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465" r:id="rId5"/>
    <p:sldId id="893" r:id="rId6"/>
    <p:sldId id="874" r:id="rId7"/>
    <p:sldId id="875" r:id="rId8"/>
    <p:sldId id="877" r:id="rId9"/>
    <p:sldId id="89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Tracy OConnor" initials="TO" lastIdx="34" clrIdx="1">
    <p:extLst>
      <p:ext uri="{19B8F6BF-5375-455C-9EA6-DF929625EA0E}">
        <p15:presenceInfo xmlns:p15="http://schemas.microsoft.com/office/powerpoint/2012/main" userId="S-1-5-21-4145888014-839675345-3125187760-16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B1D6E8"/>
    <a:srgbClr val="CCFF99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3AE88-8825-4D59-BDBF-45F79F182B37}" v="264" dt="2020-09-07T07:18:53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ly, Ed M" userId="0c4465cc-1d20-48dd-9baa-6e8cccd7d71f" providerId="ADAL" clId="{CBB3AE88-8825-4D59-BDBF-45F79F182B37}"/>
    <pc:docChg chg="custSel modSld">
      <pc:chgData name="Healy, Ed M" userId="0c4465cc-1d20-48dd-9baa-6e8cccd7d71f" providerId="ADAL" clId="{CBB3AE88-8825-4D59-BDBF-45F79F182B37}" dt="2020-09-07T07:18:53.213" v="10"/>
      <pc:docMkLst>
        <pc:docMk/>
      </pc:docMkLst>
      <pc:sldChg chg="addSp delSp modSp">
        <pc:chgData name="Healy, Ed M" userId="0c4465cc-1d20-48dd-9baa-6e8cccd7d71f" providerId="ADAL" clId="{CBB3AE88-8825-4D59-BDBF-45F79F182B37}" dt="2020-09-07T07:18:53.213" v="10"/>
        <pc:sldMkLst>
          <pc:docMk/>
          <pc:sldMk cId="2735696191" sldId="895"/>
        </pc:sldMkLst>
        <pc:spChg chg="del mod">
          <ac:chgData name="Healy, Ed M" userId="0c4465cc-1d20-48dd-9baa-6e8cccd7d71f" providerId="ADAL" clId="{CBB3AE88-8825-4D59-BDBF-45F79F182B37}" dt="2020-09-07T07:18:43.708" v="9" actId="478"/>
          <ac:spMkLst>
            <pc:docMk/>
            <pc:sldMk cId="2735696191" sldId="895"/>
            <ac:spMk id="3" creationId="{860AC2EA-9C74-4D3F-BEE8-E8F422EBBB59}"/>
          </ac:spMkLst>
        </pc:spChg>
        <pc:spChg chg="add">
          <ac:chgData name="Healy, Ed M" userId="0c4465cc-1d20-48dd-9baa-6e8cccd7d71f" providerId="ADAL" clId="{CBB3AE88-8825-4D59-BDBF-45F79F182B37}" dt="2020-09-07T07:18:53.213" v="10"/>
          <ac:spMkLst>
            <pc:docMk/>
            <pc:sldMk cId="2735696191" sldId="895"/>
            <ac:spMk id="15" creationId="{8B8D8573-0C55-4F11-8B0C-F536643809D5}"/>
          </ac:spMkLst>
        </pc:spChg>
      </pc:sldChg>
    </pc:docChg>
  </pc:docChgLst>
  <pc:docChgLst>
    <pc:chgData name="Healy, Ed M" userId="0c4465cc-1d20-48dd-9baa-6e8cccd7d71f" providerId="ADAL" clId="{17045699-4F4B-4959-B808-702063C3CDAF}"/>
    <pc:docChg chg="undo custSel addSld delSld modSld sldOrd">
      <pc:chgData name="Healy, Ed M" userId="0c4465cc-1d20-48dd-9baa-6e8cccd7d71f" providerId="ADAL" clId="{17045699-4F4B-4959-B808-702063C3CDAF}" dt="2020-09-01T18:43:29.901" v="251" actId="207"/>
      <pc:docMkLst>
        <pc:docMk/>
      </pc:docMkLst>
      <pc:sldChg chg="delSp modSp add ord">
        <pc:chgData name="Healy, Ed M" userId="0c4465cc-1d20-48dd-9baa-6e8cccd7d71f" providerId="ADAL" clId="{17045699-4F4B-4959-B808-702063C3CDAF}" dt="2020-09-01T18:32:20.205" v="133" actId="478"/>
        <pc:sldMkLst>
          <pc:docMk/>
          <pc:sldMk cId="2925135211" sldId="465"/>
        </pc:sldMkLst>
        <pc:spChg chg="mod">
          <ac:chgData name="Healy, Ed M" userId="0c4465cc-1d20-48dd-9baa-6e8cccd7d71f" providerId="ADAL" clId="{17045699-4F4B-4959-B808-702063C3CDAF}" dt="2020-09-01T18:23:10.515" v="48" actId="20577"/>
          <ac:spMkLst>
            <pc:docMk/>
            <pc:sldMk cId="2925135211" sldId="465"/>
            <ac:spMk id="2" creationId="{00000000-0000-0000-0000-000000000000}"/>
          </ac:spMkLst>
        </pc:spChg>
        <pc:spChg chg="del mod">
          <ac:chgData name="Healy, Ed M" userId="0c4465cc-1d20-48dd-9baa-6e8cccd7d71f" providerId="ADAL" clId="{17045699-4F4B-4959-B808-702063C3CDAF}" dt="2020-09-01T18:32:20.205" v="133" actId="478"/>
          <ac:spMkLst>
            <pc:docMk/>
            <pc:sldMk cId="2925135211" sldId="465"/>
            <ac:spMk id="4" creationId="{00000000-0000-0000-0000-000000000000}"/>
          </ac:spMkLst>
        </pc:spChg>
      </pc:sldChg>
      <pc:sldChg chg="modSp">
        <pc:chgData name="Healy, Ed M" userId="0c4465cc-1d20-48dd-9baa-6e8cccd7d71f" providerId="ADAL" clId="{17045699-4F4B-4959-B808-702063C3CDAF}" dt="2020-09-01T18:41:32.001" v="237" actId="1035"/>
        <pc:sldMkLst>
          <pc:docMk/>
          <pc:sldMk cId="2575281285" sldId="877"/>
        </pc:sldMkLst>
        <pc:spChg chg="mod">
          <ac:chgData name="Healy, Ed M" userId="0c4465cc-1d20-48dd-9baa-6e8cccd7d71f" providerId="ADAL" clId="{17045699-4F4B-4959-B808-702063C3CDAF}" dt="2020-09-01T18:41:32.001" v="237" actId="1035"/>
          <ac:spMkLst>
            <pc:docMk/>
            <pc:sldMk cId="2575281285" sldId="877"/>
            <ac:spMk id="3" creationId="{1A18926B-9496-4BCA-AE0F-5D25B57DFBCA}"/>
          </ac:spMkLst>
        </pc:spChg>
      </pc:sldChg>
      <pc:sldChg chg="modSp add del">
        <pc:chgData name="Healy, Ed M" userId="0c4465cc-1d20-48dd-9baa-6e8cccd7d71f" providerId="ADAL" clId="{17045699-4F4B-4959-B808-702063C3CDAF}" dt="2020-09-01T18:41:52.788" v="239" actId="255"/>
        <pc:sldMkLst>
          <pc:docMk/>
          <pc:sldMk cId="2570374787" sldId="893"/>
        </pc:sldMkLst>
        <pc:spChg chg="mod">
          <ac:chgData name="Healy, Ed M" userId="0c4465cc-1d20-48dd-9baa-6e8cccd7d71f" providerId="ADAL" clId="{17045699-4F4B-4959-B808-702063C3CDAF}" dt="2020-09-01T18:41:45.923" v="238" actId="255"/>
          <ac:spMkLst>
            <pc:docMk/>
            <pc:sldMk cId="2570374787" sldId="893"/>
            <ac:spMk id="4" creationId="{46F6E737-A4CD-4A58-9B7B-78A6410FDAEF}"/>
          </ac:spMkLst>
        </pc:spChg>
        <pc:spChg chg="mod">
          <ac:chgData name="Healy, Ed M" userId="0c4465cc-1d20-48dd-9baa-6e8cccd7d71f" providerId="ADAL" clId="{17045699-4F4B-4959-B808-702063C3CDAF}" dt="2020-09-01T18:41:52.788" v="239" actId="255"/>
          <ac:spMkLst>
            <pc:docMk/>
            <pc:sldMk cId="2570374787" sldId="893"/>
            <ac:spMk id="5" creationId="{DFA77669-B323-43A7-AA90-FFEE9856EC44}"/>
          </ac:spMkLst>
        </pc:spChg>
      </pc:sldChg>
      <pc:sldChg chg="modSp">
        <pc:chgData name="Healy, Ed M" userId="0c4465cc-1d20-48dd-9baa-6e8cccd7d71f" providerId="ADAL" clId="{17045699-4F4B-4959-B808-702063C3CDAF}" dt="2020-09-01T18:43:29.901" v="251" actId="207"/>
        <pc:sldMkLst>
          <pc:docMk/>
          <pc:sldMk cId="2735696191" sldId="895"/>
        </pc:sldMkLst>
        <pc:spChg chg="mod">
          <ac:chgData name="Healy, Ed M" userId="0c4465cc-1d20-48dd-9baa-6e8cccd7d71f" providerId="ADAL" clId="{17045699-4F4B-4959-B808-702063C3CDAF}" dt="2020-09-01T18:43:29.901" v="251" actId="207"/>
          <ac:spMkLst>
            <pc:docMk/>
            <pc:sldMk cId="2735696191" sldId="895"/>
            <ac:spMk id="3" creationId="{860AC2EA-9C74-4D3F-BEE8-E8F422EBBB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80B5-2F5B-47C4-A79F-BDDF780D0E1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84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960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XRN5110 – November 20</a:t>
            </a:r>
            <a:br>
              <a:rPr lang="en-GB" dirty="0"/>
            </a:br>
            <a:r>
              <a:rPr lang="en-GB" dirty="0"/>
              <a:t>Implementation Approach</a:t>
            </a:r>
          </a:p>
        </p:txBody>
      </p:sp>
    </p:spTree>
    <p:extLst>
      <p:ext uri="{BB962C8B-B14F-4D97-AF65-F5344CB8AC3E}">
        <p14:creationId xmlns:p14="http://schemas.microsoft.com/office/powerpoint/2010/main" val="29251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dirty="0"/>
              <a:t>XRN5110 -  Nov 20 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-252536" y="1278215"/>
            <a:ext cx="9245960" cy="40472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1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XRN 4931  -  Submission of a Space in Mandatory Data on Multiple SPA Files</a:t>
            </a:r>
          </a:p>
          <a:p>
            <a:pPr lvl="1"/>
            <a:endParaRPr lang="en-GB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XRN 4897  -  Resolution of deleted Contact Details (contained within the S66 records) at a Change of Shipper event</a:t>
            </a:r>
          </a:p>
          <a:p>
            <a:pPr lvl="1"/>
            <a:r>
              <a:rPr lang="en-GB" sz="1600" b="1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XRN 4899  -   Treatment of Priority Service Register Data and Contact Details on Change of Supplier Event</a:t>
            </a:r>
          </a:p>
          <a:p>
            <a:pPr lvl="1"/>
            <a:endParaRPr lang="en-GB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XRN 4801  -  Additional Information in DES</a:t>
            </a:r>
          </a:p>
          <a:p>
            <a:pPr lvl="1"/>
            <a:endParaRPr lang="en-GB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XRN 4871B - Rachet Regime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XRN 5014 -  Facilitating HyDeploy2 Live Pilot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323528" y="62753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XRN5110 November 20 Release consists of 6 changes. Implementation is planned to start on 06 November and finish on the 07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3478"/>
            <a:ext cx="8993244" cy="637580"/>
          </a:xfrm>
        </p:spPr>
        <p:txBody>
          <a:bodyPr>
            <a:noAutofit/>
          </a:bodyPr>
          <a:lstStyle/>
          <a:p>
            <a:r>
              <a:rPr lang="en-GB" sz="2400" dirty="0"/>
              <a:t>XRN5110 Nov 20 High Level Implementation Timeline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7155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implementation of the 6 changes consists of code transports for Business Warehouse (BW), Process Orchestration (PO), Data Enquiry Service (DES), SAP Utilities (ISU systems) and batch configuration Control 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Enhanced File Transfer (EFT) channels will need to be closed in order to implement the PO and IS-U changes as part of XRN4931, XRN4897 and XRN4899</a:t>
            </a:r>
            <a:endParaRPr lang="en-GB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1758A7DF-9868-48FA-BF01-8DBF4379B9E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9512" y="2066925"/>
            <a:ext cx="874077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498" name="Group 1497">
            <a:extLst>
              <a:ext uri="{FF2B5EF4-FFF2-40B4-BE49-F238E27FC236}">
                <a16:creationId xmlns:a16="http://schemas.microsoft.com/office/drawing/2014/main" id="{CD908AE8-8D5F-42E8-A585-B7497E706549}"/>
              </a:ext>
            </a:extLst>
          </p:cNvPr>
          <p:cNvGrpSpPr/>
          <p:nvPr/>
        </p:nvGrpSpPr>
        <p:grpSpPr>
          <a:xfrm>
            <a:off x="220663" y="2097088"/>
            <a:ext cx="8879328" cy="2859087"/>
            <a:chOff x="220663" y="2097088"/>
            <a:chExt cx="8879328" cy="2859087"/>
          </a:xfrm>
        </p:grpSpPr>
        <p:sp>
          <p:nvSpPr>
            <p:cNvPr id="1407" name="Line 5">
              <a:extLst>
                <a:ext uri="{FF2B5EF4-FFF2-40B4-BE49-F238E27FC236}">
                  <a16:creationId xmlns:a16="http://schemas.microsoft.com/office/drawing/2014/main" id="{73CED6EF-C8A8-4E9A-AB4E-8093C57F46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463" y="3725863"/>
              <a:ext cx="0" cy="107950"/>
            </a:xfrm>
            <a:prstGeom prst="line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8" name="Rectangle 6">
              <a:extLst>
                <a:ext uri="{FF2B5EF4-FFF2-40B4-BE49-F238E27FC236}">
                  <a16:creationId xmlns:a16="http://schemas.microsoft.com/office/drawing/2014/main" id="{5A44CDE3-A936-4CED-98B6-90C33735E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663" y="434498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9" name="Rectangle 7">
              <a:extLst>
                <a:ext uri="{FF2B5EF4-FFF2-40B4-BE49-F238E27FC236}">
                  <a16:creationId xmlns:a16="http://schemas.microsoft.com/office/drawing/2014/main" id="{9D944D84-D829-4125-874E-72C22BCC8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88" y="434498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0" name="Rectangle 8">
              <a:extLst>
                <a:ext uri="{FF2B5EF4-FFF2-40B4-BE49-F238E27FC236}">
                  <a16:creationId xmlns:a16="http://schemas.microsoft.com/office/drawing/2014/main" id="{F0400F25-FDF7-4F9B-B9F5-B8B1D5826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13" y="434498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1" name="Rectangle 9">
              <a:extLst>
                <a:ext uri="{FF2B5EF4-FFF2-40B4-BE49-F238E27FC236}">
                  <a16:creationId xmlns:a16="http://schemas.microsoft.com/office/drawing/2014/main" id="{D97B3C1E-9C62-4889-B3F1-3EEB7BD60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3" y="434498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2" name="Rectangle 10">
              <a:extLst>
                <a:ext uri="{FF2B5EF4-FFF2-40B4-BE49-F238E27FC236}">
                  <a16:creationId xmlns:a16="http://schemas.microsoft.com/office/drawing/2014/main" id="{E0648F3E-F9D4-4C50-80BA-0C87F01C0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8" y="434498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3" name="Line 11">
              <a:extLst>
                <a:ext uri="{FF2B5EF4-FFF2-40B4-BE49-F238E27FC236}">
                  <a16:creationId xmlns:a16="http://schemas.microsoft.com/office/drawing/2014/main" id="{CD38B0D9-F061-4D61-AC61-F4D9FAC0B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1713" y="3725863"/>
              <a:ext cx="0" cy="107950"/>
            </a:xfrm>
            <a:prstGeom prst="line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4" name="Rectangle 12">
              <a:extLst>
                <a:ext uri="{FF2B5EF4-FFF2-40B4-BE49-F238E27FC236}">
                  <a16:creationId xmlns:a16="http://schemas.microsoft.com/office/drawing/2014/main" id="{3857B03E-2F45-4F93-AB88-C840968E2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6913" y="434498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5" name="Rectangle 13">
              <a:extLst>
                <a:ext uri="{FF2B5EF4-FFF2-40B4-BE49-F238E27FC236}">
                  <a16:creationId xmlns:a16="http://schemas.microsoft.com/office/drawing/2014/main" id="{3FAE9775-40FB-465A-AFBC-9A755147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0738" y="434498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6" name="Rectangle 14">
              <a:extLst>
                <a:ext uri="{FF2B5EF4-FFF2-40B4-BE49-F238E27FC236}">
                  <a16:creationId xmlns:a16="http://schemas.microsoft.com/office/drawing/2014/main" id="{41DE9B56-3B23-4EA8-A223-DACDF0A96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7888" y="434498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7" name="Rectangle 15">
              <a:extLst>
                <a:ext uri="{FF2B5EF4-FFF2-40B4-BE49-F238E27FC236}">
                  <a16:creationId xmlns:a16="http://schemas.microsoft.com/office/drawing/2014/main" id="{D3DC2900-3ED0-4671-ABB8-B02819951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1713" y="434498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8" name="Rectangle 16">
              <a:extLst>
                <a:ext uri="{FF2B5EF4-FFF2-40B4-BE49-F238E27FC236}">
                  <a16:creationId xmlns:a16="http://schemas.microsoft.com/office/drawing/2014/main" id="{E83E0CF7-0C7D-4317-9EA6-E22EED625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338" y="434498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9" name="Rectangle 17">
              <a:extLst>
                <a:ext uri="{FF2B5EF4-FFF2-40B4-BE49-F238E27FC236}">
                  <a16:creationId xmlns:a16="http://schemas.microsoft.com/office/drawing/2014/main" id="{70D87309-F13F-4945-AB09-F7A657AAE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36901"/>
              <a:ext cx="8124825" cy="7938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0" name="Rectangle 18">
              <a:extLst>
                <a:ext uri="{FF2B5EF4-FFF2-40B4-BE49-F238E27FC236}">
                  <a16:creationId xmlns:a16="http://schemas.microsoft.com/office/drawing/2014/main" id="{24D6D666-3AEF-4D7B-8BA7-FAACC60A7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44838"/>
              <a:ext cx="8124825" cy="7938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1" name="Rectangle 19">
              <a:extLst>
                <a:ext uri="{FF2B5EF4-FFF2-40B4-BE49-F238E27FC236}">
                  <a16:creationId xmlns:a16="http://schemas.microsoft.com/office/drawing/2014/main" id="{C46B06F6-6464-46AC-B42B-4772F99E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52776"/>
              <a:ext cx="8124825" cy="7938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2" name="Rectangle 20">
              <a:extLst>
                <a:ext uri="{FF2B5EF4-FFF2-40B4-BE49-F238E27FC236}">
                  <a16:creationId xmlns:a16="http://schemas.microsoft.com/office/drawing/2014/main" id="{CC2ACAF3-E950-47D3-A1BC-BD2B19B39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60713"/>
              <a:ext cx="8124825" cy="7938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3" name="Rectangle 21">
              <a:extLst>
                <a:ext uri="{FF2B5EF4-FFF2-40B4-BE49-F238E27FC236}">
                  <a16:creationId xmlns:a16="http://schemas.microsoft.com/office/drawing/2014/main" id="{4CEE3899-C917-49DF-B6A9-F74FB9B65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68651"/>
              <a:ext cx="8124825" cy="6350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4" name="Rectangle 22">
              <a:extLst>
                <a:ext uri="{FF2B5EF4-FFF2-40B4-BE49-F238E27FC236}">
                  <a16:creationId xmlns:a16="http://schemas.microsoft.com/office/drawing/2014/main" id="{CDB3B29B-0F0D-47BB-A7D7-EC1EB5510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75001"/>
              <a:ext cx="8124825" cy="7938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5" name="Rectangle 23">
              <a:extLst>
                <a:ext uri="{FF2B5EF4-FFF2-40B4-BE49-F238E27FC236}">
                  <a16:creationId xmlns:a16="http://schemas.microsoft.com/office/drawing/2014/main" id="{B81B467C-9E8A-47B2-89A9-DF50EBA3A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82938"/>
              <a:ext cx="8124825" cy="7938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6" name="Rectangle 24">
              <a:extLst>
                <a:ext uri="{FF2B5EF4-FFF2-40B4-BE49-F238E27FC236}">
                  <a16:creationId xmlns:a16="http://schemas.microsoft.com/office/drawing/2014/main" id="{1DB3A632-4D18-4561-9FD6-57936FA15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90876"/>
              <a:ext cx="8124825" cy="7938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7" name="Rectangle 25">
              <a:extLst>
                <a:ext uri="{FF2B5EF4-FFF2-40B4-BE49-F238E27FC236}">
                  <a16:creationId xmlns:a16="http://schemas.microsoft.com/office/drawing/2014/main" id="{0AEE4082-1934-476D-A95B-F015CC5ED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98813"/>
              <a:ext cx="8124825" cy="7938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8" name="Rectangle 26">
              <a:extLst>
                <a:ext uri="{FF2B5EF4-FFF2-40B4-BE49-F238E27FC236}">
                  <a16:creationId xmlns:a16="http://schemas.microsoft.com/office/drawing/2014/main" id="{6FFE3CAF-BCCC-454F-891C-A445F8720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06751"/>
              <a:ext cx="8124825" cy="6350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9" name="Rectangle 27">
              <a:extLst>
                <a:ext uri="{FF2B5EF4-FFF2-40B4-BE49-F238E27FC236}">
                  <a16:creationId xmlns:a16="http://schemas.microsoft.com/office/drawing/2014/main" id="{63CE04B7-3457-4ED1-9202-9AB2F61A1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13101"/>
              <a:ext cx="8124825" cy="79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0" name="Rectangle 28">
              <a:extLst>
                <a:ext uri="{FF2B5EF4-FFF2-40B4-BE49-F238E27FC236}">
                  <a16:creationId xmlns:a16="http://schemas.microsoft.com/office/drawing/2014/main" id="{3E065344-AC22-479F-AAFC-8CD531524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21038"/>
              <a:ext cx="8124825" cy="7938"/>
            </a:xfrm>
            <a:prstGeom prst="rect">
              <a:avLst/>
            </a:pr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1" name="Rectangle 29">
              <a:extLst>
                <a:ext uri="{FF2B5EF4-FFF2-40B4-BE49-F238E27FC236}">
                  <a16:creationId xmlns:a16="http://schemas.microsoft.com/office/drawing/2014/main" id="{8AC56A90-BF4E-42AA-B3D7-3CF3E8C3B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28976"/>
              <a:ext cx="8124825" cy="793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2" name="Rectangle 30">
              <a:extLst>
                <a:ext uri="{FF2B5EF4-FFF2-40B4-BE49-F238E27FC236}">
                  <a16:creationId xmlns:a16="http://schemas.microsoft.com/office/drawing/2014/main" id="{A936F103-DF9B-4517-A866-F0061B0EF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36913"/>
              <a:ext cx="8124825" cy="7938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3" name="Rectangle 31">
              <a:extLst>
                <a:ext uri="{FF2B5EF4-FFF2-40B4-BE49-F238E27FC236}">
                  <a16:creationId xmlns:a16="http://schemas.microsoft.com/office/drawing/2014/main" id="{993B780E-4E2E-4706-AE19-5CC9FD193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44851"/>
              <a:ext cx="8124825" cy="7938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4" name="Rectangle 32">
              <a:extLst>
                <a:ext uri="{FF2B5EF4-FFF2-40B4-BE49-F238E27FC236}">
                  <a16:creationId xmlns:a16="http://schemas.microsoft.com/office/drawing/2014/main" id="{05F92BDA-4381-4406-B4CF-EFF652E8B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52788"/>
              <a:ext cx="8124825" cy="6350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" name="Rectangle 33">
              <a:extLst>
                <a:ext uri="{FF2B5EF4-FFF2-40B4-BE49-F238E27FC236}">
                  <a16:creationId xmlns:a16="http://schemas.microsoft.com/office/drawing/2014/main" id="{62CE3952-2F05-4A08-B288-A235F9781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59138"/>
              <a:ext cx="8124825" cy="793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6" name="Rectangle 34">
              <a:extLst>
                <a:ext uri="{FF2B5EF4-FFF2-40B4-BE49-F238E27FC236}">
                  <a16:creationId xmlns:a16="http://schemas.microsoft.com/office/drawing/2014/main" id="{F3495003-EFB1-48C5-A35A-658AB8646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67076"/>
              <a:ext cx="8124825" cy="7938"/>
            </a:xfrm>
            <a:prstGeom prst="rect">
              <a:avLst/>
            </a:pr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7" name="Rectangle 35">
              <a:extLst>
                <a:ext uri="{FF2B5EF4-FFF2-40B4-BE49-F238E27FC236}">
                  <a16:creationId xmlns:a16="http://schemas.microsoft.com/office/drawing/2014/main" id="{CCE418CA-82C1-4A54-9FBE-57E630C48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75013"/>
              <a:ext cx="8124825" cy="7938"/>
            </a:xfrm>
            <a:prstGeom prst="rect">
              <a:avLst/>
            </a:pr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8" name="Rectangle 36">
              <a:extLst>
                <a:ext uri="{FF2B5EF4-FFF2-40B4-BE49-F238E27FC236}">
                  <a16:creationId xmlns:a16="http://schemas.microsoft.com/office/drawing/2014/main" id="{5B6B23AE-7B91-49B7-BD8F-478F55900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82951"/>
              <a:ext cx="8124825" cy="79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9" name="Rectangle 37">
              <a:extLst>
                <a:ext uri="{FF2B5EF4-FFF2-40B4-BE49-F238E27FC236}">
                  <a16:creationId xmlns:a16="http://schemas.microsoft.com/office/drawing/2014/main" id="{C0DA28B7-7C0B-4F33-ADDA-D6480981F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90888"/>
              <a:ext cx="8124825" cy="6350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0" name="Rectangle 38">
              <a:extLst>
                <a:ext uri="{FF2B5EF4-FFF2-40B4-BE49-F238E27FC236}">
                  <a16:creationId xmlns:a16="http://schemas.microsoft.com/office/drawing/2014/main" id="{43E11B60-081A-4C91-AF4F-E90306E70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297238"/>
              <a:ext cx="8124825" cy="7938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1" name="Rectangle 39">
              <a:extLst>
                <a:ext uri="{FF2B5EF4-FFF2-40B4-BE49-F238E27FC236}">
                  <a16:creationId xmlns:a16="http://schemas.microsoft.com/office/drawing/2014/main" id="{EF008A02-3B4D-4F22-A680-A572FB106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05176"/>
              <a:ext cx="8124825" cy="7938"/>
            </a:xfrm>
            <a:prstGeom prst="rect">
              <a:avLst/>
            </a:pr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2" name="Rectangle 40">
              <a:extLst>
                <a:ext uri="{FF2B5EF4-FFF2-40B4-BE49-F238E27FC236}">
                  <a16:creationId xmlns:a16="http://schemas.microsoft.com/office/drawing/2014/main" id="{CE110145-B273-42B4-BB25-09CBCD25F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13113"/>
              <a:ext cx="8124825" cy="7938"/>
            </a:xfrm>
            <a:prstGeom prst="rect">
              <a:avLst/>
            </a:pr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3" name="Rectangle 41">
              <a:extLst>
                <a:ext uri="{FF2B5EF4-FFF2-40B4-BE49-F238E27FC236}">
                  <a16:creationId xmlns:a16="http://schemas.microsoft.com/office/drawing/2014/main" id="{D7317996-88C8-47FF-94E5-6C7F4FA98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21051"/>
              <a:ext cx="8124825" cy="7938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4" name="Rectangle 42">
              <a:extLst>
                <a:ext uri="{FF2B5EF4-FFF2-40B4-BE49-F238E27FC236}">
                  <a16:creationId xmlns:a16="http://schemas.microsoft.com/office/drawing/2014/main" id="{59A8439B-C60C-4464-8352-002F5DDFB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28988"/>
              <a:ext cx="8124825" cy="793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5" name="Rectangle 43">
              <a:extLst>
                <a:ext uri="{FF2B5EF4-FFF2-40B4-BE49-F238E27FC236}">
                  <a16:creationId xmlns:a16="http://schemas.microsoft.com/office/drawing/2014/main" id="{C7051A02-474A-42A4-B611-200B0A05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36926"/>
              <a:ext cx="8124825" cy="6350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6" name="Rectangle 44">
              <a:extLst>
                <a:ext uri="{FF2B5EF4-FFF2-40B4-BE49-F238E27FC236}">
                  <a16:creationId xmlns:a16="http://schemas.microsoft.com/office/drawing/2014/main" id="{3EEA4D17-CAF7-4929-A54A-DAB398205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43276"/>
              <a:ext cx="8124825" cy="7938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7" name="Rectangle 45">
              <a:extLst>
                <a:ext uri="{FF2B5EF4-FFF2-40B4-BE49-F238E27FC236}">
                  <a16:creationId xmlns:a16="http://schemas.microsoft.com/office/drawing/2014/main" id="{952039EE-0553-46BE-8CF8-B365035D5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51213"/>
              <a:ext cx="8124825" cy="7938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8" name="Rectangle 46">
              <a:extLst>
                <a:ext uri="{FF2B5EF4-FFF2-40B4-BE49-F238E27FC236}">
                  <a16:creationId xmlns:a16="http://schemas.microsoft.com/office/drawing/2014/main" id="{26290532-7D29-403F-BBB5-6817A4855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59151"/>
              <a:ext cx="8124825" cy="7938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9" name="Rectangle 47">
              <a:extLst>
                <a:ext uri="{FF2B5EF4-FFF2-40B4-BE49-F238E27FC236}">
                  <a16:creationId xmlns:a16="http://schemas.microsoft.com/office/drawing/2014/main" id="{A3BCCF9C-3A28-405B-BC07-AFE6A846F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67088"/>
              <a:ext cx="8124825" cy="7938"/>
            </a:xfrm>
            <a:prstGeom prst="rect">
              <a:avLst/>
            </a:pr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0" name="Rectangle 48">
              <a:extLst>
                <a:ext uri="{FF2B5EF4-FFF2-40B4-BE49-F238E27FC236}">
                  <a16:creationId xmlns:a16="http://schemas.microsoft.com/office/drawing/2014/main" id="{2B7CB9C9-1B0C-4AE2-BE27-49CEB0506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75026"/>
              <a:ext cx="8124825" cy="6350"/>
            </a:xfrm>
            <a:prstGeom prst="rect">
              <a:avLst/>
            </a:prstGeom>
            <a:solidFill>
              <a:srgbClr val="D6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1" name="Rectangle 49">
              <a:extLst>
                <a:ext uri="{FF2B5EF4-FFF2-40B4-BE49-F238E27FC236}">
                  <a16:creationId xmlns:a16="http://schemas.microsoft.com/office/drawing/2014/main" id="{2643E5A8-7928-444D-B26A-582C2C3DD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81376"/>
              <a:ext cx="8124825" cy="793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2" name="Rectangle 50">
              <a:extLst>
                <a:ext uri="{FF2B5EF4-FFF2-40B4-BE49-F238E27FC236}">
                  <a16:creationId xmlns:a16="http://schemas.microsoft.com/office/drawing/2014/main" id="{398E9078-848B-4760-AC72-77B7B0996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89313"/>
              <a:ext cx="8124825" cy="7938"/>
            </a:xfrm>
            <a:prstGeom prst="rect">
              <a:avLst/>
            </a:pr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3" name="Rectangle 51">
              <a:extLst>
                <a:ext uri="{FF2B5EF4-FFF2-40B4-BE49-F238E27FC236}">
                  <a16:creationId xmlns:a16="http://schemas.microsoft.com/office/drawing/2014/main" id="{D7ACDCA0-B514-45E2-8545-945345FE2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397251"/>
              <a:ext cx="8124825" cy="7938"/>
            </a:xfrm>
            <a:prstGeom prst="rect">
              <a:avLst/>
            </a:pr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4" name="Rectangle 52">
              <a:extLst>
                <a:ext uri="{FF2B5EF4-FFF2-40B4-BE49-F238E27FC236}">
                  <a16:creationId xmlns:a16="http://schemas.microsoft.com/office/drawing/2014/main" id="{B1A75CE6-F771-4568-AB34-860E8921B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05188"/>
              <a:ext cx="8124825" cy="7938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5" name="Rectangle 53">
              <a:extLst>
                <a:ext uri="{FF2B5EF4-FFF2-40B4-BE49-F238E27FC236}">
                  <a16:creationId xmlns:a16="http://schemas.microsoft.com/office/drawing/2014/main" id="{D6A6B147-B237-4DAA-AC4E-386DE834B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13126"/>
              <a:ext cx="8124825" cy="7938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6" name="Rectangle 54">
              <a:extLst>
                <a:ext uri="{FF2B5EF4-FFF2-40B4-BE49-F238E27FC236}">
                  <a16:creationId xmlns:a16="http://schemas.microsoft.com/office/drawing/2014/main" id="{A230FF2A-A242-454B-B4FA-92F37B833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21063"/>
              <a:ext cx="8124825" cy="6350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7" name="Rectangle 55">
              <a:extLst>
                <a:ext uri="{FF2B5EF4-FFF2-40B4-BE49-F238E27FC236}">
                  <a16:creationId xmlns:a16="http://schemas.microsoft.com/office/drawing/2014/main" id="{38110A15-FB15-43BA-8AA6-957AF1BA3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27413"/>
              <a:ext cx="8124825" cy="793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8" name="Rectangle 56">
              <a:extLst>
                <a:ext uri="{FF2B5EF4-FFF2-40B4-BE49-F238E27FC236}">
                  <a16:creationId xmlns:a16="http://schemas.microsoft.com/office/drawing/2014/main" id="{9D90666E-DB8E-4AF3-9D69-FD6E13DC4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35351"/>
              <a:ext cx="8124825" cy="7938"/>
            </a:xfrm>
            <a:prstGeom prst="rect">
              <a:avLst/>
            </a:pr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9" name="Rectangle 57">
              <a:extLst>
                <a:ext uri="{FF2B5EF4-FFF2-40B4-BE49-F238E27FC236}">
                  <a16:creationId xmlns:a16="http://schemas.microsoft.com/office/drawing/2014/main" id="{7AC97583-7FAB-4E60-B7DD-BF8BDF4FC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27413"/>
              <a:ext cx="8124825" cy="7938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0" name="Rectangle 58">
              <a:extLst>
                <a:ext uri="{FF2B5EF4-FFF2-40B4-BE49-F238E27FC236}">
                  <a16:creationId xmlns:a16="http://schemas.microsoft.com/office/drawing/2014/main" id="{E4902703-7A06-4851-AA68-5B0868E64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35351"/>
              <a:ext cx="8124825" cy="15875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1" name="Rectangle 59">
              <a:extLst>
                <a:ext uri="{FF2B5EF4-FFF2-40B4-BE49-F238E27FC236}">
                  <a16:creationId xmlns:a16="http://schemas.microsoft.com/office/drawing/2014/main" id="{7C690EC5-BC37-469E-B5D2-61AAC459A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51226"/>
              <a:ext cx="8124825" cy="7938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2" name="Rectangle 60">
              <a:extLst>
                <a:ext uri="{FF2B5EF4-FFF2-40B4-BE49-F238E27FC236}">
                  <a16:creationId xmlns:a16="http://schemas.microsoft.com/office/drawing/2014/main" id="{9FC66551-C18F-4D85-A91A-F3E3DABC8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59163"/>
              <a:ext cx="8124825" cy="6350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3" name="Rectangle 61">
              <a:extLst>
                <a:ext uri="{FF2B5EF4-FFF2-40B4-BE49-F238E27FC236}">
                  <a16:creationId xmlns:a16="http://schemas.microsoft.com/office/drawing/2014/main" id="{AEB9FF8A-402C-49CA-BC3A-65270BC43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65513"/>
              <a:ext cx="8124825" cy="7938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4" name="Rectangle 62">
              <a:extLst>
                <a:ext uri="{FF2B5EF4-FFF2-40B4-BE49-F238E27FC236}">
                  <a16:creationId xmlns:a16="http://schemas.microsoft.com/office/drawing/2014/main" id="{90AC4298-A3A1-4CDF-8C80-B30FA7498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73451"/>
              <a:ext cx="8124825" cy="7938"/>
            </a:xfrm>
            <a:prstGeom prst="rect">
              <a:avLst/>
            </a:pr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5" name="Rectangle 63">
              <a:extLst>
                <a:ext uri="{FF2B5EF4-FFF2-40B4-BE49-F238E27FC236}">
                  <a16:creationId xmlns:a16="http://schemas.microsoft.com/office/drawing/2014/main" id="{C90DA56C-967C-4F6E-B48F-6677B7E44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81388"/>
              <a:ext cx="8124825" cy="7938"/>
            </a:xfrm>
            <a:prstGeom prst="rect">
              <a:avLst/>
            </a:pr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6" name="Rectangle 64">
              <a:extLst>
                <a:ext uri="{FF2B5EF4-FFF2-40B4-BE49-F238E27FC236}">
                  <a16:creationId xmlns:a16="http://schemas.microsoft.com/office/drawing/2014/main" id="{C4CC4182-C394-4CA8-B5C5-F1DEBAF73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89326"/>
              <a:ext cx="8124825" cy="7938"/>
            </a:xfrm>
            <a:prstGeom prst="rect">
              <a:avLst/>
            </a:prstGeom>
            <a:solidFill>
              <a:srgbClr val="AD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7" name="Rectangle 65">
              <a:extLst>
                <a:ext uri="{FF2B5EF4-FFF2-40B4-BE49-F238E27FC236}">
                  <a16:creationId xmlns:a16="http://schemas.microsoft.com/office/drawing/2014/main" id="{EA8CD94C-0BB9-4EFF-B87F-52CD37BF9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497263"/>
              <a:ext cx="8124825" cy="6350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8" name="Rectangle 66">
              <a:extLst>
                <a:ext uri="{FF2B5EF4-FFF2-40B4-BE49-F238E27FC236}">
                  <a16:creationId xmlns:a16="http://schemas.microsoft.com/office/drawing/2014/main" id="{C625A938-7008-467E-9B65-35A90277B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03613"/>
              <a:ext cx="8124825" cy="7938"/>
            </a:xfrm>
            <a:prstGeom prst="rect">
              <a:avLst/>
            </a:pr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9" name="Rectangle 67">
              <a:extLst>
                <a:ext uri="{FF2B5EF4-FFF2-40B4-BE49-F238E27FC236}">
                  <a16:creationId xmlns:a16="http://schemas.microsoft.com/office/drawing/2014/main" id="{B2E65F74-9050-4154-84F0-BEF443F70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11551"/>
              <a:ext cx="8124825" cy="7938"/>
            </a:xfrm>
            <a:prstGeom prst="rect">
              <a:avLst/>
            </a:pr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0" name="Rectangle 68">
              <a:extLst>
                <a:ext uri="{FF2B5EF4-FFF2-40B4-BE49-F238E27FC236}">
                  <a16:creationId xmlns:a16="http://schemas.microsoft.com/office/drawing/2014/main" id="{90C67372-5E07-4F80-97E8-89BBFBA99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19488"/>
              <a:ext cx="8124825" cy="1587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1" name="Rectangle 69">
              <a:extLst>
                <a:ext uri="{FF2B5EF4-FFF2-40B4-BE49-F238E27FC236}">
                  <a16:creationId xmlns:a16="http://schemas.microsoft.com/office/drawing/2014/main" id="{6B96F9B2-4534-4A40-B8EB-98851A412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35363"/>
              <a:ext cx="8124825" cy="793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2" name="Rectangle 70">
              <a:extLst>
                <a:ext uri="{FF2B5EF4-FFF2-40B4-BE49-F238E27FC236}">
                  <a16:creationId xmlns:a16="http://schemas.microsoft.com/office/drawing/2014/main" id="{F72740FD-360E-496B-893D-A8F583814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43301"/>
              <a:ext cx="8124825" cy="6350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3" name="Rectangle 71">
              <a:extLst>
                <a:ext uri="{FF2B5EF4-FFF2-40B4-BE49-F238E27FC236}">
                  <a16:creationId xmlns:a16="http://schemas.microsoft.com/office/drawing/2014/main" id="{D4D92E3E-606C-46D6-9D7D-F8A9A1A17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49651"/>
              <a:ext cx="8124825" cy="7938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4" name="Rectangle 72">
              <a:extLst>
                <a:ext uri="{FF2B5EF4-FFF2-40B4-BE49-F238E27FC236}">
                  <a16:creationId xmlns:a16="http://schemas.microsoft.com/office/drawing/2014/main" id="{A6CE02DF-3DA4-4274-BC1F-4BC53CDAB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57588"/>
              <a:ext cx="8124825" cy="15875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5" name="Rectangle 73">
              <a:extLst>
                <a:ext uri="{FF2B5EF4-FFF2-40B4-BE49-F238E27FC236}">
                  <a16:creationId xmlns:a16="http://schemas.microsoft.com/office/drawing/2014/main" id="{6E1F508F-80C2-4B7D-8B74-962646346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73463"/>
              <a:ext cx="8124825" cy="7938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6" name="Rectangle 74">
              <a:extLst>
                <a:ext uri="{FF2B5EF4-FFF2-40B4-BE49-F238E27FC236}">
                  <a16:creationId xmlns:a16="http://schemas.microsoft.com/office/drawing/2014/main" id="{F35E4858-71A6-4D06-B17B-F106DB061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81401"/>
              <a:ext cx="8124825" cy="6350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7" name="Rectangle 75">
              <a:extLst>
                <a:ext uri="{FF2B5EF4-FFF2-40B4-BE49-F238E27FC236}">
                  <a16:creationId xmlns:a16="http://schemas.microsoft.com/office/drawing/2014/main" id="{34B4E626-852D-4339-B4F2-898DDA064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87751"/>
              <a:ext cx="8124825" cy="7938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8" name="Rectangle 76">
              <a:extLst>
                <a:ext uri="{FF2B5EF4-FFF2-40B4-BE49-F238E27FC236}">
                  <a16:creationId xmlns:a16="http://schemas.microsoft.com/office/drawing/2014/main" id="{33518D41-0E01-4A77-A789-310553211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595688"/>
              <a:ext cx="8124825" cy="15875"/>
            </a:xfrm>
            <a:prstGeom prst="rect">
              <a:avLst/>
            </a:pr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9" name="Rectangle 77">
              <a:extLst>
                <a:ext uri="{FF2B5EF4-FFF2-40B4-BE49-F238E27FC236}">
                  <a16:creationId xmlns:a16="http://schemas.microsoft.com/office/drawing/2014/main" id="{14D01056-627F-472E-96C9-8E2FBA66D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11563"/>
              <a:ext cx="8124825" cy="7938"/>
            </a:xfrm>
            <a:prstGeom prst="rect">
              <a:avLst/>
            </a:pr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0" name="Rectangle 78">
              <a:extLst>
                <a:ext uri="{FF2B5EF4-FFF2-40B4-BE49-F238E27FC236}">
                  <a16:creationId xmlns:a16="http://schemas.microsoft.com/office/drawing/2014/main" id="{144A179A-6D8B-49EC-9310-D53622F59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19501"/>
              <a:ext cx="8124825" cy="7938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1" name="Rectangle 79">
              <a:extLst>
                <a:ext uri="{FF2B5EF4-FFF2-40B4-BE49-F238E27FC236}">
                  <a16:creationId xmlns:a16="http://schemas.microsoft.com/office/drawing/2014/main" id="{D153830B-F6AB-482E-9F21-2BB850596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27438"/>
              <a:ext cx="8124825" cy="63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2" name="Rectangle 80">
              <a:extLst>
                <a:ext uri="{FF2B5EF4-FFF2-40B4-BE49-F238E27FC236}">
                  <a16:creationId xmlns:a16="http://schemas.microsoft.com/office/drawing/2014/main" id="{C437E9A6-FC58-4076-BDF9-CF1025954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33788"/>
              <a:ext cx="8124825" cy="15875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3" name="Rectangle 81">
              <a:extLst>
                <a:ext uri="{FF2B5EF4-FFF2-40B4-BE49-F238E27FC236}">
                  <a16:creationId xmlns:a16="http://schemas.microsoft.com/office/drawing/2014/main" id="{C0306B25-C610-4487-83F7-84210FB58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49663"/>
              <a:ext cx="8124825" cy="7938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4" name="Rectangle 82">
              <a:extLst>
                <a:ext uri="{FF2B5EF4-FFF2-40B4-BE49-F238E27FC236}">
                  <a16:creationId xmlns:a16="http://schemas.microsoft.com/office/drawing/2014/main" id="{7B7D4BE5-7480-4ABB-BF63-F38293124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57601"/>
              <a:ext cx="8124825" cy="793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5" name="Rectangle 83">
              <a:extLst>
                <a:ext uri="{FF2B5EF4-FFF2-40B4-BE49-F238E27FC236}">
                  <a16:creationId xmlns:a16="http://schemas.microsoft.com/office/drawing/2014/main" id="{AC6BD7C3-58B0-452D-8A5F-EED2B4894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65538"/>
              <a:ext cx="8124825" cy="6350"/>
            </a:xfrm>
            <a:prstGeom prst="rect">
              <a:avLst/>
            </a:pr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6" name="Rectangle 84">
              <a:extLst>
                <a:ext uri="{FF2B5EF4-FFF2-40B4-BE49-F238E27FC236}">
                  <a16:creationId xmlns:a16="http://schemas.microsoft.com/office/drawing/2014/main" id="{6D68650D-A17C-4032-BA19-DD9B2EF54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71888"/>
              <a:ext cx="8124825" cy="7938"/>
            </a:xfrm>
            <a:prstGeom prst="rect">
              <a:avLst/>
            </a:prstGeom>
            <a:solidFill>
              <a:srgbClr val="C2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7" name="Rectangle 85">
              <a:extLst>
                <a:ext uri="{FF2B5EF4-FFF2-40B4-BE49-F238E27FC236}">
                  <a16:creationId xmlns:a16="http://schemas.microsoft.com/office/drawing/2014/main" id="{3BDEE945-9AAC-430F-9B3F-E1E64F21B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79826"/>
              <a:ext cx="8124825" cy="7938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8" name="Rectangle 86">
              <a:extLst>
                <a:ext uri="{FF2B5EF4-FFF2-40B4-BE49-F238E27FC236}">
                  <a16:creationId xmlns:a16="http://schemas.microsoft.com/office/drawing/2014/main" id="{4C57B315-7CAF-4153-A815-BA03A59A9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87763"/>
              <a:ext cx="8124825" cy="7938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9" name="Rectangle 87">
              <a:extLst>
                <a:ext uri="{FF2B5EF4-FFF2-40B4-BE49-F238E27FC236}">
                  <a16:creationId xmlns:a16="http://schemas.microsoft.com/office/drawing/2014/main" id="{3FF860E6-EA64-4E07-A51E-4DF3DD5E6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695701"/>
              <a:ext cx="8124825" cy="7938"/>
            </a:xfrm>
            <a:prstGeom prst="rect">
              <a:avLst/>
            </a:pr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0" name="Rectangle 88">
              <a:extLst>
                <a:ext uri="{FF2B5EF4-FFF2-40B4-BE49-F238E27FC236}">
                  <a16:creationId xmlns:a16="http://schemas.microsoft.com/office/drawing/2014/main" id="{2245FE0B-A213-4350-880C-95C7E1F52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703638"/>
              <a:ext cx="8124825" cy="7938"/>
            </a:xfrm>
            <a:prstGeom prst="rect">
              <a:avLst/>
            </a:pr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1" name="Rectangle 89">
              <a:extLst>
                <a:ext uri="{FF2B5EF4-FFF2-40B4-BE49-F238E27FC236}">
                  <a16:creationId xmlns:a16="http://schemas.microsoft.com/office/drawing/2014/main" id="{9E3B149F-91CA-46D3-8793-F9AC98DF9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711576"/>
              <a:ext cx="8124825" cy="14288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2" name="Rectangle 90">
              <a:extLst>
                <a:ext uri="{FF2B5EF4-FFF2-40B4-BE49-F238E27FC236}">
                  <a16:creationId xmlns:a16="http://schemas.microsoft.com/office/drawing/2014/main" id="{AE4166D6-B91B-4AD1-892B-DEE3E0868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725863"/>
              <a:ext cx="8124825" cy="7938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3" name="Line 91">
              <a:extLst>
                <a:ext uri="{FF2B5EF4-FFF2-40B4-BE49-F238E27FC236}">
                  <a16:creationId xmlns:a16="http://schemas.microsoft.com/office/drawing/2014/main" id="{F2714416-6F31-4F38-9470-035BBAAE1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988" y="3717926"/>
              <a:ext cx="8077200" cy="0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4" name="Rectangle 92">
              <a:extLst>
                <a:ext uri="{FF2B5EF4-FFF2-40B4-BE49-F238E27FC236}">
                  <a16:creationId xmlns:a16="http://schemas.microsoft.com/office/drawing/2014/main" id="{0D135926-5E14-4CDC-9EE6-D29E043B1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3" y="3144838"/>
              <a:ext cx="8096250" cy="581025"/>
            </a:xfrm>
            <a:prstGeom prst="rect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5" name="Line 93">
              <a:extLst>
                <a:ext uri="{FF2B5EF4-FFF2-40B4-BE49-F238E27FC236}">
                  <a16:creationId xmlns:a16="http://schemas.microsoft.com/office/drawing/2014/main" id="{1D3ED60A-B2B6-4685-962C-4400E1EE7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588" y="3725863"/>
              <a:ext cx="0" cy="460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1" name="Line 99">
              <a:extLst>
                <a:ext uri="{FF2B5EF4-FFF2-40B4-BE49-F238E27FC236}">
                  <a16:creationId xmlns:a16="http://schemas.microsoft.com/office/drawing/2014/main" id="{10923237-DFCB-4C67-9835-3532CE118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3588" y="2425701"/>
              <a:ext cx="0" cy="719138"/>
            </a:xfrm>
            <a:prstGeom prst="line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2" name="Rectangle 100">
              <a:extLst>
                <a:ext uri="{FF2B5EF4-FFF2-40B4-BE49-F238E27FC236}">
                  <a16:creationId xmlns:a16="http://schemas.microsoft.com/office/drawing/2014/main" id="{3068D739-7DEF-4E59-8FD6-74AABB68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88" y="209708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3" name="Rectangle 101">
              <a:extLst>
                <a:ext uri="{FF2B5EF4-FFF2-40B4-BE49-F238E27FC236}">
                  <a16:creationId xmlns:a16="http://schemas.microsoft.com/office/drawing/2014/main" id="{F7C028ED-34A7-4BA1-BE2C-F8ACE3816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613" y="209708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4" name="Rectangle 102">
              <a:extLst>
                <a:ext uri="{FF2B5EF4-FFF2-40B4-BE49-F238E27FC236}">
                  <a16:creationId xmlns:a16="http://schemas.microsoft.com/office/drawing/2014/main" id="{CFE75914-30EB-400A-9546-A3584FD83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238" y="209708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5" name="Rectangle 103">
              <a:extLst>
                <a:ext uri="{FF2B5EF4-FFF2-40B4-BE49-F238E27FC236}">
                  <a16:creationId xmlns:a16="http://schemas.microsoft.com/office/drawing/2014/main" id="{A4DBB12C-B71B-4E71-A757-E556CD656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588" y="209708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6" name="Rectangle 104">
              <a:extLst>
                <a:ext uri="{FF2B5EF4-FFF2-40B4-BE49-F238E27FC236}">
                  <a16:creationId xmlns:a16="http://schemas.microsoft.com/office/drawing/2014/main" id="{D241E629-8AC7-4F9C-96AF-C2EAF946A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1213" y="209708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7" name="Oval 105">
              <a:extLst>
                <a:ext uri="{FF2B5EF4-FFF2-40B4-BE49-F238E27FC236}">
                  <a16:creationId xmlns:a16="http://schemas.microsoft.com/office/drawing/2014/main" id="{519465A7-C250-4EE0-9F2E-4B13AB69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551" y="2389188"/>
              <a:ext cx="90488" cy="73025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8" name="Oval 106">
              <a:extLst>
                <a:ext uri="{FF2B5EF4-FFF2-40B4-BE49-F238E27FC236}">
                  <a16:creationId xmlns:a16="http://schemas.microsoft.com/office/drawing/2014/main" id="{39AD8539-4EE7-4237-96C8-C8168C6C7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551" y="2389188"/>
              <a:ext cx="90488" cy="73025"/>
            </a:xfrm>
            <a:prstGeom prst="ellipse">
              <a:avLst/>
            </a:prstGeom>
            <a:noFill/>
            <a:ln w="9525" cap="rnd">
              <a:solidFill>
                <a:srgbClr val="772F2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9" name="Rectangle 107">
              <a:extLst>
                <a:ext uri="{FF2B5EF4-FFF2-40B4-BE49-F238E27FC236}">
                  <a16:creationId xmlns:a16="http://schemas.microsoft.com/office/drawing/2014/main" id="{8FEACE59-9201-4C01-B49D-A594A4A23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238" y="222726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0" name="Rectangle 108">
              <a:extLst>
                <a:ext uri="{FF2B5EF4-FFF2-40B4-BE49-F238E27FC236}">
                  <a16:creationId xmlns:a16="http://schemas.microsoft.com/office/drawing/2014/main" id="{E6AA4D9D-F351-41A9-B58C-915FBD888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588" y="222726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1" name="Rectangle 109">
              <a:extLst>
                <a:ext uri="{FF2B5EF4-FFF2-40B4-BE49-F238E27FC236}">
                  <a16:creationId xmlns:a16="http://schemas.microsoft.com/office/drawing/2014/main" id="{178F41D9-241E-428C-8C61-7908ABB74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163" y="222726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2" name="Rectangle 110">
              <a:extLst>
                <a:ext uri="{FF2B5EF4-FFF2-40B4-BE49-F238E27FC236}">
                  <a16:creationId xmlns:a16="http://schemas.microsoft.com/office/drawing/2014/main" id="{3FC51432-1F67-4966-99D4-330B43BDD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513" y="222726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3" name="Rectangle 111">
              <a:extLst>
                <a:ext uri="{FF2B5EF4-FFF2-40B4-BE49-F238E27FC236}">
                  <a16:creationId xmlns:a16="http://schemas.microsoft.com/office/drawing/2014/main" id="{345C73C1-5244-4B52-887C-6772C7A4F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613" y="2227263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59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4" name="Rectangle 112">
              <a:extLst>
                <a:ext uri="{FF2B5EF4-FFF2-40B4-BE49-F238E27FC236}">
                  <a16:creationId xmlns:a16="http://schemas.microsoft.com/office/drawing/2014/main" id="{3B6AE103-6E54-4E93-80A9-7744249DF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013" y="2227263"/>
              <a:ext cx="1333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Final Outbound files Sent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5" name="Rectangle 113">
              <a:extLst>
                <a:ext uri="{FF2B5EF4-FFF2-40B4-BE49-F238E27FC236}">
                  <a16:creationId xmlns:a16="http://schemas.microsoft.com/office/drawing/2014/main" id="{D3E46A59-9452-4752-BC3D-EA415E131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27413"/>
              <a:ext cx="361950" cy="7938"/>
            </a:xfrm>
            <a:prstGeom prst="rect">
              <a:avLst/>
            </a:prstGeom>
            <a:solidFill>
              <a:srgbClr val="739E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6" name="Rectangle 114">
              <a:extLst>
                <a:ext uri="{FF2B5EF4-FFF2-40B4-BE49-F238E27FC236}">
                  <a16:creationId xmlns:a16="http://schemas.microsoft.com/office/drawing/2014/main" id="{B09CA8E3-530F-4FFF-9A6E-C046088BC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35351"/>
              <a:ext cx="361950" cy="15875"/>
            </a:xfrm>
            <a:prstGeom prst="rect">
              <a:avLst/>
            </a:prstGeom>
            <a:solidFill>
              <a:srgbClr val="517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7" name="Rectangle 115">
              <a:extLst>
                <a:ext uri="{FF2B5EF4-FFF2-40B4-BE49-F238E27FC236}">
                  <a16:creationId xmlns:a16="http://schemas.microsoft.com/office/drawing/2014/main" id="{1D93F35D-984E-48BE-AEEA-B156700B5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51226"/>
              <a:ext cx="361950" cy="7938"/>
            </a:xfrm>
            <a:prstGeom prst="rect">
              <a:avLst/>
            </a:prstGeom>
            <a:solidFill>
              <a:srgbClr val="52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8" name="Rectangle 116">
              <a:extLst>
                <a:ext uri="{FF2B5EF4-FFF2-40B4-BE49-F238E27FC236}">
                  <a16:creationId xmlns:a16="http://schemas.microsoft.com/office/drawing/2014/main" id="{86D6332C-65F1-4428-86C2-542EAB90E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59163"/>
              <a:ext cx="361950" cy="6350"/>
            </a:xfrm>
            <a:prstGeom prst="rect">
              <a:avLst/>
            </a:prstGeom>
            <a:solidFill>
              <a:srgbClr val="537E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9" name="Rectangle 117">
              <a:extLst>
                <a:ext uri="{FF2B5EF4-FFF2-40B4-BE49-F238E27FC236}">
                  <a16:creationId xmlns:a16="http://schemas.microsoft.com/office/drawing/2014/main" id="{31937973-04E0-4333-8C06-877663B49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65513"/>
              <a:ext cx="361950" cy="7938"/>
            </a:xfrm>
            <a:prstGeom prst="rect">
              <a:avLst/>
            </a:prstGeom>
            <a:solidFill>
              <a:srgbClr val="547F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0" name="Rectangle 118">
              <a:extLst>
                <a:ext uri="{FF2B5EF4-FFF2-40B4-BE49-F238E27FC236}">
                  <a16:creationId xmlns:a16="http://schemas.microsoft.com/office/drawing/2014/main" id="{766AC1D5-FFE9-46CA-AA1A-C66070DB8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73451"/>
              <a:ext cx="361950" cy="7938"/>
            </a:xfrm>
            <a:prstGeom prst="rect">
              <a:avLst/>
            </a:prstGeom>
            <a:solidFill>
              <a:srgbClr val="558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1" name="Rectangle 119">
              <a:extLst>
                <a:ext uri="{FF2B5EF4-FFF2-40B4-BE49-F238E27FC236}">
                  <a16:creationId xmlns:a16="http://schemas.microsoft.com/office/drawing/2014/main" id="{C4897B5B-BF75-4A76-9B45-BFF2266A9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81388"/>
              <a:ext cx="361950" cy="7938"/>
            </a:xfrm>
            <a:prstGeom prst="rect">
              <a:avLst/>
            </a:prstGeom>
            <a:solidFill>
              <a:srgbClr val="5681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2" name="Rectangle 120">
              <a:extLst>
                <a:ext uri="{FF2B5EF4-FFF2-40B4-BE49-F238E27FC236}">
                  <a16:creationId xmlns:a16="http://schemas.microsoft.com/office/drawing/2014/main" id="{79832932-215D-41BF-93FB-81F3BE10A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89326"/>
              <a:ext cx="361950" cy="7938"/>
            </a:xfrm>
            <a:prstGeom prst="rect">
              <a:avLst/>
            </a:prstGeom>
            <a:solidFill>
              <a:srgbClr val="5782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3" name="Rectangle 121">
              <a:extLst>
                <a:ext uri="{FF2B5EF4-FFF2-40B4-BE49-F238E27FC236}">
                  <a16:creationId xmlns:a16="http://schemas.microsoft.com/office/drawing/2014/main" id="{BDC06392-AA36-4BB7-8269-D859731AC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97263"/>
              <a:ext cx="361950" cy="6350"/>
            </a:xfrm>
            <a:prstGeom prst="rect">
              <a:avLst/>
            </a:prstGeom>
            <a:solidFill>
              <a:srgbClr val="5883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4" name="Rectangle 122">
              <a:extLst>
                <a:ext uri="{FF2B5EF4-FFF2-40B4-BE49-F238E27FC236}">
                  <a16:creationId xmlns:a16="http://schemas.microsoft.com/office/drawing/2014/main" id="{9D57B348-407E-44E4-91C0-2F801FF1A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03613"/>
              <a:ext cx="361950" cy="7938"/>
            </a:xfrm>
            <a:prstGeom prst="rect">
              <a:avLst/>
            </a:prstGeom>
            <a:solidFill>
              <a:srgbClr val="598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5" name="Rectangle 123">
              <a:extLst>
                <a:ext uri="{FF2B5EF4-FFF2-40B4-BE49-F238E27FC236}">
                  <a16:creationId xmlns:a16="http://schemas.microsoft.com/office/drawing/2014/main" id="{9EFAED68-2787-453C-BCF5-EB33B5E7E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11551"/>
              <a:ext cx="361950" cy="7938"/>
            </a:xfrm>
            <a:prstGeom prst="rect">
              <a:avLst/>
            </a:prstGeom>
            <a:solidFill>
              <a:srgbClr val="5A85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6" name="Rectangle 124">
              <a:extLst>
                <a:ext uri="{FF2B5EF4-FFF2-40B4-BE49-F238E27FC236}">
                  <a16:creationId xmlns:a16="http://schemas.microsoft.com/office/drawing/2014/main" id="{06F481DC-488C-4D7C-A43E-0A3702E9D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19488"/>
              <a:ext cx="361950" cy="15875"/>
            </a:xfrm>
            <a:prstGeom prst="rect">
              <a:avLst/>
            </a:prstGeom>
            <a:solidFill>
              <a:srgbClr val="5B86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7" name="Rectangle 125">
              <a:extLst>
                <a:ext uri="{FF2B5EF4-FFF2-40B4-BE49-F238E27FC236}">
                  <a16:creationId xmlns:a16="http://schemas.microsoft.com/office/drawing/2014/main" id="{8CB9D307-3275-4491-82E2-649B2C40F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35363"/>
              <a:ext cx="361950" cy="7938"/>
            </a:xfrm>
            <a:prstGeom prst="rect">
              <a:avLst/>
            </a:prstGeom>
            <a:solidFill>
              <a:srgbClr val="5C8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8" name="Rectangle 126">
              <a:extLst>
                <a:ext uri="{FF2B5EF4-FFF2-40B4-BE49-F238E27FC236}">
                  <a16:creationId xmlns:a16="http://schemas.microsoft.com/office/drawing/2014/main" id="{2D1F4200-2FDE-4D90-BE2F-600FE5653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43301"/>
              <a:ext cx="361950" cy="6350"/>
            </a:xfrm>
            <a:prstGeom prst="rect">
              <a:avLst/>
            </a:prstGeom>
            <a:solidFill>
              <a:srgbClr val="5D8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9" name="Rectangle 127">
              <a:extLst>
                <a:ext uri="{FF2B5EF4-FFF2-40B4-BE49-F238E27FC236}">
                  <a16:creationId xmlns:a16="http://schemas.microsoft.com/office/drawing/2014/main" id="{BE2BB6D7-9282-405E-B6BA-11F3CE07C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49651"/>
              <a:ext cx="361950" cy="7938"/>
            </a:xfrm>
            <a:prstGeom prst="rect">
              <a:avLst/>
            </a:prstGeom>
            <a:solidFill>
              <a:srgbClr val="5E8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0" name="Rectangle 128">
              <a:extLst>
                <a:ext uri="{FF2B5EF4-FFF2-40B4-BE49-F238E27FC236}">
                  <a16:creationId xmlns:a16="http://schemas.microsoft.com/office/drawing/2014/main" id="{C07BB013-A0EA-45C2-A7F3-C2E272D5A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57588"/>
              <a:ext cx="361950" cy="15875"/>
            </a:xfrm>
            <a:prstGeom prst="rect">
              <a:avLst/>
            </a:prstGeom>
            <a:solidFill>
              <a:srgbClr val="5F8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1" name="Rectangle 129">
              <a:extLst>
                <a:ext uri="{FF2B5EF4-FFF2-40B4-BE49-F238E27FC236}">
                  <a16:creationId xmlns:a16="http://schemas.microsoft.com/office/drawing/2014/main" id="{920B037D-315D-4AA4-95DA-79DB40028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73463"/>
              <a:ext cx="361950" cy="7938"/>
            </a:xfrm>
            <a:prstGeom prst="rect">
              <a:avLst/>
            </a:prstGeom>
            <a:solidFill>
              <a:srgbClr val="618C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2" name="Rectangle 130">
              <a:extLst>
                <a:ext uri="{FF2B5EF4-FFF2-40B4-BE49-F238E27FC236}">
                  <a16:creationId xmlns:a16="http://schemas.microsoft.com/office/drawing/2014/main" id="{5D2EF5AF-C863-4FAF-9253-7A148D5C8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81401"/>
              <a:ext cx="361950" cy="6350"/>
            </a:xfrm>
            <a:prstGeom prst="rect">
              <a:avLst/>
            </a:prstGeom>
            <a:solidFill>
              <a:srgbClr val="628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3" name="Rectangle 131">
              <a:extLst>
                <a:ext uri="{FF2B5EF4-FFF2-40B4-BE49-F238E27FC236}">
                  <a16:creationId xmlns:a16="http://schemas.microsoft.com/office/drawing/2014/main" id="{3D097524-0AD2-4423-8482-8280711F5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87751"/>
              <a:ext cx="361950" cy="7938"/>
            </a:xfrm>
            <a:prstGeom prst="rect">
              <a:avLst/>
            </a:prstGeom>
            <a:solidFill>
              <a:srgbClr val="638E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4" name="Rectangle 132">
              <a:extLst>
                <a:ext uri="{FF2B5EF4-FFF2-40B4-BE49-F238E27FC236}">
                  <a16:creationId xmlns:a16="http://schemas.microsoft.com/office/drawing/2014/main" id="{C38B6ABE-A88C-4D2D-A21B-60BBA853E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595688"/>
              <a:ext cx="361950" cy="15875"/>
            </a:xfrm>
            <a:prstGeom prst="rect">
              <a:avLst/>
            </a:prstGeom>
            <a:solidFill>
              <a:srgbClr val="648F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5" name="Rectangle 133">
              <a:extLst>
                <a:ext uri="{FF2B5EF4-FFF2-40B4-BE49-F238E27FC236}">
                  <a16:creationId xmlns:a16="http://schemas.microsoft.com/office/drawing/2014/main" id="{16E61842-EC68-46F0-8FFD-5AC4764F7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11563"/>
              <a:ext cx="361950" cy="7938"/>
            </a:xfrm>
            <a:prstGeom prst="rect">
              <a:avLst/>
            </a:prstGeom>
            <a:solidFill>
              <a:srgbClr val="659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6" name="Rectangle 134">
              <a:extLst>
                <a:ext uri="{FF2B5EF4-FFF2-40B4-BE49-F238E27FC236}">
                  <a16:creationId xmlns:a16="http://schemas.microsoft.com/office/drawing/2014/main" id="{51F575E0-C5B1-4F53-934B-48C486CA9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19501"/>
              <a:ext cx="361950" cy="7938"/>
            </a:xfrm>
            <a:prstGeom prst="rect">
              <a:avLst/>
            </a:prstGeom>
            <a:solidFill>
              <a:srgbClr val="669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7" name="Rectangle 135">
              <a:extLst>
                <a:ext uri="{FF2B5EF4-FFF2-40B4-BE49-F238E27FC236}">
                  <a16:creationId xmlns:a16="http://schemas.microsoft.com/office/drawing/2014/main" id="{489E000F-DFCB-4E7B-B69E-1A6BA94E9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27438"/>
              <a:ext cx="361950" cy="6350"/>
            </a:xfrm>
            <a:prstGeom prst="rect">
              <a:avLst/>
            </a:prstGeom>
            <a:solidFill>
              <a:srgbClr val="6792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8" name="Rectangle 136">
              <a:extLst>
                <a:ext uri="{FF2B5EF4-FFF2-40B4-BE49-F238E27FC236}">
                  <a16:creationId xmlns:a16="http://schemas.microsoft.com/office/drawing/2014/main" id="{B17761AE-ABB1-4B81-81D5-6E29145A1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33788"/>
              <a:ext cx="361950" cy="15875"/>
            </a:xfrm>
            <a:prstGeom prst="rect">
              <a:avLst/>
            </a:prstGeom>
            <a:solidFill>
              <a:srgbClr val="689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9" name="Rectangle 137">
              <a:extLst>
                <a:ext uri="{FF2B5EF4-FFF2-40B4-BE49-F238E27FC236}">
                  <a16:creationId xmlns:a16="http://schemas.microsoft.com/office/drawing/2014/main" id="{EAE60B73-0108-479F-BAA4-306BFB580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49663"/>
              <a:ext cx="361950" cy="7938"/>
            </a:xfrm>
            <a:prstGeom prst="rect">
              <a:avLst/>
            </a:prstGeom>
            <a:solidFill>
              <a:srgbClr val="699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0" name="Rectangle 138">
              <a:extLst>
                <a:ext uri="{FF2B5EF4-FFF2-40B4-BE49-F238E27FC236}">
                  <a16:creationId xmlns:a16="http://schemas.microsoft.com/office/drawing/2014/main" id="{165CBB52-3A1E-4158-B368-76454C00B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57601"/>
              <a:ext cx="361950" cy="7938"/>
            </a:xfrm>
            <a:prstGeom prst="rect">
              <a:avLst/>
            </a:prstGeom>
            <a:solidFill>
              <a:srgbClr val="6A9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1" name="Rectangle 139">
              <a:extLst>
                <a:ext uri="{FF2B5EF4-FFF2-40B4-BE49-F238E27FC236}">
                  <a16:creationId xmlns:a16="http://schemas.microsoft.com/office/drawing/2014/main" id="{47CC4F72-1F8F-41A0-88EC-BF9D3F818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65538"/>
              <a:ext cx="361950" cy="6350"/>
            </a:xfrm>
            <a:prstGeom prst="rect">
              <a:avLst/>
            </a:prstGeom>
            <a:solidFill>
              <a:srgbClr val="6B9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2" name="Rectangle 140">
              <a:extLst>
                <a:ext uri="{FF2B5EF4-FFF2-40B4-BE49-F238E27FC236}">
                  <a16:creationId xmlns:a16="http://schemas.microsoft.com/office/drawing/2014/main" id="{7A348497-6559-411F-A033-7F6893E93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71888"/>
              <a:ext cx="361950" cy="7938"/>
            </a:xfrm>
            <a:prstGeom prst="rect">
              <a:avLst/>
            </a:prstGeom>
            <a:solidFill>
              <a:srgbClr val="6C97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3" name="Rectangle 141">
              <a:extLst>
                <a:ext uri="{FF2B5EF4-FFF2-40B4-BE49-F238E27FC236}">
                  <a16:creationId xmlns:a16="http://schemas.microsoft.com/office/drawing/2014/main" id="{A9617116-E35F-4BFA-962D-FA40B1BA8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79826"/>
              <a:ext cx="361950" cy="7938"/>
            </a:xfrm>
            <a:prstGeom prst="rect">
              <a:avLst/>
            </a:prstGeom>
            <a:solidFill>
              <a:srgbClr val="6D9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4" name="Rectangle 142">
              <a:extLst>
                <a:ext uri="{FF2B5EF4-FFF2-40B4-BE49-F238E27FC236}">
                  <a16:creationId xmlns:a16="http://schemas.microsoft.com/office/drawing/2014/main" id="{A0E5E760-21E8-498D-94E3-C8C3CE25E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87763"/>
              <a:ext cx="361950" cy="7938"/>
            </a:xfrm>
            <a:prstGeom prst="rect">
              <a:avLst/>
            </a:prstGeom>
            <a:solidFill>
              <a:srgbClr val="6E9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5" name="Rectangle 143">
              <a:extLst>
                <a:ext uri="{FF2B5EF4-FFF2-40B4-BE49-F238E27FC236}">
                  <a16:creationId xmlns:a16="http://schemas.microsoft.com/office/drawing/2014/main" id="{5509B5B6-9C40-4CEB-8E7C-69255FF10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695701"/>
              <a:ext cx="361950" cy="7938"/>
            </a:xfrm>
            <a:prstGeom prst="rect">
              <a:avLst/>
            </a:prstGeom>
            <a:solidFill>
              <a:srgbClr val="6F9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6" name="Rectangle 144">
              <a:extLst>
                <a:ext uri="{FF2B5EF4-FFF2-40B4-BE49-F238E27FC236}">
                  <a16:creationId xmlns:a16="http://schemas.microsoft.com/office/drawing/2014/main" id="{E5C1CB99-E895-4D98-9DBD-CD0854FC1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703638"/>
              <a:ext cx="361950" cy="7938"/>
            </a:xfrm>
            <a:prstGeom prst="rect">
              <a:avLst/>
            </a:prstGeom>
            <a:solidFill>
              <a:srgbClr val="709B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7" name="Rectangle 145">
              <a:extLst>
                <a:ext uri="{FF2B5EF4-FFF2-40B4-BE49-F238E27FC236}">
                  <a16:creationId xmlns:a16="http://schemas.microsoft.com/office/drawing/2014/main" id="{67DBF9BA-E2DF-41D7-80AD-EE06A7E7B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711576"/>
              <a:ext cx="361950" cy="14288"/>
            </a:xfrm>
            <a:prstGeom prst="rect">
              <a:avLst/>
            </a:prstGeom>
            <a:solidFill>
              <a:srgbClr val="719C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8" name="Rectangle 146">
              <a:extLst>
                <a:ext uri="{FF2B5EF4-FFF2-40B4-BE49-F238E27FC236}">
                  <a16:creationId xmlns:a16="http://schemas.microsoft.com/office/drawing/2014/main" id="{FB6F3BF2-41ED-4945-B1A8-A4AB2AD23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725863"/>
              <a:ext cx="361950" cy="7938"/>
            </a:xfrm>
            <a:prstGeom prst="rect">
              <a:avLst/>
            </a:prstGeom>
            <a:solidFill>
              <a:srgbClr val="729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9" name="Rectangle 147">
              <a:extLst>
                <a:ext uri="{FF2B5EF4-FFF2-40B4-BE49-F238E27FC236}">
                  <a16:creationId xmlns:a16="http://schemas.microsoft.com/office/drawing/2014/main" id="{A8CC4ED5-D65D-40C2-BA87-C22BFE733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36901"/>
              <a:ext cx="361950" cy="7938"/>
            </a:xfrm>
            <a:prstGeom prst="rect">
              <a:avLst/>
            </a:prstGeom>
            <a:solidFill>
              <a:srgbClr val="82A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0" name="Rectangle 148">
              <a:extLst>
                <a:ext uri="{FF2B5EF4-FFF2-40B4-BE49-F238E27FC236}">
                  <a16:creationId xmlns:a16="http://schemas.microsoft.com/office/drawing/2014/main" id="{A7205D53-11C0-4BF0-9E62-D6961FD19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44838"/>
              <a:ext cx="361950" cy="7938"/>
            </a:xfrm>
            <a:prstGeom prst="rect">
              <a:avLst/>
            </a:prstGeom>
            <a:solidFill>
              <a:srgbClr val="CA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1" name="Rectangle 149">
              <a:extLst>
                <a:ext uri="{FF2B5EF4-FFF2-40B4-BE49-F238E27FC236}">
                  <a16:creationId xmlns:a16="http://schemas.microsoft.com/office/drawing/2014/main" id="{62D9F765-DA13-4ECA-8FDA-2B1B6CD31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52776"/>
              <a:ext cx="361950" cy="7938"/>
            </a:xfrm>
            <a:prstGeom prst="rect">
              <a:avLst/>
            </a:prstGeom>
            <a:solidFill>
              <a:srgbClr val="C8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2" name="Rectangle 150">
              <a:extLst>
                <a:ext uri="{FF2B5EF4-FFF2-40B4-BE49-F238E27FC236}">
                  <a16:creationId xmlns:a16="http://schemas.microsoft.com/office/drawing/2014/main" id="{89F43A9A-AB4E-4E31-B583-70F20C465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60713"/>
              <a:ext cx="361950" cy="7938"/>
            </a:xfrm>
            <a:prstGeom prst="rect">
              <a:avLst/>
            </a:prstGeom>
            <a:solidFill>
              <a:srgbClr val="C6D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3" name="Rectangle 151">
              <a:extLst>
                <a:ext uri="{FF2B5EF4-FFF2-40B4-BE49-F238E27FC236}">
                  <a16:creationId xmlns:a16="http://schemas.microsoft.com/office/drawing/2014/main" id="{98975C29-D2DC-4E80-9228-CC448A9A4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68651"/>
              <a:ext cx="361950" cy="6350"/>
            </a:xfrm>
            <a:prstGeom prst="rect">
              <a:avLst/>
            </a:prstGeom>
            <a:solidFill>
              <a:srgbClr val="C4D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4" name="Rectangle 152">
              <a:extLst>
                <a:ext uri="{FF2B5EF4-FFF2-40B4-BE49-F238E27FC236}">
                  <a16:creationId xmlns:a16="http://schemas.microsoft.com/office/drawing/2014/main" id="{760EEE67-43F3-445A-B103-918A33996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75001"/>
              <a:ext cx="361950" cy="7938"/>
            </a:xfrm>
            <a:prstGeom prst="rect">
              <a:avLst/>
            </a:prstGeom>
            <a:solidFill>
              <a:srgbClr val="C3D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5" name="Rectangle 153">
              <a:extLst>
                <a:ext uri="{FF2B5EF4-FFF2-40B4-BE49-F238E27FC236}">
                  <a16:creationId xmlns:a16="http://schemas.microsoft.com/office/drawing/2014/main" id="{51372EBC-07CC-44B2-8163-5B5273708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82938"/>
              <a:ext cx="361950" cy="7938"/>
            </a:xfrm>
            <a:prstGeom prst="rect">
              <a:avLst/>
            </a:prstGeom>
            <a:solidFill>
              <a:srgbClr val="C1D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6" name="Rectangle 154">
              <a:extLst>
                <a:ext uri="{FF2B5EF4-FFF2-40B4-BE49-F238E27FC236}">
                  <a16:creationId xmlns:a16="http://schemas.microsoft.com/office/drawing/2014/main" id="{0F48048F-204E-4FA2-A7DB-5873065D0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90876"/>
              <a:ext cx="361950" cy="7938"/>
            </a:xfrm>
            <a:prstGeom prst="rect">
              <a:avLst/>
            </a:prstGeom>
            <a:solidFill>
              <a:srgbClr val="BFCE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7" name="Rectangle 155">
              <a:extLst>
                <a:ext uri="{FF2B5EF4-FFF2-40B4-BE49-F238E27FC236}">
                  <a16:creationId xmlns:a16="http://schemas.microsoft.com/office/drawing/2014/main" id="{D43269F9-86E7-4F92-AE28-1D17F635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198813"/>
              <a:ext cx="361950" cy="7938"/>
            </a:xfrm>
            <a:prstGeom prst="rect">
              <a:avLst/>
            </a:prstGeom>
            <a:solidFill>
              <a:srgbClr val="B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8" name="Rectangle 156">
              <a:extLst>
                <a:ext uri="{FF2B5EF4-FFF2-40B4-BE49-F238E27FC236}">
                  <a16:creationId xmlns:a16="http://schemas.microsoft.com/office/drawing/2014/main" id="{14DAC1D1-7C7D-43CB-8F7F-DD39643F7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06751"/>
              <a:ext cx="361950" cy="6350"/>
            </a:xfrm>
            <a:prstGeom prst="rect">
              <a:avLst/>
            </a:prstGeom>
            <a:solidFill>
              <a:srgbClr val="BBC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9" name="Rectangle 157">
              <a:extLst>
                <a:ext uri="{FF2B5EF4-FFF2-40B4-BE49-F238E27FC236}">
                  <a16:creationId xmlns:a16="http://schemas.microsoft.com/office/drawing/2014/main" id="{EF892763-A8DD-481D-898F-5B61CFEB8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13101"/>
              <a:ext cx="361950" cy="7938"/>
            </a:xfrm>
            <a:prstGeom prst="rect">
              <a:avLst/>
            </a:prstGeom>
            <a:solidFill>
              <a:srgbClr val="BACA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0" name="Rectangle 158">
              <a:extLst>
                <a:ext uri="{FF2B5EF4-FFF2-40B4-BE49-F238E27FC236}">
                  <a16:creationId xmlns:a16="http://schemas.microsoft.com/office/drawing/2014/main" id="{7303C210-565E-4A9B-A8C7-8DDB15A25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21038"/>
              <a:ext cx="361950" cy="7938"/>
            </a:xfrm>
            <a:prstGeom prst="rect">
              <a:avLst/>
            </a:prstGeom>
            <a:solidFill>
              <a:srgbClr val="B8C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1" name="Rectangle 159">
              <a:extLst>
                <a:ext uri="{FF2B5EF4-FFF2-40B4-BE49-F238E27FC236}">
                  <a16:creationId xmlns:a16="http://schemas.microsoft.com/office/drawing/2014/main" id="{F6E1D0F8-D455-44F7-95EF-F58B8EBB3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28976"/>
              <a:ext cx="361950" cy="7938"/>
            </a:xfrm>
            <a:prstGeom prst="rect">
              <a:avLst/>
            </a:prstGeom>
            <a:solidFill>
              <a:srgbClr val="B6C7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2" name="Rectangle 160">
              <a:extLst>
                <a:ext uri="{FF2B5EF4-FFF2-40B4-BE49-F238E27FC236}">
                  <a16:creationId xmlns:a16="http://schemas.microsoft.com/office/drawing/2014/main" id="{487997DF-CBBB-4274-BBB9-44724BAC1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36913"/>
              <a:ext cx="361950" cy="7938"/>
            </a:xfrm>
            <a:prstGeom prst="rect">
              <a:avLst/>
            </a:prstGeom>
            <a:solidFill>
              <a:srgbClr val="B4C6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3" name="Rectangle 161">
              <a:extLst>
                <a:ext uri="{FF2B5EF4-FFF2-40B4-BE49-F238E27FC236}">
                  <a16:creationId xmlns:a16="http://schemas.microsoft.com/office/drawing/2014/main" id="{F4B34BCE-603A-4946-A7DD-4CD68FA1B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44851"/>
              <a:ext cx="361950" cy="7938"/>
            </a:xfrm>
            <a:prstGeom prst="rect">
              <a:avLst/>
            </a:prstGeom>
            <a:solidFill>
              <a:srgbClr val="B2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4" name="Rectangle 162">
              <a:extLst>
                <a:ext uri="{FF2B5EF4-FFF2-40B4-BE49-F238E27FC236}">
                  <a16:creationId xmlns:a16="http://schemas.microsoft.com/office/drawing/2014/main" id="{DA9D38E2-30D7-4FCE-90C2-8C8C00C64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52788"/>
              <a:ext cx="361950" cy="6350"/>
            </a:xfrm>
            <a:prstGeom prst="rect">
              <a:avLst/>
            </a:prstGeom>
            <a:solidFill>
              <a:srgbClr val="B0C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5" name="Rectangle 163">
              <a:extLst>
                <a:ext uri="{FF2B5EF4-FFF2-40B4-BE49-F238E27FC236}">
                  <a16:creationId xmlns:a16="http://schemas.microsoft.com/office/drawing/2014/main" id="{D35B1658-5FA6-40A5-B135-5461E1751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59138"/>
              <a:ext cx="361950" cy="7938"/>
            </a:xfrm>
            <a:prstGeom prst="rect">
              <a:avLst/>
            </a:prstGeom>
            <a:solidFill>
              <a:srgbClr val="AEC2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6" name="Rectangle 164">
              <a:extLst>
                <a:ext uri="{FF2B5EF4-FFF2-40B4-BE49-F238E27FC236}">
                  <a16:creationId xmlns:a16="http://schemas.microsoft.com/office/drawing/2014/main" id="{3BF22A53-EC45-4860-A631-75EDB5600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67076"/>
              <a:ext cx="361950" cy="7938"/>
            </a:xfrm>
            <a:prstGeom prst="rect">
              <a:avLst/>
            </a:prstGeom>
            <a:solidFill>
              <a:srgbClr val="ACC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7" name="Rectangle 165">
              <a:extLst>
                <a:ext uri="{FF2B5EF4-FFF2-40B4-BE49-F238E27FC236}">
                  <a16:creationId xmlns:a16="http://schemas.microsoft.com/office/drawing/2014/main" id="{B8A1BE5B-AF5E-4027-AB2B-3CFFD385F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75013"/>
              <a:ext cx="361950" cy="7938"/>
            </a:xfrm>
            <a:prstGeom prst="rect">
              <a:avLst/>
            </a:prstGeom>
            <a:solidFill>
              <a:srgbClr val="ABB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8" name="Rectangle 166">
              <a:extLst>
                <a:ext uri="{FF2B5EF4-FFF2-40B4-BE49-F238E27FC236}">
                  <a16:creationId xmlns:a16="http://schemas.microsoft.com/office/drawing/2014/main" id="{011FDBE9-E770-4197-8205-09C3D127E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82951"/>
              <a:ext cx="361950" cy="7938"/>
            </a:xfrm>
            <a:prstGeom prst="rect">
              <a:avLst/>
            </a:prstGeom>
            <a:solidFill>
              <a:srgbClr val="A9BE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9" name="Rectangle 167">
              <a:extLst>
                <a:ext uri="{FF2B5EF4-FFF2-40B4-BE49-F238E27FC236}">
                  <a16:creationId xmlns:a16="http://schemas.microsoft.com/office/drawing/2014/main" id="{04C31492-CA85-403B-AB35-EF3A2CE80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90888"/>
              <a:ext cx="361950" cy="6350"/>
            </a:xfrm>
            <a:prstGeom prst="rect">
              <a:avLst/>
            </a:prstGeom>
            <a:solidFill>
              <a:srgbClr val="A7BC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0" name="Rectangle 168">
              <a:extLst>
                <a:ext uri="{FF2B5EF4-FFF2-40B4-BE49-F238E27FC236}">
                  <a16:creationId xmlns:a16="http://schemas.microsoft.com/office/drawing/2014/main" id="{76E42C9D-D5C4-481C-BBDA-3E15944B1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297238"/>
              <a:ext cx="361950" cy="7938"/>
            </a:xfrm>
            <a:prstGeom prst="rect">
              <a:avLst/>
            </a:prstGeom>
            <a:solidFill>
              <a:srgbClr val="A5B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1" name="Rectangle 169">
              <a:extLst>
                <a:ext uri="{FF2B5EF4-FFF2-40B4-BE49-F238E27FC236}">
                  <a16:creationId xmlns:a16="http://schemas.microsoft.com/office/drawing/2014/main" id="{4027147D-3824-4294-834C-498A7396B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05176"/>
              <a:ext cx="361950" cy="7938"/>
            </a:xfrm>
            <a:prstGeom prst="rect">
              <a:avLst/>
            </a:prstGeom>
            <a:solidFill>
              <a:srgbClr val="A3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2" name="Rectangle 170">
              <a:extLst>
                <a:ext uri="{FF2B5EF4-FFF2-40B4-BE49-F238E27FC236}">
                  <a16:creationId xmlns:a16="http://schemas.microsoft.com/office/drawing/2014/main" id="{EDACD923-F989-4B49-940A-9DB6F2166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13113"/>
              <a:ext cx="361950" cy="7938"/>
            </a:xfrm>
            <a:prstGeom prst="rect">
              <a:avLst/>
            </a:prstGeom>
            <a:solidFill>
              <a:srgbClr val="A1B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3" name="Rectangle 171">
              <a:extLst>
                <a:ext uri="{FF2B5EF4-FFF2-40B4-BE49-F238E27FC236}">
                  <a16:creationId xmlns:a16="http://schemas.microsoft.com/office/drawing/2014/main" id="{3C45ADBB-9D61-4308-8B10-EE70CB04B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21051"/>
              <a:ext cx="361950" cy="7938"/>
            </a:xfrm>
            <a:prstGeom prst="rect">
              <a:avLst/>
            </a:prstGeom>
            <a:solidFill>
              <a:srgbClr val="9FB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4" name="Rectangle 172">
              <a:extLst>
                <a:ext uri="{FF2B5EF4-FFF2-40B4-BE49-F238E27FC236}">
                  <a16:creationId xmlns:a16="http://schemas.microsoft.com/office/drawing/2014/main" id="{C56943D3-BE5A-4780-9B51-CE2E2FFE1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28988"/>
              <a:ext cx="361950" cy="7938"/>
            </a:xfrm>
            <a:prstGeom prst="rect">
              <a:avLst/>
            </a:prstGeom>
            <a:solidFill>
              <a:srgbClr val="9DB4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5" name="Rectangle 173">
              <a:extLst>
                <a:ext uri="{FF2B5EF4-FFF2-40B4-BE49-F238E27FC236}">
                  <a16:creationId xmlns:a16="http://schemas.microsoft.com/office/drawing/2014/main" id="{173E6AD7-B603-4336-AEA9-166857BC9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36926"/>
              <a:ext cx="361950" cy="6350"/>
            </a:xfrm>
            <a:prstGeom prst="rect">
              <a:avLst/>
            </a:prstGeom>
            <a:solidFill>
              <a:srgbClr val="9BB3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6" name="Rectangle 174">
              <a:extLst>
                <a:ext uri="{FF2B5EF4-FFF2-40B4-BE49-F238E27FC236}">
                  <a16:creationId xmlns:a16="http://schemas.microsoft.com/office/drawing/2014/main" id="{EC71A590-25DC-43B0-A0AE-9461E54F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43276"/>
              <a:ext cx="361950" cy="7938"/>
            </a:xfrm>
            <a:prstGeom prst="rect">
              <a:avLst/>
            </a:prstGeom>
            <a:solidFill>
              <a:srgbClr val="99B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7" name="Rectangle 175">
              <a:extLst>
                <a:ext uri="{FF2B5EF4-FFF2-40B4-BE49-F238E27FC236}">
                  <a16:creationId xmlns:a16="http://schemas.microsoft.com/office/drawing/2014/main" id="{25DCB293-ECE2-4C66-973B-4E61AF612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51213"/>
              <a:ext cx="361950" cy="7938"/>
            </a:xfrm>
            <a:prstGeom prst="rect">
              <a:avLst/>
            </a:prstGeom>
            <a:solidFill>
              <a:srgbClr val="98B1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8" name="Rectangle 176">
              <a:extLst>
                <a:ext uri="{FF2B5EF4-FFF2-40B4-BE49-F238E27FC236}">
                  <a16:creationId xmlns:a16="http://schemas.microsoft.com/office/drawing/2014/main" id="{DBE07C12-FB13-458E-A4FC-D90D1A8CD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59151"/>
              <a:ext cx="361950" cy="7938"/>
            </a:xfrm>
            <a:prstGeom prst="rect">
              <a:avLst/>
            </a:prstGeom>
            <a:solidFill>
              <a:srgbClr val="96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9" name="Rectangle 177">
              <a:extLst>
                <a:ext uri="{FF2B5EF4-FFF2-40B4-BE49-F238E27FC236}">
                  <a16:creationId xmlns:a16="http://schemas.microsoft.com/office/drawing/2014/main" id="{D8C8DFBA-6E06-48C0-86BA-F41B4AA8E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67088"/>
              <a:ext cx="361950" cy="7938"/>
            </a:xfrm>
            <a:prstGeom prst="rect">
              <a:avLst/>
            </a:prstGeom>
            <a:solidFill>
              <a:srgbClr val="94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0" name="Rectangle 178">
              <a:extLst>
                <a:ext uri="{FF2B5EF4-FFF2-40B4-BE49-F238E27FC236}">
                  <a16:creationId xmlns:a16="http://schemas.microsoft.com/office/drawing/2014/main" id="{8FC3FED1-78EC-4893-9224-BE898F6A4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75026"/>
              <a:ext cx="361950" cy="6350"/>
            </a:xfrm>
            <a:prstGeom prst="rect">
              <a:avLst/>
            </a:prstGeom>
            <a:solidFill>
              <a:srgbClr val="92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1" name="Rectangle 179">
              <a:extLst>
                <a:ext uri="{FF2B5EF4-FFF2-40B4-BE49-F238E27FC236}">
                  <a16:creationId xmlns:a16="http://schemas.microsoft.com/office/drawing/2014/main" id="{414F74B9-4839-4FD5-B08D-A490F0D38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81376"/>
              <a:ext cx="361950" cy="7938"/>
            </a:xfrm>
            <a:prstGeom prst="rect">
              <a:avLst/>
            </a:prstGeom>
            <a:solidFill>
              <a:srgbClr val="90A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2" name="Rectangle 180">
              <a:extLst>
                <a:ext uri="{FF2B5EF4-FFF2-40B4-BE49-F238E27FC236}">
                  <a16:creationId xmlns:a16="http://schemas.microsoft.com/office/drawing/2014/main" id="{F773F552-F23B-445D-86C5-4F96E5218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89313"/>
              <a:ext cx="361950" cy="7938"/>
            </a:xfrm>
            <a:prstGeom prst="rect">
              <a:avLst/>
            </a:prstGeom>
            <a:solidFill>
              <a:srgbClr val="8EA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3" name="Rectangle 181">
              <a:extLst>
                <a:ext uri="{FF2B5EF4-FFF2-40B4-BE49-F238E27FC236}">
                  <a16:creationId xmlns:a16="http://schemas.microsoft.com/office/drawing/2014/main" id="{9C9764C6-DC98-4B47-B086-298B189E2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397251"/>
              <a:ext cx="361950" cy="7938"/>
            </a:xfrm>
            <a:prstGeom prst="rect">
              <a:avLst/>
            </a:prstGeom>
            <a:solidFill>
              <a:srgbClr val="8CA8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4" name="Rectangle 182">
              <a:extLst>
                <a:ext uri="{FF2B5EF4-FFF2-40B4-BE49-F238E27FC236}">
                  <a16:creationId xmlns:a16="http://schemas.microsoft.com/office/drawing/2014/main" id="{3036E399-68A9-43D1-B7E8-AEB632E5E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05188"/>
              <a:ext cx="361950" cy="7938"/>
            </a:xfrm>
            <a:prstGeom prst="rect">
              <a:avLst/>
            </a:prstGeom>
            <a:solidFill>
              <a:srgbClr val="8AA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5" name="Rectangle 183">
              <a:extLst>
                <a:ext uri="{FF2B5EF4-FFF2-40B4-BE49-F238E27FC236}">
                  <a16:creationId xmlns:a16="http://schemas.microsoft.com/office/drawing/2014/main" id="{165443A3-38D3-46A5-88CA-359386B65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13126"/>
              <a:ext cx="361950" cy="7938"/>
            </a:xfrm>
            <a:prstGeom prst="rect">
              <a:avLst/>
            </a:prstGeom>
            <a:solidFill>
              <a:srgbClr val="89A5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6" name="Rectangle 184">
              <a:extLst>
                <a:ext uri="{FF2B5EF4-FFF2-40B4-BE49-F238E27FC236}">
                  <a16:creationId xmlns:a16="http://schemas.microsoft.com/office/drawing/2014/main" id="{4B94FC2D-225D-40CB-AF43-0E2C2F00C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21063"/>
              <a:ext cx="361950" cy="6350"/>
            </a:xfrm>
            <a:prstGeom prst="rect">
              <a:avLst/>
            </a:prstGeom>
            <a:solidFill>
              <a:srgbClr val="87A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7" name="Rectangle 185">
              <a:extLst>
                <a:ext uri="{FF2B5EF4-FFF2-40B4-BE49-F238E27FC236}">
                  <a16:creationId xmlns:a16="http://schemas.microsoft.com/office/drawing/2014/main" id="{99A203B2-DBE3-4F52-9A32-93611AA8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27413"/>
              <a:ext cx="361950" cy="7938"/>
            </a:xfrm>
            <a:prstGeom prst="rect">
              <a:avLst/>
            </a:prstGeom>
            <a:solidFill>
              <a:srgbClr val="85A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8" name="Rectangle 186">
              <a:extLst>
                <a:ext uri="{FF2B5EF4-FFF2-40B4-BE49-F238E27FC236}">
                  <a16:creationId xmlns:a16="http://schemas.microsoft.com/office/drawing/2014/main" id="{7058CC5E-1CF8-4EBB-8844-4210095F7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3" y="3435351"/>
              <a:ext cx="361950" cy="7938"/>
            </a:xfrm>
            <a:prstGeom prst="rect">
              <a:avLst/>
            </a:prstGeom>
            <a:solidFill>
              <a:srgbClr val="83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9" name="Freeform 187">
              <a:extLst>
                <a:ext uri="{FF2B5EF4-FFF2-40B4-BE49-F238E27FC236}">
                  <a16:creationId xmlns:a16="http://schemas.microsoft.com/office/drawing/2014/main" id="{C8B0AEA0-B452-41F5-B57A-24F127740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788" y="3756026"/>
              <a:ext cx="342900" cy="290513"/>
            </a:xfrm>
            <a:custGeom>
              <a:avLst/>
              <a:gdLst>
                <a:gd name="T0" fmla="*/ 0 w 216"/>
                <a:gd name="T1" fmla="*/ 0 h 183"/>
                <a:gd name="T2" fmla="*/ 0 w 216"/>
                <a:gd name="T3" fmla="*/ 183 h 183"/>
                <a:gd name="T4" fmla="*/ 216 w 216"/>
                <a:gd name="T5" fmla="*/ 183 h 183"/>
                <a:gd name="T6" fmla="*/ 216 w 216"/>
                <a:gd name="T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" h="183">
                  <a:moveTo>
                    <a:pt x="0" y="0"/>
                  </a:moveTo>
                  <a:lnTo>
                    <a:pt x="0" y="183"/>
                  </a:lnTo>
                  <a:lnTo>
                    <a:pt x="216" y="183"/>
                  </a:lnTo>
                  <a:lnTo>
                    <a:pt x="216" y="0"/>
                  </a:lnTo>
                </a:path>
              </a:pathLst>
            </a:custGeom>
            <a:noFill/>
            <a:ln w="158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0" name="Rectangle 188">
              <a:extLst>
                <a:ext uri="{FF2B5EF4-FFF2-40B4-BE49-F238E27FC236}">
                  <a16:creationId xmlns:a16="http://schemas.microsoft.com/office/drawing/2014/main" id="{8D3372D5-50FA-45B8-97D4-C39E1E08D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1788" y="3144838"/>
              <a:ext cx="342900" cy="581025"/>
            </a:xfrm>
            <a:prstGeom prst="rect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1" name="Line 189">
              <a:extLst>
                <a:ext uri="{FF2B5EF4-FFF2-40B4-BE49-F238E27FC236}">
                  <a16:creationId xmlns:a16="http://schemas.microsoft.com/office/drawing/2014/main" id="{39AD282E-F426-4C54-8044-E152EEE88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1313" y="3717926"/>
              <a:ext cx="323850" cy="0"/>
            </a:xfrm>
            <a:prstGeom prst="line">
              <a:avLst/>
            </a:prstGeom>
            <a:noFill/>
            <a:ln w="9525" cap="rnd">
              <a:solidFill>
                <a:srgbClr val="CBD8E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2" name="Rectangle 190">
              <a:extLst>
                <a:ext uri="{FF2B5EF4-FFF2-40B4-BE49-F238E27FC236}">
                  <a16:creationId xmlns:a16="http://schemas.microsoft.com/office/drawing/2014/main" id="{57FF0A73-7645-4CD1-AD00-73F106AA0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7438" y="408463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3" name="Rectangle 191">
              <a:extLst>
                <a:ext uri="{FF2B5EF4-FFF2-40B4-BE49-F238E27FC236}">
                  <a16:creationId xmlns:a16="http://schemas.microsoft.com/office/drawing/2014/main" id="{762CE632-0575-44BE-855C-E99BEF764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788" y="408463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4" name="Rectangle 192">
              <a:extLst>
                <a:ext uri="{FF2B5EF4-FFF2-40B4-BE49-F238E27FC236}">
                  <a16:creationId xmlns:a16="http://schemas.microsoft.com/office/drawing/2014/main" id="{83ADDCD7-AC3D-433F-9E4F-2BC2D776C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413" y="408463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5" name="Rectangle 193">
              <a:extLst>
                <a:ext uri="{FF2B5EF4-FFF2-40B4-BE49-F238E27FC236}">
                  <a16:creationId xmlns:a16="http://schemas.microsoft.com/office/drawing/2014/main" id="{EA416364-5C40-4BC4-A05A-991C92B88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3" y="408463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6" name="Rectangle 194">
              <a:extLst>
                <a:ext uri="{FF2B5EF4-FFF2-40B4-BE49-F238E27FC236}">
                  <a16:creationId xmlns:a16="http://schemas.microsoft.com/office/drawing/2014/main" id="{5CD657FA-55CB-45A9-9A22-FE14BCE80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388" y="408463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7" name="Rectangle 195">
              <a:extLst>
                <a:ext uri="{FF2B5EF4-FFF2-40B4-BE49-F238E27FC236}">
                  <a16:creationId xmlns:a16="http://schemas.microsoft.com/office/drawing/2014/main" id="{3935D1DA-E1D4-4D4C-BB10-E0C8F683E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138" y="40846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8" name="Rectangle 196">
              <a:extLst>
                <a:ext uri="{FF2B5EF4-FFF2-40B4-BE49-F238E27FC236}">
                  <a16:creationId xmlns:a16="http://schemas.microsoft.com/office/drawing/2014/main" id="{4D273075-A25C-4910-9B1C-94BB1C10C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3" y="408463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9" name="Rectangle 197">
              <a:extLst>
                <a:ext uri="{FF2B5EF4-FFF2-40B4-BE49-F238E27FC236}">
                  <a16:creationId xmlns:a16="http://schemas.microsoft.com/office/drawing/2014/main" id="{13EDA138-DFF7-4DE9-B8F3-6B40EDBC4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408463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0" name="Rectangle 198">
              <a:extLst>
                <a:ext uri="{FF2B5EF4-FFF2-40B4-BE49-F238E27FC236}">
                  <a16:creationId xmlns:a16="http://schemas.microsoft.com/office/drawing/2014/main" id="{CFB1C1A8-9EC8-4C93-B54D-4EEE2E1E9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2788" y="408463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1" name="Rectangle 199">
              <a:extLst>
                <a:ext uri="{FF2B5EF4-FFF2-40B4-BE49-F238E27FC236}">
                  <a16:creationId xmlns:a16="http://schemas.microsoft.com/office/drawing/2014/main" id="{83254B57-4C8C-49F7-ACEA-FD12943C5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6613" y="408463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2" name="Rectangle 200">
              <a:extLst>
                <a:ext uri="{FF2B5EF4-FFF2-40B4-BE49-F238E27FC236}">
                  <a16:creationId xmlns:a16="http://schemas.microsoft.com/office/drawing/2014/main" id="{F00E31F4-B6C8-48AF-B849-4BA4E3292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4238" y="408463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3" name="Rectangle 201">
              <a:extLst>
                <a:ext uri="{FF2B5EF4-FFF2-40B4-BE49-F238E27FC236}">
                  <a16:creationId xmlns:a16="http://schemas.microsoft.com/office/drawing/2014/main" id="{20E5E4CD-FB25-47A2-BFAF-572542B75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421481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4" name="Rectangle 202">
              <a:extLst>
                <a:ext uri="{FF2B5EF4-FFF2-40B4-BE49-F238E27FC236}">
                  <a16:creationId xmlns:a16="http://schemas.microsoft.com/office/drawing/2014/main" id="{6FC23A16-53CE-4D95-A528-5320EC06B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2188" y="421481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5" name="Rectangle 203">
              <a:extLst>
                <a:ext uri="{FF2B5EF4-FFF2-40B4-BE49-F238E27FC236}">
                  <a16:creationId xmlns:a16="http://schemas.microsoft.com/office/drawing/2014/main" id="{5C3FDA42-EEEA-4C68-B0E1-3B7432C3E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288" y="421481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6" name="Rectangle 204">
              <a:extLst>
                <a:ext uri="{FF2B5EF4-FFF2-40B4-BE49-F238E27FC236}">
                  <a16:creationId xmlns:a16="http://schemas.microsoft.com/office/drawing/2014/main" id="{CF6C7BDA-FE2D-4F92-BC51-0D6B2ADC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4113" y="421481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206">
              <a:extLst>
                <a:ext uri="{FF2B5EF4-FFF2-40B4-BE49-F238E27FC236}">
                  <a16:creationId xmlns:a16="http://schemas.microsoft.com/office/drawing/2014/main" id="{4FC4C2A5-897C-4870-B663-0ED2C83F2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213" y="421481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07">
              <a:extLst>
                <a:ext uri="{FF2B5EF4-FFF2-40B4-BE49-F238E27FC236}">
                  <a16:creationId xmlns:a16="http://schemas.microsoft.com/office/drawing/2014/main" id="{1EF6EF4D-4052-4F97-9EF6-D5F2E2B77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38" y="421481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208">
              <a:extLst>
                <a:ext uri="{FF2B5EF4-FFF2-40B4-BE49-F238E27FC236}">
                  <a16:creationId xmlns:a16="http://schemas.microsoft.com/office/drawing/2014/main" id="{CF3D53EB-02DE-44D1-8A00-9250F3EBB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8" y="421481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09">
              <a:extLst>
                <a:ext uri="{FF2B5EF4-FFF2-40B4-BE49-F238E27FC236}">
                  <a16:creationId xmlns:a16="http://schemas.microsoft.com/office/drawing/2014/main" id="{03C4C082-7FA1-4679-9345-AC02852B6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8" y="421481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10">
              <a:extLst>
                <a:ext uri="{FF2B5EF4-FFF2-40B4-BE49-F238E27FC236}">
                  <a16:creationId xmlns:a16="http://schemas.microsoft.com/office/drawing/2014/main" id="{5C08A64A-C3A1-473E-8993-7E1D90B61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3" y="421481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11">
              <a:extLst>
                <a:ext uri="{FF2B5EF4-FFF2-40B4-BE49-F238E27FC236}">
                  <a16:creationId xmlns:a16="http://schemas.microsoft.com/office/drawing/2014/main" id="{813D087D-304F-4ADE-AAF7-DC070B70E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413" y="421481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12">
              <a:extLst>
                <a:ext uri="{FF2B5EF4-FFF2-40B4-BE49-F238E27FC236}">
                  <a16:creationId xmlns:a16="http://schemas.microsoft.com/office/drawing/2014/main" id="{31B30C89-6C42-4DC2-9452-56A24F005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988" y="4214813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13">
              <a:extLst>
                <a:ext uri="{FF2B5EF4-FFF2-40B4-BE49-F238E27FC236}">
                  <a16:creationId xmlns:a16="http://schemas.microsoft.com/office/drawing/2014/main" id="{DF0AAEBF-17AD-4509-8997-10DA89E0C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13" y="4214813"/>
              <a:ext cx="8953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Code Transports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4">
              <a:extLst>
                <a:ext uri="{FF2B5EF4-FFF2-40B4-BE49-F238E27FC236}">
                  <a16:creationId xmlns:a16="http://schemas.microsoft.com/office/drawing/2014/main" id="{67931FCD-7D5B-4A87-81B4-411E1D0D6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27413"/>
              <a:ext cx="361950" cy="7938"/>
            </a:xfrm>
            <a:prstGeom prst="rect">
              <a:avLst/>
            </a:prstGeom>
            <a:solidFill>
              <a:srgbClr val="A3E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215">
              <a:extLst>
                <a:ext uri="{FF2B5EF4-FFF2-40B4-BE49-F238E27FC236}">
                  <a16:creationId xmlns:a16="http://schemas.microsoft.com/office/drawing/2014/main" id="{6288E8E2-C6E0-41E4-8211-1C5058F13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35350"/>
              <a:ext cx="361950" cy="7938"/>
            </a:xfrm>
            <a:prstGeom prst="rect">
              <a:avLst/>
            </a:prstGeom>
            <a:solidFill>
              <a:srgbClr val="6299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6">
              <a:extLst>
                <a:ext uri="{FF2B5EF4-FFF2-40B4-BE49-F238E27FC236}">
                  <a16:creationId xmlns:a16="http://schemas.microsoft.com/office/drawing/2014/main" id="{913B302B-AAFE-4AF7-8F80-C416A54D0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43288"/>
              <a:ext cx="361950" cy="7938"/>
            </a:xfrm>
            <a:prstGeom prst="rect">
              <a:avLst/>
            </a:prstGeom>
            <a:solidFill>
              <a:srgbClr val="649B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17">
              <a:extLst>
                <a:ext uri="{FF2B5EF4-FFF2-40B4-BE49-F238E27FC236}">
                  <a16:creationId xmlns:a16="http://schemas.microsoft.com/office/drawing/2014/main" id="{BA279F24-C7DF-4E4D-B49D-8BDD1A660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51225"/>
              <a:ext cx="361950" cy="7938"/>
            </a:xfrm>
            <a:prstGeom prst="rect">
              <a:avLst/>
            </a:prstGeom>
            <a:solidFill>
              <a:srgbClr val="669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18">
              <a:extLst>
                <a:ext uri="{FF2B5EF4-FFF2-40B4-BE49-F238E27FC236}">
                  <a16:creationId xmlns:a16="http://schemas.microsoft.com/office/drawing/2014/main" id="{6B60C279-8F2C-4B25-9F4D-DBC502EE0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59163"/>
              <a:ext cx="361950" cy="6350"/>
            </a:xfrm>
            <a:prstGeom prst="rect">
              <a:avLst/>
            </a:prstGeom>
            <a:solidFill>
              <a:srgbClr val="679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219">
              <a:extLst>
                <a:ext uri="{FF2B5EF4-FFF2-40B4-BE49-F238E27FC236}">
                  <a16:creationId xmlns:a16="http://schemas.microsoft.com/office/drawing/2014/main" id="{C4E3A0F4-927C-43B3-8C7C-ED8E9B5B3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65513"/>
              <a:ext cx="361950" cy="7938"/>
            </a:xfrm>
            <a:prstGeom prst="rect">
              <a:avLst/>
            </a:prstGeom>
            <a:solidFill>
              <a:srgbClr val="69A2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20">
              <a:extLst>
                <a:ext uri="{FF2B5EF4-FFF2-40B4-BE49-F238E27FC236}">
                  <a16:creationId xmlns:a16="http://schemas.microsoft.com/office/drawing/2014/main" id="{8D922677-A588-43ED-B5C3-14FA8E40E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73450"/>
              <a:ext cx="361950" cy="7938"/>
            </a:xfrm>
            <a:prstGeom prst="rect">
              <a:avLst/>
            </a:prstGeom>
            <a:solidFill>
              <a:srgbClr val="6AA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21">
              <a:extLst>
                <a:ext uri="{FF2B5EF4-FFF2-40B4-BE49-F238E27FC236}">
                  <a16:creationId xmlns:a16="http://schemas.microsoft.com/office/drawing/2014/main" id="{A02E03E8-D8E5-4C12-B800-E193F95E1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81388"/>
              <a:ext cx="361950" cy="7938"/>
            </a:xfrm>
            <a:prstGeom prst="rect">
              <a:avLst/>
            </a:prstGeom>
            <a:solidFill>
              <a:srgbClr val="6CA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2">
              <a:extLst>
                <a:ext uri="{FF2B5EF4-FFF2-40B4-BE49-F238E27FC236}">
                  <a16:creationId xmlns:a16="http://schemas.microsoft.com/office/drawing/2014/main" id="{A0639064-28D3-412A-B3AA-2EED6C11E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89325"/>
              <a:ext cx="361950" cy="7938"/>
            </a:xfrm>
            <a:prstGeom prst="rect">
              <a:avLst/>
            </a:prstGeom>
            <a:solidFill>
              <a:srgbClr val="6EA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23">
              <a:extLst>
                <a:ext uri="{FF2B5EF4-FFF2-40B4-BE49-F238E27FC236}">
                  <a16:creationId xmlns:a16="http://schemas.microsoft.com/office/drawing/2014/main" id="{F6678FD8-8819-43D5-B513-AE476CF08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97263"/>
              <a:ext cx="361950" cy="6350"/>
            </a:xfrm>
            <a:prstGeom prst="rect">
              <a:avLst/>
            </a:prstGeom>
            <a:solidFill>
              <a:srgbClr val="70AA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4">
              <a:extLst>
                <a:ext uri="{FF2B5EF4-FFF2-40B4-BE49-F238E27FC236}">
                  <a16:creationId xmlns:a16="http://schemas.microsoft.com/office/drawing/2014/main" id="{4EF7FE2A-3971-4D30-B22B-9B3CFAF8A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03613"/>
              <a:ext cx="361950" cy="7938"/>
            </a:xfrm>
            <a:prstGeom prst="rect">
              <a:avLst/>
            </a:prstGeom>
            <a:solidFill>
              <a:srgbClr val="72A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5">
              <a:extLst>
                <a:ext uri="{FF2B5EF4-FFF2-40B4-BE49-F238E27FC236}">
                  <a16:creationId xmlns:a16="http://schemas.microsoft.com/office/drawing/2014/main" id="{AA07D1C8-D58D-475B-BD8D-0B8223BFE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11550"/>
              <a:ext cx="361950" cy="7938"/>
            </a:xfrm>
            <a:prstGeom prst="rect">
              <a:avLst/>
            </a:prstGeom>
            <a:solidFill>
              <a:srgbClr val="73AE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6">
              <a:extLst>
                <a:ext uri="{FF2B5EF4-FFF2-40B4-BE49-F238E27FC236}">
                  <a16:creationId xmlns:a16="http://schemas.microsoft.com/office/drawing/2014/main" id="{CF9378EE-FF28-43AF-B37A-F1BD4AE40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19488"/>
              <a:ext cx="361950" cy="7938"/>
            </a:xfrm>
            <a:prstGeom prst="rect">
              <a:avLst/>
            </a:prstGeom>
            <a:solidFill>
              <a:srgbClr val="75B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27">
              <a:extLst>
                <a:ext uri="{FF2B5EF4-FFF2-40B4-BE49-F238E27FC236}">
                  <a16:creationId xmlns:a16="http://schemas.microsoft.com/office/drawing/2014/main" id="{B609A4EB-78B0-40CE-BFA2-867A007CA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27425"/>
              <a:ext cx="361950" cy="7938"/>
            </a:xfrm>
            <a:prstGeom prst="rect">
              <a:avLst/>
            </a:prstGeom>
            <a:solidFill>
              <a:srgbClr val="77B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28">
              <a:extLst>
                <a:ext uri="{FF2B5EF4-FFF2-40B4-BE49-F238E27FC236}">
                  <a16:creationId xmlns:a16="http://schemas.microsoft.com/office/drawing/2014/main" id="{26569B07-06B8-404B-AD5C-F04A9161D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35363"/>
              <a:ext cx="361950" cy="7938"/>
            </a:xfrm>
            <a:prstGeom prst="rect">
              <a:avLst/>
            </a:prstGeom>
            <a:solidFill>
              <a:srgbClr val="78B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29">
              <a:extLst>
                <a:ext uri="{FF2B5EF4-FFF2-40B4-BE49-F238E27FC236}">
                  <a16:creationId xmlns:a16="http://schemas.microsoft.com/office/drawing/2014/main" id="{1191766E-4456-44B0-B47F-706848F5C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43300"/>
              <a:ext cx="361950" cy="6350"/>
            </a:xfrm>
            <a:prstGeom prst="rect">
              <a:avLst/>
            </a:prstGeom>
            <a:solidFill>
              <a:srgbClr val="7AB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30">
              <a:extLst>
                <a:ext uri="{FF2B5EF4-FFF2-40B4-BE49-F238E27FC236}">
                  <a16:creationId xmlns:a16="http://schemas.microsoft.com/office/drawing/2014/main" id="{3BD2D6A7-A511-4421-8252-F61E21BD4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49650"/>
              <a:ext cx="361950" cy="7938"/>
            </a:xfrm>
            <a:prstGeom prst="rect">
              <a:avLst/>
            </a:prstGeom>
            <a:solidFill>
              <a:srgbClr val="7BB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1">
              <a:extLst>
                <a:ext uri="{FF2B5EF4-FFF2-40B4-BE49-F238E27FC236}">
                  <a16:creationId xmlns:a16="http://schemas.microsoft.com/office/drawing/2014/main" id="{E8E01B65-29A0-4D13-9376-84ACFB9C9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57588"/>
              <a:ext cx="361950" cy="7938"/>
            </a:xfrm>
            <a:prstGeom prst="rect">
              <a:avLst/>
            </a:prstGeom>
            <a:solidFill>
              <a:srgbClr val="7DB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32">
              <a:extLst>
                <a:ext uri="{FF2B5EF4-FFF2-40B4-BE49-F238E27FC236}">
                  <a16:creationId xmlns:a16="http://schemas.microsoft.com/office/drawing/2014/main" id="{AD9EE1A8-FD73-454D-81F3-C3188BCA7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65525"/>
              <a:ext cx="361950" cy="7938"/>
            </a:xfrm>
            <a:prstGeom prst="rect">
              <a:avLst/>
            </a:prstGeom>
            <a:solidFill>
              <a:srgbClr val="7FBD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33">
              <a:extLst>
                <a:ext uri="{FF2B5EF4-FFF2-40B4-BE49-F238E27FC236}">
                  <a16:creationId xmlns:a16="http://schemas.microsoft.com/office/drawing/2014/main" id="{8A5F5C28-C0E4-47BD-B01F-38D057DF0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73463"/>
              <a:ext cx="361950" cy="7938"/>
            </a:xfrm>
            <a:prstGeom prst="rect">
              <a:avLst/>
            </a:prstGeom>
            <a:solidFill>
              <a:srgbClr val="80B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234">
              <a:extLst>
                <a:ext uri="{FF2B5EF4-FFF2-40B4-BE49-F238E27FC236}">
                  <a16:creationId xmlns:a16="http://schemas.microsoft.com/office/drawing/2014/main" id="{1E2868F2-A22D-4975-A2BC-D5F5451A9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81400"/>
              <a:ext cx="361950" cy="6350"/>
            </a:xfrm>
            <a:prstGeom prst="rect">
              <a:avLst/>
            </a:prstGeom>
            <a:solidFill>
              <a:srgbClr val="82C1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35">
              <a:extLst>
                <a:ext uri="{FF2B5EF4-FFF2-40B4-BE49-F238E27FC236}">
                  <a16:creationId xmlns:a16="http://schemas.microsoft.com/office/drawing/2014/main" id="{1B536412-1EFF-4077-8ADB-8BE834031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87750"/>
              <a:ext cx="361950" cy="7938"/>
            </a:xfrm>
            <a:prstGeom prst="rect">
              <a:avLst/>
            </a:prstGeom>
            <a:solidFill>
              <a:srgbClr val="83C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36">
              <a:extLst>
                <a:ext uri="{FF2B5EF4-FFF2-40B4-BE49-F238E27FC236}">
                  <a16:creationId xmlns:a16="http://schemas.microsoft.com/office/drawing/2014/main" id="{8E198C25-DA1D-41B5-8D42-258508C29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595688"/>
              <a:ext cx="361950" cy="7938"/>
            </a:xfrm>
            <a:prstGeom prst="rect">
              <a:avLst/>
            </a:prstGeom>
            <a:solidFill>
              <a:srgbClr val="85C5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237">
              <a:extLst>
                <a:ext uri="{FF2B5EF4-FFF2-40B4-BE49-F238E27FC236}">
                  <a16:creationId xmlns:a16="http://schemas.microsoft.com/office/drawing/2014/main" id="{E1D10B5B-F71F-4C09-B38E-42A77E6F7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03625"/>
              <a:ext cx="361950" cy="7938"/>
            </a:xfrm>
            <a:prstGeom prst="rect">
              <a:avLst/>
            </a:prstGeom>
            <a:solidFill>
              <a:srgbClr val="87C7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238">
              <a:extLst>
                <a:ext uri="{FF2B5EF4-FFF2-40B4-BE49-F238E27FC236}">
                  <a16:creationId xmlns:a16="http://schemas.microsoft.com/office/drawing/2014/main" id="{3AA9391D-B969-4BD6-89AC-A6187EA65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11563"/>
              <a:ext cx="361950" cy="7938"/>
            </a:xfrm>
            <a:prstGeom prst="rect">
              <a:avLst/>
            </a:prstGeom>
            <a:solidFill>
              <a:srgbClr val="88C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239">
              <a:extLst>
                <a:ext uri="{FF2B5EF4-FFF2-40B4-BE49-F238E27FC236}">
                  <a16:creationId xmlns:a16="http://schemas.microsoft.com/office/drawing/2014/main" id="{0C74617A-324D-4D78-B047-4578E23D2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19500"/>
              <a:ext cx="361950" cy="7938"/>
            </a:xfrm>
            <a:prstGeom prst="rect">
              <a:avLst/>
            </a:prstGeom>
            <a:solidFill>
              <a:srgbClr val="8ACC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240">
              <a:extLst>
                <a:ext uri="{FF2B5EF4-FFF2-40B4-BE49-F238E27FC236}">
                  <a16:creationId xmlns:a16="http://schemas.microsoft.com/office/drawing/2014/main" id="{7A4D7F99-C4B2-473E-AFEA-CDD7FB9D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27438"/>
              <a:ext cx="361950" cy="6350"/>
            </a:xfrm>
            <a:prstGeom prst="rect">
              <a:avLst/>
            </a:prstGeom>
            <a:solidFill>
              <a:srgbClr val="8CC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241">
              <a:extLst>
                <a:ext uri="{FF2B5EF4-FFF2-40B4-BE49-F238E27FC236}">
                  <a16:creationId xmlns:a16="http://schemas.microsoft.com/office/drawing/2014/main" id="{A0BAAE74-A828-4082-A03B-765AB00A8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33788"/>
              <a:ext cx="361950" cy="7938"/>
            </a:xfrm>
            <a:prstGeom prst="rect">
              <a:avLst/>
            </a:prstGeom>
            <a:solidFill>
              <a:srgbClr val="8DD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242">
              <a:extLst>
                <a:ext uri="{FF2B5EF4-FFF2-40B4-BE49-F238E27FC236}">
                  <a16:creationId xmlns:a16="http://schemas.microsoft.com/office/drawing/2014/main" id="{39310158-C3D0-42A7-95A3-1552092CC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41725"/>
              <a:ext cx="361950" cy="7938"/>
            </a:xfrm>
            <a:prstGeom prst="rect">
              <a:avLst/>
            </a:prstGeom>
            <a:solidFill>
              <a:srgbClr val="8FD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243">
              <a:extLst>
                <a:ext uri="{FF2B5EF4-FFF2-40B4-BE49-F238E27FC236}">
                  <a16:creationId xmlns:a16="http://schemas.microsoft.com/office/drawing/2014/main" id="{309F7FF8-3004-4B8A-867F-E8145DCC2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49663"/>
              <a:ext cx="361950" cy="7938"/>
            </a:xfrm>
            <a:prstGeom prst="rect">
              <a:avLst/>
            </a:prstGeom>
            <a:solidFill>
              <a:srgbClr val="91D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Rectangle 244">
              <a:extLst>
                <a:ext uri="{FF2B5EF4-FFF2-40B4-BE49-F238E27FC236}">
                  <a16:creationId xmlns:a16="http://schemas.microsoft.com/office/drawing/2014/main" id="{59544220-4957-4232-80E5-4722F4E8E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57600"/>
              <a:ext cx="361950" cy="7938"/>
            </a:xfrm>
            <a:prstGeom prst="rect">
              <a:avLst/>
            </a:prstGeom>
            <a:solidFill>
              <a:srgbClr val="93D6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Rectangle 245">
              <a:extLst>
                <a:ext uri="{FF2B5EF4-FFF2-40B4-BE49-F238E27FC236}">
                  <a16:creationId xmlns:a16="http://schemas.microsoft.com/office/drawing/2014/main" id="{8A236206-A0AA-4C2C-AB59-7B34CCA1D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65538"/>
              <a:ext cx="361950" cy="6350"/>
            </a:xfrm>
            <a:prstGeom prst="rect">
              <a:avLst/>
            </a:prstGeom>
            <a:solidFill>
              <a:srgbClr val="95D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Rectangle 246">
              <a:extLst>
                <a:ext uri="{FF2B5EF4-FFF2-40B4-BE49-F238E27FC236}">
                  <a16:creationId xmlns:a16="http://schemas.microsoft.com/office/drawing/2014/main" id="{A50EB510-CFE6-4F45-8AC5-7BF0F7B30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71888"/>
              <a:ext cx="361950" cy="7938"/>
            </a:xfrm>
            <a:prstGeom prst="rect">
              <a:avLst/>
            </a:prstGeom>
            <a:solidFill>
              <a:srgbClr val="96D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247">
              <a:extLst>
                <a:ext uri="{FF2B5EF4-FFF2-40B4-BE49-F238E27FC236}">
                  <a16:creationId xmlns:a16="http://schemas.microsoft.com/office/drawing/2014/main" id="{92304E95-338B-4C1D-9AD8-F69E8885D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79825"/>
              <a:ext cx="361950" cy="7938"/>
            </a:xfrm>
            <a:prstGeom prst="rect">
              <a:avLst/>
            </a:prstGeom>
            <a:solidFill>
              <a:srgbClr val="98D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248">
              <a:extLst>
                <a:ext uri="{FF2B5EF4-FFF2-40B4-BE49-F238E27FC236}">
                  <a16:creationId xmlns:a16="http://schemas.microsoft.com/office/drawing/2014/main" id="{D83859BF-BD34-40B9-ACCC-4B4FAFC98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87763"/>
              <a:ext cx="361950" cy="7938"/>
            </a:xfrm>
            <a:prstGeom prst="rect">
              <a:avLst/>
            </a:prstGeom>
            <a:solidFill>
              <a:srgbClr val="99D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249">
              <a:extLst>
                <a:ext uri="{FF2B5EF4-FFF2-40B4-BE49-F238E27FC236}">
                  <a16:creationId xmlns:a16="http://schemas.microsoft.com/office/drawing/2014/main" id="{C9DB50DB-B894-44E9-8E8E-7A55692DB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695700"/>
              <a:ext cx="361950" cy="7938"/>
            </a:xfrm>
            <a:prstGeom prst="rect">
              <a:avLst/>
            </a:prstGeom>
            <a:solidFill>
              <a:srgbClr val="9BE1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250">
              <a:extLst>
                <a:ext uri="{FF2B5EF4-FFF2-40B4-BE49-F238E27FC236}">
                  <a16:creationId xmlns:a16="http://schemas.microsoft.com/office/drawing/2014/main" id="{00BACF80-CB00-4E7E-84EB-E22F5F0C0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703638"/>
              <a:ext cx="361950" cy="7938"/>
            </a:xfrm>
            <a:prstGeom prst="rect">
              <a:avLst/>
            </a:prstGeom>
            <a:solidFill>
              <a:srgbClr val="9DE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251">
              <a:extLst>
                <a:ext uri="{FF2B5EF4-FFF2-40B4-BE49-F238E27FC236}">
                  <a16:creationId xmlns:a16="http://schemas.microsoft.com/office/drawing/2014/main" id="{442CAC92-D20B-4CD0-ABBC-64312B8E4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711575"/>
              <a:ext cx="361950" cy="6350"/>
            </a:xfrm>
            <a:prstGeom prst="rect">
              <a:avLst/>
            </a:prstGeom>
            <a:solidFill>
              <a:srgbClr val="9EE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252">
              <a:extLst>
                <a:ext uri="{FF2B5EF4-FFF2-40B4-BE49-F238E27FC236}">
                  <a16:creationId xmlns:a16="http://schemas.microsoft.com/office/drawing/2014/main" id="{0F8F89C8-6057-4FF0-A665-54A7350F0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717925"/>
              <a:ext cx="361950" cy="7938"/>
            </a:xfrm>
            <a:prstGeom prst="rect">
              <a:avLst/>
            </a:prstGeom>
            <a:solidFill>
              <a:srgbClr val="A0E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253">
              <a:extLst>
                <a:ext uri="{FF2B5EF4-FFF2-40B4-BE49-F238E27FC236}">
                  <a16:creationId xmlns:a16="http://schemas.microsoft.com/office/drawing/2014/main" id="{84C5791E-25CD-4AF4-8CBC-29A2D83D9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725863"/>
              <a:ext cx="361950" cy="7938"/>
            </a:xfrm>
            <a:prstGeom prst="rect">
              <a:avLst/>
            </a:prstGeom>
            <a:solidFill>
              <a:srgbClr val="A1E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254">
              <a:extLst>
                <a:ext uri="{FF2B5EF4-FFF2-40B4-BE49-F238E27FC236}">
                  <a16:creationId xmlns:a16="http://schemas.microsoft.com/office/drawing/2014/main" id="{1A21E884-DE02-47CC-8C8F-B3C0A5A58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36900"/>
              <a:ext cx="361950" cy="7938"/>
            </a:xfrm>
            <a:prstGeom prst="rect">
              <a:avLst/>
            </a:prstGeom>
            <a:solidFill>
              <a:srgbClr val="9AD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255">
              <a:extLst>
                <a:ext uri="{FF2B5EF4-FFF2-40B4-BE49-F238E27FC236}">
                  <a16:creationId xmlns:a16="http://schemas.microsoft.com/office/drawing/2014/main" id="{920E09F5-4264-4668-834D-E77C3230F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44838"/>
              <a:ext cx="361950" cy="7938"/>
            </a:xfrm>
            <a:prstGeom prst="rect">
              <a:avLst/>
            </a:prstGeom>
            <a:solidFill>
              <a:srgbClr val="CAE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256">
              <a:extLst>
                <a:ext uri="{FF2B5EF4-FFF2-40B4-BE49-F238E27FC236}">
                  <a16:creationId xmlns:a16="http://schemas.microsoft.com/office/drawing/2014/main" id="{7FC9E26D-53C3-4954-8836-EDFC7216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52775"/>
              <a:ext cx="361950" cy="7938"/>
            </a:xfrm>
            <a:prstGeom prst="rect">
              <a:avLst/>
            </a:prstGeom>
            <a:solidFill>
              <a:srgbClr val="C9E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257">
              <a:extLst>
                <a:ext uri="{FF2B5EF4-FFF2-40B4-BE49-F238E27FC236}">
                  <a16:creationId xmlns:a16="http://schemas.microsoft.com/office/drawing/2014/main" id="{B07BE476-A425-41C0-B179-B1070E069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60713"/>
              <a:ext cx="361950" cy="7938"/>
            </a:xfrm>
            <a:prstGeom prst="rect">
              <a:avLst/>
            </a:prstGeom>
            <a:solidFill>
              <a:srgbClr val="C8E8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258">
              <a:extLst>
                <a:ext uri="{FF2B5EF4-FFF2-40B4-BE49-F238E27FC236}">
                  <a16:creationId xmlns:a16="http://schemas.microsoft.com/office/drawing/2014/main" id="{9E1D2BF6-43FB-48DB-8D8B-3705F933A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68650"/>
              <a:ext cx="361950" cy="6350"/>
            </a:xfrm>
            <a:prstGeom prst="rect">
              <a:avLst/>
            </a:prstGeom>
            <a:solidFill>
              <a:srgbClr val="C7E8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259">
              <a:extLst>
                <a:ext uri="{FF2B5EF4-FFF2-40B4-BE49-F238E27FC236}">
                  <a16:creationId xmlns:a16="http://schemas.microsoft.com/office/drawing/2014/main" id="{78850BCA-4738-4571-94A6-606B93151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75000"/>
              <a:ext cx="361950" cy="7938"/>
            </a:xfrm>
            <a:prstGeom prst="rect">
              <a:avLst/>
            </a:prstGeom>
            <a:solidFill>
              <a:srgbClr val="C5E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260">
              <a:extLst>
                <a:ext uri="{FF2B5EF4-FFF2-40B4-BE49-F238E27FC236}">
                  <a16:creationId xmlns:a16="http://schemas.microsoft.com/office/drawing/2014/main" id="{B04CC4A0-1D19-4A38-8809-6D21E3305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82938"/>
              <a:ext cx="361950" cy="7938"/>
            </a:xfrm>
            <a:prstGeom prst="rect">
              <a:avLst/>
            </a:prstGeom>
            <a:solidFill>
              <a:srgbClr val="C4E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261">
              <a:extLst>
                <a:ext uri="{FF2B5EF4-FFF2-40B4-BE49-F238E27FC236}">
                  <a16:creationId xmlns:a16="http://schemas.microsoft.com/office/drawing/2014/main" id="{E54969D2-4E02-4BE2-B159-DF6862726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90875"/>
              <a:ext cx="361950" cy="7938"/>
            </a:xfrm>
            <a:prstGeom prst="rect">
              <a:avLst/>
            </a:prstGeom>
            <a:solidFill>
              <a:srgbClr val="C3E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262">
              <a:extLst>
                <a:ext uri="{FF2B5EF4-FFF2-40B4-BE49-F238E27FC236}">
                  <a16:creationId xmlns:a16="http://schemas.microsoft.com/office/drawing/2014/main" id="{3F523A7A-D1F3-4C77-9851-30FF3ED3C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198813"/>
              <a:ext cx="361950" cy="7938"/>
            </a:xfrm>
            <a:prstGeom prst="rect">
              <a:avLst/>
            </a:prstGeom>
            <a:solidFill>
              <a:srgbClr val="C2E6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Rectangle 263">
              <a:extLst>
                <a:ext uri="{FF2B5EF4-FFF2-40B4-BE49-F238E27FC236}">
                  <a16:creationId xmlns:a16="http://schemas.microsoft.com/office/drawing/2014/main" id="{8A820466-2297-4369-A079-1E35D89DD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06750"/>
              <a:ext cx="361950" cy="6350"/>
            </a:xfrm>
            <a:prstGeom prst="rect">
              <a:avLst/>
            </a:prstGeom>
            <a:solidFill>
              <a:srgbClr val="C1E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Rectangle 264">
              <a:extLst>
                <a:ext uri="{FF2B5EF4-FFF2-40B4-BE49-F238E27FC236}">
                  <a16:creationId xmlns:a16="http://schemas.microsoft.com/office/drawing/2014/main" id="{2FBDD898-BC50-4B3F-9C93-682C0B3C1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13100"/>
              <a:ext cx="361950" cy="7938"/>
            </a:xfrm>
            <a:prstGeom prst="rect">
              <a:avLst/>
            </a:prstGeom>
            <a:solidFill>
              <a:srgbClr val="BFE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" name="Rectangle 265">
              <a:extLst>
                <a:ext uri="{FF2B5EF4-FFF2-40B4-BE49-F238E27FC236}">
                  <a16:creationId xmlns:a16="http://schemas.microsoft.com/office/drawing/2014/main" id="{52F27832-AD0E-4E66-B5F6-C2D87ECBD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21038"/>
              <a:ext cx="361950" cy="7938"/>
            </a:xfrm>
            <a:prstGeom prst="rect">
              <a:avLst/>
            </a:prstGeom>
            <a:solidFill>
              <a:srgbClr val="BEE5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Rectangle 266">
              <a:extLst>
                <a:ext uri="{FF2B5EF4-FFF2-40B4-BE49-F238E27FC236}">
                  <a16:creationId xmlns:a16="http://schemas.microsoft.com/office/drawing/2014/main" id="{2ADADB53-5FAD-4A75-A693-8382803D5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28975"/>
              <a:ext cx="361950" cy="7938"/>
            </a:xfrm>
            <a:prstGeom prst="rect">
              <a:avLst/>
            </a:prstGeom>
            <a:solidFill>
              <a:srgbClr val="BDE4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267">
              <a:extLst>
                <a:ext uri="{FF2B5EF4-FFF2-40B4-BE49-F238E27FC236}">
                  <a16:creationId xmlns:a16="http://schemas.microsoft.com/office/drawing/2014/main" id="{F9F154D5-7E53-4949-9422-CF4537C69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36913"/>
              <a:ext cx="361950" cy="7938"/>
            </a:xfrm>
            <a:prstGeom prst="rect">
              <a:avLst/>
            </a:prstGeom>
            <a:solidFill>
              <a:srgbClr val="BCE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Rectangle 268">
              <a:extLst>
                <a:ext uri="{FF2B5EF4-FFF2-40B4-BE49-F238E27FC236}">
                  <a16:creationId xmlns:a16="http://schemas.microsoft.com/office/drawing/2014/main" id="{2F7A5963-2513-4310-B5F2-E613650DB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44850"/>
              <a:ext cx="361950" cy="7938"/>
            </a:xfrm>
            <a:prstGeom prst="rect">
              <a:avLst/>
            </a:prstGeom>
            <a:solidFill>
              <a:srgbClr val="BBE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Rectangle 269">
              <a:extLst>
                <a:ext uri="{FF2B5EF4-FFF2-40B4-BE49-F238E27FC236}">
                  <a16:creationId xmlns:a16="http://schemas.microsoft.com/office/drawing/2014/main" id="{7A0B57EF-C598-426B-B524-A4BB9AF84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52788"/>
              <a:ext cx="361950" cy="6350"/>
            </a:xfrm>
            <a:prstGeom prst="rect">
              <a:avLst/>
            </a:prstGeom>
            <a:solidFill>
              <a:srgbClr val="B9E3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Rectangle 270">
              <a:extLst>
                <a:ext uri="{FF2B5EF4-FFF2-40B4-BE49-F238E27FC236}">
                  <a16:creationId xmlns:a16="http://schemas.microsoft.com/office/drawing/2014/main" id="{F10F5F1D-EB4A-4BE2-8C66-7CA21C5F4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59138"/>
              <a:ext cx="361950" cy="7938"/>
            </a:xfrm>
            <a:prstGeom prst="rect">
              <a:avLst/>
            </a:prstGeom>
            <a:solidFill>
              <a:srgbClr val="B8E3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271">
              <a:extLst>
                <a:ext uri="{FF2B5EF4-FFF2-40B4-BE49-F238E27FC236}">
                  <a16:creationId xmlns:a16="http://schemas.microsoft.com/office/drawing/2014/main" id="{24F242EB-17FA-4994-A8CD-DBD78F319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67075"/>
              <a:ext cx="361950" cy="7938"/>
            </a:xfrm>
            <a:prstGeom prst="rect">
              <a:avLst/>
            </a:prstGeom>
            <a:solidFill>
              <a:srgbClr val="B7E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Rectangle 272">
              <a:extLst>
                <a:ext uri="{FF2B5EF4-FFF2-40B4-BE49-F238E27FC236}">
                  <a16:creationId xmlns:a16="http://schemas.microsoft.com/office/drawing/2014/main" id="{6CCA28DC-E5E0-45F4-AFE6-4B89879A7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75013"/>
              <a:ext cx="361950" cy="7938"/>
            </a:xfrm>
            <a:prstGeom prst="rect">
              <a:avLst/>
            </a:prstGeom>
            <a:solidFill>
              <a:srgbClr val="B6E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Rectangle 273">
              <a:extLst>
                <a:ext uri="{FF2B5EF4-FFF2-40B4-BE49-F238E27FC236}">
                  <a16:creationId xmlns:a16="http://schemas.microsoft.com/office/drawing/2014/main" id="{29F5D60A-77D8-4212-8953-EB3BD8588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82950"/>
              <a:ext cx="361950" cy="7938"/>
            </a:xfrm>
            <a:prstGeom prst="rect">
              <a:avLst/>
            </a:prstGeom>
            <a:solidFill>
              <a:srgbClr val="B5E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274">
              <a:extLst>
                <a:ext uri="{FF2B5EF4-FFF2-40B4-BE49-F238E27FC236}">
                  <a16:creationId xmlns:a16="http://schemas.microsoft.com/office/drawing/2014/main" id="{9C81314F-4554-4245-9046-13E1A4A9F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90888"/>
              <a:ext cx="361950" cy="6350"/>
            </a:xfrm>
            <a:prstGeom prst="rect">
              <a:avLst/>
            </a:prstGeom>
            <a:solidFill>
              <a:srgbClr val="B3E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275">
              <a:extLst>
                <a:ext uri="{FF2B5EF4-FFF2-40B4-BE49-F238E27FC236}">
                  <a16:creationId xmlns:a16="http://schemas.microsoft.com/office/drawing/2014/main" id="{4B4CECDC-8C24-4A0C-BE86-F86A4CA37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297238"/>
              <a:ext cx="361950" cy="7938"/>
            </a:xfrm>
            <a:prstGeom prst="rect">
              <a:avLst/>
            </a:prstGeom>
            <a:solidFill>
              <a:srgbClr val="B2E1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Rectangle 276">
              <a:extLst>
                <a:ext uri="{FF2B5EF4-FFF2-40B4-BE49-F238E27FC236}">
                  <a16:creationId xmlns:a16="http://schemas.microsoft.com/office/drawing/2014/main" id="{9746DD30-EA71-4AC4-B490-2F1A3E021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05175"/>
              <a:ext cx="361950" cy="7938"/>
            </a:xfrm>
            <a:prstGeom prst="rect">
              <a:avLst/>
            </a:prstGeom>
            <a:solidFill>
              <a:srgbClr val="B0E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277">
              <a:extLst>
                <a:ext uri="{FF2B5EF4-FFF2-40B4-BE49-F238E27FC236}">
                  <a16:creationId xmlns:a16="http://schemas.microsoft.com/office/drawing/2014/main" id="{4FB26DFD-AAE7-4029-AA60-CE3D1CFAB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13113"/>
              <a:ext cx="361950" cy="7938"/>
            </a:xfrm>
            <a:prstGeom prst="rect">
              <a:avLst/>
            </a:prstGeom>
            <a:solidFill>
              <a:srgbClr val="AF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Rectangle 278">
              <a:extLst>
                <a:ext uri="{FF2B5EF4-FFF2-40B4-BE49-F238E27FC236}">
                  <a16:creationId xmlns:a16="http://schemas.microsoft.com/office/drawing/2014/main" id="{4F39E42C-86A7-46C2-BE48-F103A1F66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21050"/>
              <a:ext cx="361950" cy="7938"/>
            </a:xfrm>
            <a:prstGeom prst="rect">
              <a:avLst/>
            </a:prstGeom>
            <a:solidFill>
              <a:srgbClr val="AEE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279">
              <a:extLst>
                <a:ext uri="{FF2B5EF4-FFF2-40B4-BE49-F238E27FC236}">
                  <a16:creationId xmlns:a16="http://schemas.microsoft.com/office/drawing/2014/main" id="{561A179D-3201-4D9C-BF22-E8186B4A0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28988"/>
              <a:ext cx="361950" cy="7938"/>
            </a:xfrm>
            <a:prstGeom prst="rect">
              <a:avLst/>
            </a:prstGeom>
            <a:solidFill>
              <a:srgbClr val="ACDF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Rectangle 280">
              <a:extLst>
                <a:ext uri="{FF2B5EF4-FFF2-40B4-BE49-F238E27FC236}">
                  <a16:creationId xmlns:a16="http://schemas.microsoft.com/office/drawing/2014/main" id="{BAD78D60-2CBD-405A-A835-C183B31D1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36925"/>
              <a:ext cx="361950" cy="6350"/>
            </a:xfrm>
            <a:prstGeom prst="rect">
              <a:avLst/>
            </a:prstGeom>
            <a:solidFill>
              <a:srgbClr val="ABDF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281">
              <a:extLst>
                <a:ext uri="{FF2B5EF4-FFF2-40B4-BE49-F238E27FC236}">
                  <a16:creationId xmlns:a16="http://schemas.microsoft.com/office/drawing/2014/main" id="{1D80D484-FE9C-4652-BF56-034DD1901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43275"/>
              <a:ext cx="361950" cy="7938"/>
            </a:xfrm>
            <a:prstGeom prst="rect">
              <a:avLst/>
            </a:prstGeom>
            <a:solidFill>
              <a:srgbClr val="AAD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282">
              <a:extLst>
                <a:ext uri="{FF2B5EF4-FFF2-40B4-BE49-F238E27FC236}">
                  <a16:creationId xmlns:a16="http://schemas.microsoft.com/office/drawing/2014/main" id="{E0485E28-945B-4823-B7D3-94E50AD43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51213"/>
              <a:ext cx="361950" cy="7938"/>
            </a:xfrm>
            <a:prstGeom prst="rect">
              <a:avLst/>
            </a:prstGeom>
            <a:solidFill>
              <a:srgbClr val="A9DE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283">
              <a:extLst>
                <a:ext uri="{FF2B5EF4-FFF2-40B4-BE49-F238E27FC236}">
                  <a16:creationId xmlns:a16="http://schemas.microsoft.com/office/drawing/2014/main" id="{45F681EE-3AC4-4068-81FC-3C7A55E4A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59150"/>
              <a:ext cx="361950" cy="7938"/>
            </a:xfrm>
            <a:prstGeom prst="rect">
              <a:avLst/>
            </a:prstGeom>
            <a:solidFill>
              <a:srgbClr val="A7D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Rectangle 284">
              <a:extLst>
                <a:ext uri="{FF2B5EF4-FFF2-40B4-BE49-F238E27FC236}">
                  <a16:creationId xmlns:a16="http://schemas.microsoft.com/office/drawing/2014/main" id="{4A82EB96-5623-44F0-8CFB-F4C9D8911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67088"/>
              <a:ext cx="361950" cy="7938"/>
            </a:xfrm>
            <a:prstGeom prst="rect">
              <a:avLst/>
            </a:prstGeom>
            <a:solidFill>
              <a:srgbClr val="A6DD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285">
              <a:extLst>
                <a:ext uri="{FF2B5EF4-FFF2-40B4-BE49-F238E27FC236}">
                  <a16:creationId xmlns:a16="http://schemas.microsoft.com/office/drawing/2014/main" id="{7BD0F124-F090-498B-A376-DB903E628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75025"/>
              <a:ext cx="361950" cy="6350"/>
            </a:xfrm>
            <a:prstGeom prst="rect">
              <a:avLst/>
            </a:prstGeom>
            <a:solidFill>
              <a:srgbClr val="A5DD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Rectangle 286">
              <a:extLst>
                <a:ext uri="{FF2B5EF4-FFF2-40B4-BE49-F238E27FC236}">
                  <a16:creationId xmlns:a16="http://schemas.microsoft.com/office/drawing/2014/main" id="{F080213A-1036-4E2A-B2F5-20123930C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81375"/>
              <a:ext cx="361950" cy="7938"/>
            </a:xfrm>
            <a:prstGeom prst="rect">
              <a:avLst/>
            </a:prstGeom>
            <a:solidFill>
              <a:srgbClr val="A4D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287">
              <a:extLst>
                <a:ext uri="{FF2B5EF4-FFF2-40B4-BE49-F238E27FC236}">
                  <a16:creationId xmlns:a16="http://schemas.microsoft.com/office/drawing/2014/main" id="{D63E18F8-BE2A-49A3-B3D2-DB994614E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89313"/>
              <a:ext cx="361950" cy="7938"/>
            </a:xfrm>
            <a:prstGeom prst="rect">
              <a:avLst/>
            </a:prstGeom>
            <a:solidFill>
              <a:srgbClr val="A3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Rectangle 288">
              <a:extLst>
                <a:ext uri="{FF2B5EF4-FFF2-40B4-BE49-F238E27FC236}">
                  <a16:creationId xmlns:a16="http://schemas.microsoft.com/office/drawing/2014/main" id="{A9C2EB69-7DBB-4050-84D0-6778D3A63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397250"/>
              <a:ext cx="361950" cy="7938"/>
            </a:xfrm>
            <a:prstGeom prst="rect">
              <a:avLst/>
            </a:prstGeom>
            <a:solidFill>
              <a:srgbClr val="A1D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Rectangle 289">
              <a:extLst>
                <a:ext uri="{FF2B5EF4-FFF2-40B4-BE49-F238E27FC236}">
                  <a16:creationId xmlns:a16="http://schemas.microsoft.com/office/drawing/2014/main" id="{E2579EBA-7CF3-4FFA-A443-7B9A809D9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05188"/>
              <a:ext cx="361950" cy="7938"/>
            </a:xfrm>
            <a:prstGeom prst="rect">
              <a:avLst/>
            </a:prstGeom>
            <a:solidFill>
              <a:srgbClr val="A0D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Rectangle 290">
              <a:extLst>
                <a:ext uri="{FF2B5EF4-FFF2-40B4-BE49-F238E27FC236}">
                  <a16:creationId xmlns:a16="http://schemas.microsoft.com/office/drawing/2014/main" id="{13ED6A47-6EBE-4DD0-9B78-6386ED99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13125"/>
              <a:ext cx="361950" cy="7938"/>
            </a:xfrm>
            <a:prstGeom prst="rect">
              <a:avLst/>
            </a:prstGeom>
            <a:solidFill>
              <a:srgbClr val="9FDB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Rectangle 291">
              <a:extLst>
                <a:ext uri="{FF2B5EF4-FFF2-40B4-BE49-F238E27FC236}">
                  <a16:creationId xmlns:a16="http://schemas.microsoft.com/office/drawing/2014/main" id="{6F4C6C15-6680-4D04-A8D6-6B3C79876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21063"/>
              <a:ext cx="361950" cy="6350"/>
            </a:xfrm>
            <a:prstGeom prst="rect">
              <a:avLst/>
            </a:prstGeom>
            <a:solidFill>
              <a:srgbClr val="9ED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Rectangle 292">
              <a:extLst>
                <a:ext uri="{FF2B5EF4-FFF2-40B4-BE49-F238E27FC236}">
                  <a16:creationId xmlns:a16="http://schemas.microsoft.com/office/drawing/2014/main" id="{8CC53CEC-09B0-4AF3-93E8-D99258EC2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27413"/>
              <a:ext cx="361950" cy="7938"/>
            </a:xfrm>
            <a:prstGeom prst="rect">
              <a:avLst/>
            </a:prstGeom>
            <a:solidFill>
              <a:srgbClr val="9DD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Rectangle 293">
              <a:extLst>
                <a:ext uri="{FF2B5EF4-FFF2-40B4-BE49-F238E27FC236}">
                  <a16:creationId xmlns:a16="http://schemas.microsoft.com/office/drawing/2014/main" id="{811D71DF-D877-4C33-8856-06BED4A50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8" y="3435350"/>
              <a:ext cx="361950" cy="7938"/>
            </a:xfrm>
            <a:prstGeom prst="rect">
              <a:avLst/>
            </a:prstGeom>
            <a:solidFill>
              <a:srgbClr val="9BD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Freeform 294">
              <a:extLst>
                <a:ext uri="{FF2B5EF4-FFF2-40B4-BE49-F238E27FC236}">
                  <a16:creationId xmlns:a16="http://schemas.microsoft.com/office/drawing/2014/main" id="{B1287D74-18FE-4869-93A3-A373AB0D1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4688" y="2716213"/>
              <a:ext cx="333375" cy="398463"/>
            </a:xfrm>
            <a:custGeom>
              <a:avLst/>
              <a:gdLst>
                <a:gd name="T0" fmla="*/ 0 w 210"/>
                <a:gd name="T1" fmla="*/ 251 h 251"/>
                <a:gd name="T2" fmla="*/ 0 w 210"/>
                <a:gd name="T3" fmla="*/ 0 h 251"/>
                <a:gd name="T4" fmla="*/ 210 w 210"/>
                <a:gd name="T5" fmla="*/ 0 h 251"/>
                <a:gd name="T6" fmla="*/ 210 w 210"/>
                <a:gd name="T7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251">
                  <a:moveTo>
                    <a:pt x="0" y="251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251"/>
                  </a:lnTo>
                </a:path>
              </a:pathLst>
            </a:custGeom>
            <a:noFill/>
            <a:ln w="158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Rectangle 295">
              <a:extLst>
                <a:ext uri="{FF2B5EF4-FFF2-40B4-BE49-F238E27FC236}">
                  <a16:creationId xmlns:a16="http://schemas.microsoft.com/office/drawing/2014/main" id="{D6DDE9C8-E2B2-4510-BC54-0AE9876D4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4688" y="3144838"/>
              <a:ext cx="333375" cy="581025"/>
            </a:xfrm>
            <a:prstGeom prst="rect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Line 296">
              <a:extLst>
                <a:ext uri="{FF2B5EF4-FFF2-40B4-BE49-F238E27FC236}">
                  <a16:creationId xmlns:a16="http://schemas.microsoft.com/office/drawing/2014/main" id="{727FA468-7D38-49C6-A344-5BA63C9E4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4213" y="3717925"/>
              <a:ext cx="314325" cy="0"/>
            </a:xfrm>
            <a:prstGeom prst="line">
              <a:avLst/>
            </a:prstGeom>
            <a:noFill/>
            <a:ln w="9525" cap="rnd">
              <a:solidFill>
                <a:srgbClr val="CBE9A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Rectangle 297">
              <a:extLst>
                <a:ext uri="{FF2B5EF4-FFF2-40B4-BE49-F238E27FC236}">
                  <a16:creationId xmlns:a16="http://schemas.microsoft.com/office/drawing/2014/main" id="{005C147A-4A67-4941-866E-93DE37211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388" y="241776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0" name="Rectangle 298">
              <a:extLst>
                <a:ext uri="{FF2B5EF4-FFF2-40B4-BE49-F238E27FC236}">
                  <a16:creationId xmlns:a16="http://schemas.microsoft.com/office/drawing/2014/main" id="{07F8F587-538F-47CB-B178-11EE09690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8" y="2417763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1" name="Rectangle 299">
              <a:extLst>
                <a:ext uri="{FF2B5EF4-FFF2-40B4-BE49-F238E27FC236}">
                  <a16:creationId xmlns:a16="http://schemas.microsoft.com/office/drawing/2014/main" id="{7C4CDFBB-550E-4E3A-82C2-6B2581A40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0363" y="241776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2" name="Rectangle 300">
              <a:extLst>
                <a:ext uri="{FF2B5EF4-FFF2-40B4-BE49-F238E27FC236}">
                  <a16:creationId xmlns:a16="http://schemas.microsoft.com/office/drawing/2014/main" id="{C0349DBE-E4E4-4031-B996-7E3F5382E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4188" y="2417763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3" name="Rectangle 301">
              <a:extLst>
                <a:ext uri="{FF2B5EF4-FFF2-40B4-BE49-F238E27FC236}">
                  <a16:creationId xmlns:a16="http://schemas.microsoft.com/office/drawing/2014/main" id="{AC4A4923-1CB6-43ED-92C0-AD51B9D2F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1338" y="2417763"/>
              <a:ext cx="2051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4" name="Rectangle 302">
              <a:extLst>
                <a:ext uri="{FF2B5EF4-FFF2-40B4-BE49-F238E27FC236}">
                  <a16:creationId xmlns:a16="http://schemas.microsoft.com/office/drawing/2014/main" id="{5AE126E9-FD8C-431A-81BD-A4B81C347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7088" y="241776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5" name="Rectangle 303">
              <a:extLst>
                <a:ext uri="{FF2B5EF4-FFF2-40B4-BE49-F238E27FC236}">
                  <a16:creationId xmlns:a16="http://schemas.microsoft.com/office/drawing/2014/main" id="{CEE976A0-9E4E-4CAC-93C7-93F7FE485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763" y="241776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6" name="Rectangle 304">
              <a:extLst>
                <a:ext uri="{FF2B5EF4-FFF2-40B4-BE49-F238E27FC236}">
                  <a16:creationId xmlns:a16="http://schemas.microsoft.com/office/drawing/2014/main" id="{A674D864-7FBA-4D7E-91F6-67F7268D6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588" y="2417763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7" name="Rectangle 305">
              <a:extLst>
                <a:ext uri="{FF2B5EF4-FFF2-40B4-BE49-F238E27FC236}">
                  <a16:creationId xmlns:a16="http://schemas.microsoft.com/office/drawing/2014/main" id="{8C0FF442-CD19-441C-9D9B-60D91DAA2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213" y="241776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8" name="Rectangle 306">
              <a:extLst>
                <a:ext uri="{FF2B5EF4-FFF2-40B4-BE49-F238E27FC236}">
                  <a16:creationId xmlns:a16="http://schemas.microsoft.com/office/drawing/2014/main" id="{0CE01962-A9F0-4151-902E-96A29C7CA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563" y="2417763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9" name="Rectangle 307">
              <a:extLst>
                <a:ext uri="{FF2B5EF4-FFF2-40B4-BE49-F238E27FC236}">
                  <a16:creationId xmlns:a16="http://schemas.microsoft.com/office/drawing/2014/main" id="{C0E6A4F1-5CC2-4D47-A234-86A8A11BD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188" y="2417763"/>
              <a:ext cx="2051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0" name="Rectangle 308">
              <a:extLst>
                <a:ext uri="{FF2B5EF4-FFF2-40B4-BE49-F238E27FC236}">
                  <a16:creationId xmlns:a16="http://schemas.microsoft.com/office/drawing/2014/main" id="{FDDE7C41-C9DC-446D-928D-1D039ABCD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638" y="254793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1" name="Rectangle 309">
              <a:extLst>
                <a:ext uri="{FF2B5EF4-FFF2-40B4-BE49-F238E27FC236}">
                  <a16:creationId xmlns:a16="http://schemas.microsoft.com/office/drawing/2014/main" id="{208206E0-9D67-4D42-A503-DC5EC3B9C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988" y="25479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2" name="Rectangle 310">
              <a:extLst>
                <a:ext uri="{FF2B5EF4-FFF2-40B4-BE49-F238E27FC236}">
                  <a16:creationId xmlns:a16="http://schemas.microsoft.com/office/drawing/2014/main" id="{471F41ED-BE6F-47DC-AC43-5C18BA152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563" y="25479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3" name="Rectangle 311">
              <a:extLst>
                <a:ext uri="{FF2B5EF4-FFF2-40B4-BE49-F238E27FC236}">
                  <a16:creationId xmlns:a16="http://schemas.microsoft.com/office/drawing/2014/main" id="{396C8148-5094-424C-9DE0-8216D1007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13" y="25479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4" name="Rectangle 312">
              <a:extLst>
                <a:ext uri="{FF2B5EF4-FFF2-40B4-BE49-F238E27FC236}">
                  <a16:creationId xmlns:a16="http://schemas.microsoft.com/office/drawing/2014/main" id="{2157D404-433C-482F-BBDB-B08588704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488" y="25479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5" name="Rectangle 313">
              <a:extLst>
                <a:ext uri="{FF2B5EF4-FFF2-40B4-BE49-F238E27FC236}">
                  <a16:creationId xmlns:a16="http://schemas.microsoft.com/office/drawing/2014/main" id="{DF0D6A59-5EEA-4BF0-BCE5-883E1C1BB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1838" y="25479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6" name="Rectangle 314">
              <a:extLst>
                <a:ext uri="{FF2B5EF4-FFF2-40B4-BE49-F238E27FC236}">
                  <a16:creationId xmlns:a16="http://schemas.microsoft.com/office/drawing/2014/main" id="{E3B81870-A0C5-485E-925A-11BB625D4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9938" y="254793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7" name="Rectangle 315">
              <a:extLst>
                <a:ext uri="{FF2B5EF4-FFF2-40B4-BE49-F238E27FC236}">
                  <a16:creationId xmlns:a16="http://schemas.microsoft.com/office/drawing/2014/main" id="{D58C6614-813C-422E-8E03-51EF9C438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763" y="25479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8" name="Rectangle 316">
              <a:extLst>
                <a:ext uri="{FF2B5EF4-FFF2-40B4-BE49-F238E27FC236}">
                  <a16:creationId xmlns:a16="http://schemas.microsoft.com/office/drawing/2014/main" id="{B34E5006-0ADA-4F96-A905-059E9B5B2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1863" y="25479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9" name="Rectangle 317">
              <a:extLst>
                <a:ext uri="{FF2B5EF4-FFF2-40B4-BE49-F238E27FC236}">
                  <a16:creationId xmlns:a16="http://schemas.microsoft.com/office/drawing/2014/main" id="{2ACE8ABF-E545-4080-9A4C-44FE4E02F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5688" y="25479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0" name="Rectangle 318">
              <a:extLst>
                <a:ext uri="{FF2B5EF4-FFF2-40B4-BE49-F238E27FC236}">
                  <a16:creationId xmlns:a16="http://schemas.microsoft.com/office/drawing/2014/main" id="{2B44499F-1914-488B-AAB5-7E512890A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3788" y="2547938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1" name="Rectangle 319">
              <a:extLst>
                <a:ext uri="{FF2B5EF4-FFF2-40B4-BE49-F238E27FC236}">
                  <a16:creationId xmlns:a16="http://schemas.microsoft.com/office/drawing/2014/main" id="{6D9C66CD-4004-4742-B42C-CDE9B8948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188" y="2547938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2" name="Freeform 320">
              <a:extLst>
                <a:ext uri="{FF2B5EF4-FFF2-40B4-BE49-F238E27FC236}">
                  <a16:creationId xmlns:a16="http://schemas.microsoft.com/office/drawing/2014/main" id="{5ACBBF22-DC86-4641-AA3B-A6C8288D9B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88063" y="2946400"/>
              <a:ext cx="914400" cy="344488"/>
            </a:xfrm>
            <a:custGeom>
              <a:avLst/>
              <a:gdLst>
                <a:gd name="T0" fmla="*/ 0 w 576"/>
                <a:gd name="T1" fmla="*/ 217 h 217"/>
                <a:gd name="T2" fmla="*/ 0 w 576"/>
                <a:gd name="T3" fmla="*/ 34 h 217"/>
                <a:gd name="T4" fmla="*/ 0 w 576"/>
                <a:gd name="T5" fmla="*/ 34 h 217"/>
                <a:gd name="T6" fmla="*/ 576 w 576"/>
                <a:gd name="T7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17">
                  <a:moveTo>
                    <a:pt x="0" y="217"/>
                  </a:moveTo>
                  <a:lnTo>
                    <a:pt x="0" y="34"/>
                  </a:lnTo>
                  <a:moveTo>
                    <a:pt x="0" y="34"/>
                  </a:moveTo>
                  <a:lnTo>
                    <a:pt x="576" y="0"/>
                  </a:lnTo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345" name="Picture 321">
              <a:extLst>
                <a:ext uri="{FF2B5EF4-FFF2-40B4-BE49-F238E27FC236}">
                  <a16:creationId xmlns:a16="http://schemas.microsoft.com/office/drawing/2014/main" id="{0B616424-3A3A-4A59-8ACB-B36E433F71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3288" y="3136900"/>
              <a:ext cx="20002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6" name="Picture 322">
              <a:extLst>
                <a:ext uri="{FF2B5EF4-FFF2-40B4-BE49-F238E27FC236}">
                  <a16:creationId xmlns:a16="http://schemas.microsoft.com/office/drawing/2014/main" id="{F102B285-C1AB-4F5E-8505-BD8B8CC7C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3288" y="3136900"/>
              <a:ext cx="20002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3" name="Freeform 323">
              <a:extLst>
                <a:ext uri="{FF2B5EF4-FFF2-40B4-BE49-F238E27FC236}">
                  <a16:creationId xmlns:a16="http://schemas.microsoft.com/office/drawing/2014/main" id="{2FFB366C-1795-449F-B2DE-5E3CC53E1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3543300"/>
              <a:ext cx="180975" cy="182563"/>
            </a:xfrm>
            <a:custGeom>
              <a:avLst/>
              <a:gdLst>
                <a:gd name="T0" fmla="*/ 114 w 114"/>
                <a:gd name="T1" fmla="*/ 115 h 115"/>
                <a:gd name="T2" fmla="*/ 54 w 114"/>
                <a:gd name="T3" fmla="*/ 0 h 115"/>
                <a:gd name="T4" fmla="*/ 0 w 114"/>
                <a:gd name="T5" fmla="*/ 115 h 115"/>
                <a:gd name="T6" fmla="*/ 114 w 114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5">
                  <a:moveTo>
                    <a:pt x="114" y="115"/>
                  </a:moveTo>
                  <a:lnTo>
                    <a:pt x="54" y="0"/>
                  </a:lnTo>
                  <a:lnTo>
                    <a:pt x="0" y="115"/>
                  </a:lnTo>
                  <a:lnTo>
                    <a:pt x="114" y="115"/>
                  </a:lnTo>
                  <a:close/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Freeform 324">
              <a:extLst>
                <a:ext uri="{FF2B5EF4-FFF2-40B4-BE49-F238E27FC236}">
                  <a16:creationId xmlns:a16="http://schemas.microsoft.com/office/drawing/2014/main" id="{CDDDF852-7424-4DD1-9F43-B672D8182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3144838"/>
              <a:ext cx="180975" cy="184150"/>
            </a:xfrm>
            <a:custGeom>
              <a:avLst/>
              <a:gdLst>
                <a:gd name="T0" fmla="*/ 0 w 114"/>
                <a:gd name="T1" fmla="*/ 0 h 116"/>
                <a:gd name="T2" fmla="*/ 54 w 114"/>
                <a:gd name="T3" fmla="*/ 116 h 116"/>
                <a:gd name="T4" fmla="*/ 114 w 114"/>
                <a:gd name="T5" fmla="*/ 0 h 116"/>
                <a:gd name="T6" fmla="*/ 0 w 114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6">
                  <a:moveTo>
                    <a:pt x="0" y="0"/>
                  </a:moveTo>
                  <a:lnTo>
                    <a:pt x="54" y="116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Rectangle 325">
              <a:extLst>
                <a:ext uri="{FF2B5EF4-FFF2-40B4-BE49-F238E27FC236}">
                  <a16:creationId xmlns:a16="http://schemas.microsoft.com/office/drawing/2014/main" id="{BC16C0DE-DC02-433E-A7E9-DA8A8C7E3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7663" y="2647950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6" name="Rectangle 326">
              <a:extLst>
                <a:ext uri="{FF2B5EF4-FFF2-40B4-BE49-F238E27FC236}">
                  <a16:creationId xmlns:a16="http://schemas.microsoft.com/office/drawing/2014/main" id="{2466B41D-E2CB-461C-A055-026AAF337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488" y="2647950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7" name="Rectangle 327">
              <a:extLst>
                <a:ext uri="{FF2B5EF4-FFF2-40B4-BE49-F238E27FC236}">
                  <a16:creationId xmlns:a16="http://schemas.microsoft.com/office/drawing/2014/main" id="{067B2F9E-E14B-49B6-9381-2808ACB2B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9113" y="2647950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4" name="Rectangle 328">
              <a:extLst>
                <a:ext uri="{FF2B5EF4-FFF2-40B4-BE49-F238E27FC236}">
                  <a16:creationId xmlns:a16="http://schemas.microsoft.com/office/drawing/2014/main" id="{78910329-753B-40BE-8371-2418A992D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2463" y="2647950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7" name="Rectangle 329">
              <a:extLst>
                <a:ext uri="{FF2B5EF4-FFF2-40B4-BE49-F238E27FC236}">
                  <a16:creationId xmlns:a16="http://schemas.microsoft.com/office/drawing/2014/main" id="{B2AF894A-48EC-4997-A059-FBB25127E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0088" y="2647950"/>
              <a:ext cx="2051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8" name="Rectangle 330">
              <a:extLst>
                <a:ext uri="{FF2B5EF4-FFF2-40B4-BE49-F238E27FC236}">
                  <a16:creationId xmlns:a16="http://schemas.microsoft.com/office/drawing/2014/main" id="{5D6582E5-D52B-456A-8994-B19F868B4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278606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9" name="Rectangle 331">
              <a:extLst>
                <a:ext uri="{FF2B5EF4-FFF2-40B4-BE49-F238E27FC236}">
                  <a16:creationId xmlns:a16="http://schemas.microsoft.com/office/drawing/2014/main" id="{E8C254B0-EB13-45AC-B838-C2D16C2D1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388" y="278606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0" name="Rectangle 332">
              <a:extLst>
                <a:ext uri="{FF2B5EF4-FFF2-40B4-BE49-F238E27FC236}">
                  <a16:creationId xmlns:a16="http://schemas.microsoft.com/office/drawing/2014/main" id="{9AB05A77-6184-486C-B95F-18B664C72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963" y="278606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1" name="Rectangle 333">
              <a:extLst>
                <a:ext uri="{FF2B5EF4-FFF2-40B4-BE49-F238E27FC236}">
                  <a16:creationId xmlns:a16="http://schemas.microsoft.com/office/drawing/2014/main" id="{E3EB297C-376F-4918-91AE-B12A73AD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4313" y="278606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2" name="Rectangle 334">
              <a:extLst>
                <a:ext uri="{FF2B5EF4-FFF2-40B4-BE49-F238E27FC236}">
                  <a16:creationId xmlns:a16="http://schemas.microsoft.com/office/drawing/2014/main" id="{45DE6328-41F5-4BA3-A2E2-4C5569294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413" y="2786063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3" name="Rectangle 335">
              <a:extLst>
                <a:ext uri="{FF2B5EF4-FFF2-40B4-BE49-F238E27FC236}">
                  <a16:creationId xmlns:a16="http://schemas.microsoft.com/office/drawing/2014/main" id="{45EBBDD8-FD32-4381-B324-D09DBE3C4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2786063"/>
              <a:ext cx="1019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Open EFT channels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4" name="Freeform 336">
              <a:extLst>
                <a:ext uri="{FF2B5EF4-FFF2-40B4-BE49-F238E27FC236}">
                  <a16:creationId xmlns:a16="http://schemas.microsoft.com/office/drawing/2014/main" id="{83B8FA08-CA7C-409B-8CAB-667931361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1863" y="3549650"/>
              <a:ext cx="161925" cy="168275"/>
            </a:xfrm>
            <a:custGeom>
              <a:avLst/>
              <a:gdLst>
                <a:gd name="T0" fmla="*/ 102 w 102"/>
                <a:gd name="T1" fmla="*/ 106 h 106"/>
                <a:gd name="T2" fmla="*/ 48 w 102"/>
                <a:gd name="T3" fmla="*/ 0 h 106"/>
                <a:gd name="T4" fmla="*/ 0 w 102"/>
                <a:gd name="T5" fmla="*/ 106 h 106"/>
                <a:gd name="T6" fmla="*/ 102 w 102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6">
                  <a:moveTo>
                    <a:pt x="102" y="106"/>
                  </a:moveTo>
                  <a:lnTo>
                    <a:pt x="48" y="0"/>
                  </a:lnTo>
                  <a:lnTo>
                    <a:pt x="0" y="106"/>
                  </a:lnTo>
                  <a:lnTo>
                    <a:pt x="102" y="106"/>
                  </a:lnTo>
                </a:path>
              </a:pathLst>
            </a:custGeom>
            <a:noFill/>
            <a:ln w="4763" cap="rnd">
              <a:solidFill>
                <a:srgbClr val="F528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5" name="Freeform 337">
              <a:extLst>
                <a:ext uri="{FF2B5EF4-FFF2-40B4-BE49-F238E27FC236}">
                  <a16:creationId xmlns:a16="http://schemas.microsoft.com/office/drawing/2014/main" id="{46B46FB6-46CB-43F5-A0F4-9A38221C7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1863" y="3152775"/>
              <a:ext cx="161925" cy="168275"/>
            </a:xfrm>
            <a:custGeom>
              <a:avLst/>
              <a:gdLst>
                <a:gd name="T0" fmla="*/ 0 w 102"/>
                <a:gd name="T1" fmla="*/ 0 h 106"/>
                <a:gd name="T2" fmla="*/ 48 w 102"/>
                <a:gd name="T3" fmla="*/ 106 h 106"/>
                <a:gd name="T4" fmla="*/ 102 w 102"/>
                <a:gd name="T5" fmla="*/ 0 h 106"/>
                <a:gd name="T6" fmla="*/ 0 w 102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6">
                  <a:moveTo>
                    <a:pt x="0" y="0"/>
                  </a:moveTo>
                  <a:lnTo>
                    <a:pt x="48" y="106"/>
                  </a:lnTo>
                  <a:lnTo>
                    <a:pt x="102" y="0"/>
                  </a:lnTo>
                  <a:lnTo>
                    <a:pt x="0" y="0"/>
                  </a:lnTo>
                </a:path>
              </a:pathLst>
            </a:custGeom>
            <a:noFill/>
            <a:ln w="4763" cap="rnd">
              <a:solidFill>
                <a:srgbClr val="F528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6" name="Line 338">
              <a:extLst>
                <a:ext uri="{FF2B5EF4-FFF2-40B4-BE49-F238E27FC236}">
                  <a16:creationId xmlns:a16="http://schemas.microsoft.com/office/drawing/2014/main" id="{1A5DCA87-3B10-4406-A1AF-80CE5CE243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138" y="2862263"/>
              <a:ext cx="0" cy="282575"/>
            </a:xfrm>
            <a:prstGeom prst="line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7" name="Rectangle 339">
              <a:extLst>
                <a:ext uri="{FF2B5EF4-FFF2-40B4-BE49-F238E27FC236}">
                  <a16:creationId xmlns:a16="http://schemas.microsoft.com/office/drawing/2014/main" id="{0AD09FCC-9915-48C6-B2B3-B8CC658D1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338" y="252571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8" name="Rectangle 340">
              <a:extLst>
                <a:ext uri="{FF2B5EF4-FFF2-40B4-BE49-F238E27FC236}">
                  <a16:creationId xmlns:a16="http://schemas.microsoft.com/office/drawing/2014/main" id="{0AA573DB-E6C0-4FCB-AB7D-CBE74B029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2525713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9" name="Rectangle 341">
              <a:extLst>
                <a:ext uri="{FF2B5EF4-FFF2-40B4-BE49-F238E27FC236}">
                  <a16:creationId xmlns:a16="http://schemas.microsoft.com/office/drawing/2014/main" id="{CAE915D7-3B3C-4300-BED7-A84D3906A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313" y="252571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0" name="Rectangle 342">
              <a:extLst>
                <a:ext uri="{FF2B5EF4-FFF2-40B4-BE49-F238E27FC236}">
                  <a16:creationId xmlns:a16="http://schemas.microsoft.com/office/drawing/2014/main" id="{2C73A314-1EEC-45C9-8549-F92854194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525713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1" name="Rectangle 343">
              <a:extLst>
                <a:ext uri="{FF2B5EF4-FFF2-40B4-BE49-F238E27FC236}">
                  <a16:creationId xmlns:a16="http://schemas.microsoft.com/office/drawing/2014/main" id="{4B3B77F5-F24D-4BEA-B2BE-C17E434CB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763" y="2525713"/>
              <a:ext cx="2051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2" name="Oval 344">
              <a:extLst>
                <a:ext uri="{FF2B5EF4-FFF2-40B4-BE49-F238E27FC236}">
                  <a16:creationId xmlns:a16="http://schemas.microsoft.com/office/drawing/2014/main" id="{A982EC23-DEE7-4B50-AB23-4CA6DE97B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688" y="2822575"/>
              <a:ext cx="90488" cy="73025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3" name="Oval 345">
              <a:extLst>
                <a:ext uri="{FF2B5EF4-FFF2-40B4-BE49-F238E27FC236}">
                  <a16:creationId xmlns:a16="http://schemas.microsoft.com/office/drawing/2014/main" id="{641149E4-63EF-4B63-AE9F-5D5680EEB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688" y="2822575"/>
              <a:ext cx="90488" cy="73025"/>
            </a:xfrm>
            <a:prstGeom prst="ellipse">
              <a:avLst/>
            </a:prstGeom>
            <a:noFill/>
            <a:ln w="9525" cap="rnd">
              <a:solidFill>
                <a:srgbClr val="772F2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4" name="Rectangle 346">
              <a:extLst>
                <a:ext uri="{FF2B5EF4-FFF2-40B4-BE49-F238E27FC236}">
                  <a16:creationId xmlns:a16="http://schemas.microsoft.com/office/drawing/2014/main" id="{4554E23C-C066-4CA5-BBC7-94DCF5B08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013" y="26622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5" name="Rectangle 347">
              <a:extLst>
                <a:ext uri="{FF2B5EF4-FFF2-40B4-BE49-F238E27FC236}">
                  <a16:creationId xmlns:a16="http://schemas.microsoft.com/office/drawing/2014/main" id="{6D18C3BB-964C-4216-81B2-5BA041F70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5363" y="26622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6" name="Rectangle 348">
              <a:extLst>
                <a:ext uri="{FF2B5EF4-FFF2-40B4-BE49-F238E27FC236}">
                  <a16:creationId xmlns:a16="http://schemas.microsoft.com/office/drawing/2014/main" id="{4AE09CCC-AF68-41F5-951C-BBC313451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938" y="26622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7" name="Rectangle 349">
              <a:extLst>
                <a:ext uri="{FF2B5EF4-FFF2-40B4-BE49-F238E27FC236}">
                  <a16:creationId xmlns:a16="http://schemas.microsoft.com/office/drawing/2014/main" id="{5FAE330C-0921-462D-81FB-FF916F577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7288" y="26622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8" name="Rectangle 350">
              <a:extLst>
                <a:ext uri="{FF2B5EF4-FFF2-40B4-BE49-F238E27FC236}">
                  <a16:creationId xmlns:a16="http://schemas.microsoft.com/office/drawing/2014/main" id="{FA62F21C-71AA-4454-B5F7-42476E8FA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863" y="2662238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9" name="Rectangle 351">
              <a:extLst>
                <a:ext uri="{FF2B5EF4-FFF2-40B4-BE49-F238E27FC236}">
                  <a16:creationId xmlns:a16="http://schemas.microsoft.com/office/drawing/2014/main" id="{77B29672-2C9F-4DC0-8B3B-41BED8D63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7788" y="2662238"/>
              <a:ext cx="15525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Final Inbound Files processed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0" name="Freeform 352">
              <a:extLst>
                <a:ext uri="{FF2B5EF4-FFF2-40B4-BE49-F238E27FC236}">
                  <a16:creationId xmlns:a16="http://schemas.microsoft.com/office/drawing/2014/main" id="{25343C1A-5784-4C73-9DF5-AFFCAF74B1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3588" y="3581400"/>
              <a:ext cx="161925" cy="923925"/>
            </a:xfrm>
            <a:custGeom>
              <a:avLst/>
              <a:gdLst>
                <a:gd name="T0" fmla="*/ 0 w 102"/>
                <a:gd name="T1" fmla="*/ 0 h 582"/>
                <a:gd name="T2" fmla="*/ 0 w 102"/>
                <a:gd name="T3" fmla="*/ 274 h 582"/>
                <a:gd name="T4" fmla="*/ 0 w 102"/>
                <a:gd name="T5" fmla="*/ 274 h 582"/>
                <a:gd name="T6" fmla="*/ 102 w 102"/>
                <a:gd name="T7" fmla="*/ 58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582">
                  <a:moveTo>
                    <a:pt x="0" y="0"/>
                  </a:moveTo>
                  <a:lnTo>
                    <a:pt x="0" y="274"/>
                  </a:lnTo>
                  <a:moveTo>
                    <a:pt x="0" y="274"/>
                  </a:moveTo>
                  <a:lnTo>
                    <a:pt x="102" y="582"/>
                  </a:lnTo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377" name="Picture 353">
              <a:extLst>
                <a:ext uri="{FF2B5EF4-FFF2-40B4-BE49-F238E27FC236}">
                  <a16:creationId xmlns:a16="http://schemas.microsoft.com/office/drawing/2014/main" id="{A90152B8-B056-41DB-BA79-7E8FAF6DE7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813" y="3136900"/>
              <a:ext cx="20002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1" name="Freeform 354">
              <a:extLst>
                <a:ext uri="{FF2B5EF4-FFF2-40B4-BE49-F238E27FC236}">
                  <a16:creationId xmlns:a16="http://schemas.microsoft.com/office/drawing/2014/main" id="{61D3D887-3562-41C7-BDBF-BA35918BF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8" y="3543300"/>
              <a:ext cx="180975" cy="182563"/>
            </a:xfrm>
            <a:custGeom>
              <a:avLst/>
              <a:gdLst>
                <a:gd name="T0" fmla="*/ 114 w 114"/>
                <a:gd name="T1" fmla="*/ 115 h 115"/>
                <a:gd name="T2" fmla="*/ 60 w 114"/>
                <a:gd name="T3" fmla="*/ 0 h 115"/>
                <a:gd name="T4" fmla="*/ 0 w 114"/>
                <a:gd name="T5" fmla="*/ 115 h 115"/>
                <a:gd name="T6" fmla="*/ 114 w 114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5">
                  <a:moveTo>
                    <a:pt x="114" y="115"/>
                  </a:moveTo>
                  <a:lnTo>
                    <a:pt x="60" y="0"/>
                  </a:lnTo>
                  <a:lnTo>
                    <a:pt x="0" y="115"/>
                  </a:lnTo>
                  <a:lnTo>
                    <a:pt x="114" y="115"/>
                  </a:lnTo>
                  <a:close/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2" name="Freeform 355">
              <a:extLst>
                <a:ext uri="{FF2B5EF4-FFF2-40B4-BE49-F238E27FC236}">
                  <a16:creationId xmlns:a16="http://schemas.microsoft.com/office/drawing/2014/main" id="{2E1CAA46-87D1-4290-90B1-299D8E942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8" y="3144838"/>
              <a:ext cx="180975" cy="184150"/>
            </a:xfrm>
            <a:custGeom>
              <a:avLst/>
              <a:gdLst>
                <a:gd name="T0" fmla="*/ 0 w 114"/>
                <a:gd name="T1" fmla="*/ 0 h 116"/>
                <a:gd name="T2" fmla="*/ 60 w 114"/>
                <a:gd name="T3" fmla="*/ 116 h 116"/>
                <a:gd name="T4" fmla="*/ 114 w 114"/>
                <a:gd name="T5" fmla="*/ 0 h 116"/>
                <a:gd name="T6" fmla="*/ 0 w 114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6">
                  <a:moveTo>
                    <a:pt x="0" y="0"/>
                  </a:moveTo>
                  <a:lnTo>
                    <a:pt x="60" y="116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3" name="Rectangle 356">
              <a:extLst>
                <a:ext uri="{FF2B5EF4-FFF2-40B4-BE49-F238E27FC236}">
                  <a16:creationId xmlns:a16="http://schemas.microsoft.com/office/drawing/2014/main" id="{60844559-880D-443F-912C-11D5AED40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713" y="4543425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4" name="Rectangle 357">
              <a:extLst>
                <a:ext uri="{FF2B5EF4-FFF2-40B4-BE49-F238E27FC236}">
                  <a16:creationId xmlns:a16="http://schemas.microsoft.com/office/drawing/2014/main" id="{B8D8CAAB-9FBC-4DC1-8E16-422A16D35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538" y="4543425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5" name="Rectangle 358">
              <a:extLst>
                <a:ext uri="{FF2B5EF4-FFF2-40B4-BE49-F238E27FC236}">
                  <a16:creationId xmlns:a16="http://schemas.microsoft.com/office/drawing/2014/main" id="{4EA2F261-2739-4C66-A812-BF24D490C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163" y="4543425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6" name="Rectangle 359">
              <a:extLst>
                <a:ext uri="{FF2B5EF4-FFF2-40B4-BE49-F238E27FC236}">
                  <a16:creationId xmlns:a16="http://schemas.microsoft.com/office/drawing/2014/main" id="{18D97D44-E44F-43EF-9233-B8A747AB8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5513" y="4543425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8" name="Rectangle 360">
              <a:extLst>
                <a:ext uri="{FF2B5EF4-FFF2-40B4-BE49-F238E27FC236}">
                  <a16:creationId xmlns:a16="http://schemas.microsoft.com/office/drawing/2014/main" id="{C767CD3B-B602-4F3C-957B-9DC6461B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3138" y="4543425"/>
              <a:ext cx="2051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9" name="Rectangle 361">
              <a:extLst>
                <a:ext uri="{FF2B5EF4-FFF2-40B4-BE49-F238E27FC236}">
                  <a16:creationId xmlns:a16="http://schemas.microsoft.com/office/drawing/2014/main" id="{C0520B65-5B31-4308-B922-1B66EFE1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563" y="46815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0" name="Rectangle 362">
              <a:extLst>
                <a:ext uri="{FF2B5EF4-FFF2-40B4-BE49-F238E27FC236}">
                  <a16:creationId xmlns:a16="http://schemas.microsoft.com/office/drawing/2014/main" id="{9F8C0FCC-CC66-45D2-8C9A-B7A7AAFB0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913" y="46815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1" name="Rectangle 363">
              <a:extLst>
                <a:ext uri="{FF2B5EF4-FFF2-40B4-BE49-F238E27FC236}">
                  <a16:creationId xmlns:a16="http://schemas.microsoft.com/office/drawing/2014/main" id="{7FE7682F-6BBF-4C5A-AB72-897D6E93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5488" y="4681538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2" name="Rectangle 364">
              <a:extLst>
                <a:ext uri="{FF2B5EF4-FFF2-40B4-BE49-F238E27FC236}">
                  <a16:creationId xmlns:a16="http://schemas.microsoft.com/office/drawing/2014/main" id="{56529E26-6D77-49A9-8BCC-A46357EAA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468153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3" name="Rectangle 365">
              <a:extLst>
                <a:ext uri="{FF2B5EF4-FFF2-40B4-BE49-F238E27FC236}">
                  <a16:creationId xmlns:a16="http://schemas.microsoft.com/office/drawing/2014/main" id="{FFA6C845-511E-4A0D-A561-8C0407D04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7413" y="4681538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4" name="Rectangle 366">
              <a:extLst>
                <a:ext uri="{FF2B5EF4-FFF2-40B4-BE49-F238E27FC236}">
                  <a16:creationId xmlns:a16="http://schemas.microsoft.com/office/drawing/2014/main" id="{6C45B7A0-A820-4A86-A185-8D147E98E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4681538"/>
              <a:ext cx="2952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5" name="Rectangle 367">
              <a:extLst>
                <a:ext uri="{FF2B5EF4-FFF2-40B4-BE49-F238E27FC236}">
                  <a16:creationId xmlns:a16="http://schemas.microsoft.com/office/drawing/2014/main" id="{3DEA029C-5F9F-4294-8AD6-48B7E0A38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963" y="4803775"/>
              <a:ext cx="1247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EFT outbound channels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6" name="Freeform 368">
              <a:extLst>
                <a:ext uri="{FF2B5EF4-FFF2-40B4-BE49-F238E27FC236}">
                  <a16:creationId xmlns:a16="http://schemas.microsoft.com/office/drawing/2014/main" id="{92C66DED-133D-4169-924F-B81B53DB8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863" y="3549650"/>
              <a:ext cx="171450" cy="168275"/>
            </a:xfrm>
            <a:custGeom>
              <a:avLst/>
              <a:gdLst>
                <a:gd name="T0" fmla="*/ 108 w 108"/>
                <a:gd name="T1" fmla="*/ 106 h 106"/>
                <a:gd name="T2" fmla="*/ 54 w 108"/>
                <a:gd name="T3" fmla="*/ 0 h 106"/>
                <a:gd name="T4" fmla="*/ 0 w 108"/>
                <a:gd name="T5" fmla="*/ 106 h 106"/>
                <a:gd name="T6" fmla="*/ 108 w 108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106">
                  <a:moveTo>
                    <a:pt x="108" y="106"/>
                  </a:moveTo>
                  <a:lnTo>
                    <a:pt x="54" y="0"/>
                  </a:lnTo>
                  <a:lnTo>
                    <a:pt x="0" y="106"/>
                  </a:lnTo>
                  <a:lnTo>
                    <a:pt x="108" y="106"/>
                  </a:lnTo>
                </a:path>
              </a:pathLst>
            </a:custGeom>
            <a:noFill/>
            <a:ln w="4763" cap="rnd">
              <a:solidFill>
                <a:srgbClr val="F528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7" name="Freeform 369">
              <a:extLst>
                <a:ext uri="{FF2B5EF4-FFF2-40B4-BE49-F238E27FC236}">
                  <a16:creationId xmlns:a16="http://schemas.microsoft.com/office/drawing/2014/main" id="{66E17093-1AF3-4136-BD55-8F45813BC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863" y="3152775"/>
              <a:ext cx="171450" cy="168275"/>
            </a:xfrm>
            <a:custGeom>
              <a:avLst/>
              <a:gdLst>
                <a:gd name="T0" fmla="*/ 0 w 108"/>
                <a:gd name="T1" fmla="*/ 0 h 106"/>
                <a:gd name="T2" fmla="*/ 54 w 108"/>
                <a:gd name="T3" fmla="*/ 106 h 106"/>
                <a:gd name="T4" fmla="*/ 108 w 108"/>
                <a:gd name="T5" fmla="*/ 0 h 106"/>
                <a:gd name="T6" fmla="*/ 0 w 108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106">
                  <a:moveTo>
                    <a:pt x="0" y="0"/>
                  </a:moveTo>
                  <a:lnTo>
                    <a:pt x="54" y="106"/>
                  </a:lnTo>
                  <a:lnTo>
                    <a:pt x="108" y="0"/>
                  </a:lnTo>
                  <a:lnTo>
                    <a:pt x="0" y="0"/>
                  </a:lnTo>
                </a:path>
              </a:pathLst>
            </a:custGeom>
            <a:noFill/>
            <a:ln w="4763" cap="rnd">
              <a:solidFill>
                <a:srgbClr val="F528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8" name="Freeform 370">
              <a:extLst>
                <a:ext uri="{FF2B5EF4-FFF2-40B4-BE49-F238E27FC236}">
                  <a16:creationId xmlns:a16="http://schemas.microsoft.com/office/drawing/2014/main" id="{6912308A-5AED-4E40-8BD6-7B32BCBB1B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6788" y="3581400"/>
              <a:ext cx="895350" cy="863600"/>
            </a:xfrm>
            <a:custGeom>
              <a:avLst/>
              <a:gdLst>
                <a:gd name="T0" fmla="*/ 564 w 564"/>
                <a:gd name="T1" fmla="*/ 0 h 544"/>
                <a:gd name="T2" fmla="*/ 564 w 564"/>
                <a:gd name="T3" fmla="*/ 327 h 544"/>
                <a:gd name="T4" fmla="*/ 564 w 564"/>
                <a:gd name="T5" fmla="*/ 327 h 544"/>
                <a:gd name="T6" fmla="*/ 0 w 56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4" h="544">
                  <a:moveTo>
                    <a:pt x="564" y="0"/>
                  </a:moveTo>
                  <a:lnTo>
                    <a:pt x="564" y="327"/>
                  </a:lnTo>
                  <a:moveTo>
                    <a:pt x="564" y="327"/>
                  </a:moveTo>
                  <a:lnTo>
                    <a:pt x="0" y="544"/>
                  </a:lnTo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395" name="Picture 371">
              <a:extLst>
                <a:ext uri="{FF2B5EF4-FFF2-40B4-BE49-F238E27FC236}">
                  <a16:creationId xmlns:a16="http://schemas.microsoft.com/office/drawing/2014/main" id="{10744C54-143C-4F5F-A494-0DF5310B5E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7363" y="3136900"/>
              <a:ext cx="20002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6" name="Picture 372">
              <a:extLst>
                <a:ext uri="{FF2B5EF4-FFF2-40B4-BE49-F238E27FC236}">
                  <a16:creationId xmlns:a16="http://schemas.microsoft.com/office/drawing/2014/main" id="{2B33700A-9C7E-4F9C-ACA0-910E956532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7363" y="3136900"/>
              <a:ext cx="20002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9" name="Freeform 373">
              <a:extLst>
                <a:ext uri="{FF2B5EF4-FFF2-40B4-BE49-F238E27FC236}">
                  <a16:creationId xmlns:a16="http://schemas.microsoft.com/office/drawing/2014/main" id="{EB54EA25-8ECA-4349-9202-19C81F965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3543300"/>
              <a:ext cx="180975" cy="182563"/>
            </a:xfrm>
            <a:custGeom>
              <a:avLst/>
              <a:gdLst>
                <a:gd name="T0" fmla="*/ 114 w 114"/>
                <a:gd name="T1" fmla="*/ 115 h 115"/>
                <a:gd name="T2" fmla="*/ 54 w 114"/>
                <a:gd name="T3" fmla="*/ 0 h 115"/>
                <a:gd name="T4" fmla="*/ 0 w 114"/>
                <a:gd name="T5" fmla="*/ 115 h 115"/>
                <a:gd name="T6" fmla="*/ 114 w 114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5">
                  <a:moveTo>
                    <a:pt x="114" y="115"/>
                  </a:moveTo>
                  <a:lnTo>
                    <a:pt x="54" y="0"/>
                  </a:lnTo>
                  <a:lnTo>
                    <a:pt x="0" y="115"/>
                  </a:lnTo>
                  <a:lnTo>
                    <a:pt x="114" y="115"/>
                  </a:lnTo>
                  <a:close/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0" name="Freeform 374">
              <a:extLst>
                <a:ext uri="{FF2B5EF4-FFF2-40B4-BE49-F238E27FC236}">
                  <a16:creationId xmlns:a16="http://schemas.microsoft.com/office/drawing/2014/main" id="{4B7C61BA-2FEC-4F9C-B4F6-A700ABB92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3144838"/>
              <a:ext cx="180975" cy="184150"/>
            </a:xfrm>
            <a:custGeom>
              <a:avLst/>
              <a:gdLst>
                <a:gd name="T0" fmla="*/ 0 w 114"/>
                <a:gd name="T1" fmla="*/ 0 h 116"/>
                <a:gd name="T2" fmla="*/ 54 w 114"/>
                <a:gd name="T3" fmla="*/ 116 h 116"/>
                <a:gd name="T4" fmla="*/ 114 w 114"/>
                <a:gd name="T5" fmla="*/ 0 h 116"/>
                <a:gd name="T6" fmla="*/ 0 w 114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6">
                  <a:moveTo>
                    <a:pt x="0" y="0"/>
                  </a:moveTo>
                  <a:lnTo>
                    <a:pt x="54" y="116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1" name="Rectangle 375">
              <a:extLst>
                <a:ext uri="{FF2B5EF4-FFF2-40B4-BE49-F238E27FC236}">
                  <a16:creationId xmlns:a16="http://schemas.microsoft.com/office/drawing/2014/main" id="{7610CDA4-C2A0-4A92-B9CC-97ECF0764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988" y="449103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2" name="Rectangle 376">
              <a:extLst>
                <a:ext uri="{FF2B5EF4-FFF2-40B4-BE49-F238E27FC236}">
                  <a16:creationId xmlns:a16="http://schemas.microsoft.com/office/drawing/2014/main" id="{CD776AA6-3F6B-4B9C-88A2-4B4BDC6FB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5338" y="449103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3" name="Rectangle 377">
              <a:extLst>
                <a:ext uri="{FF2B5EF4-FFF2-40B4-BE49-F238E27FC236}">
                  <a16:creationId xmlns:a16="http://schemas.microsoft.com/office/drawing/2014/main" id="{FBFE466E-A52D-448B-B5CD-72682EE58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449103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4" name="Rectangle 378">
              <a:extLst>
                <a:ext uri="{FF2B5EF4-FFF2-40B4-BE49-F238E27FC236}">
                  <a16:creationId xmlns:a16="http://schemas.microsoft.com/office/drawing/2014/main" id="{D7285675-B5E0-46CA-AB3B-5740F5327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788" y="449103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7" name="Rectangle 379">
              <a:extLst>
                <a:ext uri="{FF2B5EF4-FFF2-40B4-BE49-F238E27FC236}">
                  <a16:creationId xmlns:a16="http://schemas.microsoft.com/office/drawing/2014/main" id="{6DCF499D-26E1-4C3D-9829-F9DF01A9A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938" y="4491038"/>
              <a:ext cx="2051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8" name="Rectangle 380">
              <a:extLst>
                <a:ext uri="{FF2B5EF4-FFF2-40B4-BE49-F238E27FC236}">
                  <a16:creationId xmlns:a16="http://schemas.microsoft.com/office/drawing/2014/main" id="{4CAB49D1-4B05-42C6-848D-D1A435575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363" y="4619625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9" name="Rectangle 381">
              <a:extLst>
                <a:ext uri="{FF2B5EF4-FFF2-40B4-BE49-F238E27FC236}">
                  <a16:creationId xmlns:a16="http://schemas.microsoft.com/office/drawing/2014/main" id="{52800AD0-73C2-47C6-B28A-048F233B0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188" y="4619625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0" name="Rectangle 382">
              <a:extLst>
                <a:ext uri="{FF2B5EF4-FFF2-40B4-BE49-F238E27FC236}">
                  <a16:creationId xmlns:a16="http://schemas.microsoft.com/office/drawing/2014/main" id="{8CAFB31F-A4DD-407C-80CA-C3EDC5AEE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4619625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1" name="Rectangle 383">
              <a:extLst>
                <a:ext uri="{FF2B5EF4-FFF2-40B4-BE49-F238E27FC236}">
                  <a16:creationId xmlns:a16="http://schemas.microsoft.com/office/drawing/2014/main" id="{EABEA81C-E659-4288-96C9-B72A31759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113" y="4619625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2" name="Rectangle 384">
              <a:extLst>
                <a:ext uri="{FF2B5EF4-FFF2-40B4-BE49-F238E27FC236}">
                  <a16:creationId xmlns:a16="http://schemas.microsoft.com/office/drawing/2014/main" id="{4ED48548-7B8C-4ACC-B633-00C370EF1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8213" y="4619625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3" name="Rectangle 385">
              <a:extLst>
                <a:ext uri="{FF2B5EF4-FFF2-40B4-BE49-F238E27FC236}">
                  <a16:creationId xmlns:a16="http://schemas.microsoft.com/office/drawing/2014/main" id="{D31B1835-B957-401B-A26C-F7E5E968C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4619625"/>
              <a:ext cx="2952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4" name="Rectangle 386">
              <a:extLst>
                <a:ext uri="{FF2B5EF4-FFF2-40B4-BE49-F238E27FC236}">
                  <a16:creationId xmlns:a16="http://schemas.microsoft.com/office/drawing/2014/main" id="{1A2588E7-0D87-4565-9671-19E8A0FA6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863" y="4743450"/>
              <a:ext cx="11715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inbound EFT channels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5" name="Freeform 387">
              <a:extLst>
                <a:ext uri="{FF2B5EF4-FFF2-40B4-BE49-F238E27FC236}">
                  <a16:creationId xmlns:a16="http://schemas.microsoft.com/office/drawing/2014/main" id="{8B0DE638-06BD-4C59-974E-3C1A62DAC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3549650"/>
              <a:ext cx="171450" cy="168275"/>
            </a:xfrm>
            <a:custGeom>
              <a:avLst/>
              <a:gdLst>
                <a:gd name="T0" fmla="*/ 108 w 108"/>
                <a:gd name="T1" fmla="*/ 106 h 106"/>
                <a:gd name="T2" fmla="*/ 54 w 108"/>
                <a:gd name="T3" fmla="*/ 0 h 106"/>
                <a:gd name="T4" fmla="*/ 0 w 108"/>
                <a:gd name="T5" fmla="*/ 106 h 106"/>
                <a:gd name="T6" fmla="*/ 108 w 108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106">
                  <a:moveTo>
                    <a:pt x="108" y="106"/>
                  </a:moveTo>
                  <a:lnTo>
                    <a:pt x="54" y="0"/>
                  </a:lnTo>
                  <a:lnTo>
                    <a:pt x="0" y="106"/>
                  </a:lnTo>
                  <a:lnTo>
                    <a:pt x="108" y="106"/>
                  </a:lnTo>
                </a:path>
              </a:pathLst>
            </a:custGeom>
            <a:noFill/>
            <a:ln w="4763" cap="rnd">
              <a:solidFill>
                <a:srgbClr val="F528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6" name="Freeform 388">
              <a:extLst>
                <a:ext uri="{FF2B5EF4-FFF2-40B4-BE49-F238E27FC236}">
                  <a16:creationId xmlns:a16="http://schemas.microsoft.com/office/drawing/2014/main" id="{3E15EC67-8ED2-4FFC-BA5B-0A3A41866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3152775"/>
              <a:ext cx="171450" cy="168275"/>
            </a:xfrm>
            <a:custGeom>
              <a:avLst/>
              <a:gdLst>
                <a:gd name="T0" fmla="*/ 0 w 108"/>
                <a:gd name="T1" fmla="*/ 0 h 106"/>
                <a:gd name="T2" fmla="*/ 54 w 108"/>
                <a:gd name="T3" fmla="*/ 106 h 106"/>
                <a:gd name="T4" fmla="*/ 108 w 108"/>
                <a:gd name="T5" fmla="*/ 0 h 106"/>
                <a:gd name="T6" fmla="*/ 0 w 108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106">
                  <a:moveTo>
                    <a:pt x="0" y="0"/>
                  </a:moveTo>
                  <a:lnTo>
                    <a:pt x="54" y="106"/>
                  </a:lnTo>
                  <a:lnTo>
                    <a:pt x="108" y="0"/>
                  </a:lnTo>
                  <a:lnTo>
                    <a:pt x="0" y="0"/>
                  </a:lnTo>
                </a:path>
              </a:pathLst>
            </a:custGeom>
            <a:noFill/>
            <a:ln w="4763" cap="rnd">
              <a:solidFill>
                <a:srgbClr val="F528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Freeform 187">
              <a:extLst>
                <a:ext uri="{FF2B5EF4-FFF2-40B4-BE49-F238E27FC236}">
                  <a16:creationId xmlns:a16="http://schemas.microsoft.com/office/drawing/2014/main" id="{C14496A4-67A0-438F-A3BB-B35098323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5859" y="3750416"/>
              <a:ext cx="342900" cy="290513"/>
            </a:xfrm>
            <a:custGeom>
              <a:avLst/>
              <a:gdLst>
                <a:gd name="T0" fmla="*/ 0 w 216"/>
                <a:gd name="T1" fmla="*/ 0 h 183"/>
                <a:gd name="T2" fmla="*/ 0 w 216"/>
                <a:gd name="T3" fmla="*/ 183 h 183"/>
                <a:gd name="T4" fmla="*/ 216 w 216"/>
                <a:gd name="T5" fmla="*/ 183 h 183"/>
                <a:gd name="T6" fmla="*/ 216 w 216"/>
                <a:gd name="T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" h="183">
                  <a:moveTo>
                    <a:pt x="0" y="0"/>
                  </a:moveTo>
                  <a:lnTo>
                    <a:pt x="0" y="183"/>
                  </a:lnTo>
                  <a:lnTo>
                    <a:pt x="216" y="183"/>
                  </a:lnTo>
                  <a:lnTo>
                    <a:pt x="216" y="0"/>
                  </a:lnTo>
                </a:path>
              </a:pathLst>
            </a:custGeom>
            <a:noFill/>
            <a:ln w="158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Rectangle 188">
              <a:extLst>
                <a:ext uri="{FF2B5EF4-FFF2-40B4-BE49-F238E27FC236}">
                  <a16:creationId xmlns:a16="http://schemas.microsoft.com/office/drawing/2014/main" id="{B1BE44FC-FD97-4DBB-93CB-CD7897399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859" y="3139228"/>
              <a:ext cx="342900" cy="58102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Rectangle 190">
              <a:extLst>
                <a:ext uri="{FF2B5EF4-FFF2-40B4-BE49-F238E27FC236}">
                  <a16:creationId xmlns:a16="http://schemas.microsoft.com/office/drawing/2014/main" id="{4EFFDBBB-9063-4EDD-BCF1-8A349FA7A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9755" y="4141497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9" name="Rectangle 191">
              <a:extLst>
                <a:ext uri="{FF2B5EF4-FFF2-40B4-BE49-F238E27FC236}">
                  <a16:creationId xmlns:a16="http://schemas.microsoft.com/office/drawing/2014/main" id="{708695A5-1AF0-4394-9B5D-6729E1587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3105" y="4141497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Rectangle 192">
              <a:extLst>
                <a:ext uri="{FF2B5EF4-FFF2-40B4-BE49-F238E27FC236}">
                  <a16:creationId xmlns:a16="http://schemas.microsoft.com/office/drawing/2014/main" id="{6DB631D2-0785-43B8-8831-F1C39CE99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0730" y="4141497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1" name="Rectangle 193">
              <a:extLst>
                <a:ext uri="{FF2B5EF4-FFF2-40B4-BE49-F238E27FC236}">
                  <a16:creationId xmlns:a16="http://schemas.microsoft.com/office/drawing/2014/main" id="{CC172D27-85AD-4D36-AD67-596A99E99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080" y="4141497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Rectangle 194">
              <a:extLst>
                <a:ext uri="{FF2B5EF4-FFF2-40B4-BE49-F238E27FC236}">
                  <a16:creationId xmlns:a16="http://schemas.microsoft.com/office/drawing/2014/main" id="{2B129EFF-BC9F-4956-869A-EA77510A9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1705" y="4141497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3" name="Rectangle 195">
              <a:extLst>
                <a:ext uri="{FF2B5EF4-FFF2-40B4-BE49-F238E27FC236}">
                  <a16:creationId xmlns:a16="http://schemas.microsoft.com/office/drawing/2014/main" id="{279601DA-34F0-4E30-A233-53C82A2A5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455" y="4141497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4" name="Rectangle 196">
              <a:extLst>
                <a:ext uri="{FF2B5EF4-FFF2-40B4-BE49-F238E27FC236}">
                  <a16:creationId xmlns:a16="http://schemas.microsoft.com/office/drawing/2014/main" id="{A6B22454-02C3-406B-8FE4-9C9349EBA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130" y="4141497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5" name="Rectangle 197">
              <a:extLst>
                <a:ext uri="{FF2B5EF4-FFF2-40B4-BE49-F238E27FC236}">
                  <a16:creationId xmlns:a16="http://schemas.microsoft.com/office/drawing/2014/main" id="{56C59054-123D-4154-B1E3-8A801FB27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955" y="4141497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6" name="Rectangle 198">
              <a:extLst>
                <a:ext uri="{FF2B5EF4-FFF2-40B4-BE49-F238E27FC236}">
                  <a16:creationId xmlns:a16="http://schemas.microsoft.com/office/drawing/2014/main" id="{806D9562-FFB4-404F-AFBA-39C4617BA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5105" y="4141497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7" name="Rectangle 199">
              <a:extLst>
                <a:ext uri="{FF2B5EF4-FFF2-40B4-BE49-F238E27FC236}">
                  <a16:creationId xmlns:a16="http://schemas.microsoft.com/office/drawing/2014/main" id="{A74EBFD5-3D29-4814-ABCF-BCA108299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8930" y="4141497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8" name="Rectangle 200">
              <a:extLst>
                <a:ext uri="{FF2B5EF4-FFF2-40B4-BE49-F238E27FC236}">
                  <a16:creationId xmlns:a16="http://schemas.microsoft.com/office/drawing/2014/main" id="{AC76797C-3038-4393-BEFD-287330C9C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6555" y="4141497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9" name="Rectangle 202">
              <a:extLst>
                <a:ext uri="{FF2B5EF4-FFF2-40B4-BE49-F238E27FC236}">
                  <a16:creationId xmlns:a16="http://schemas.microsoft.com/office/drawing/2014/main" id="{617D117C-7710-4BDD-A784-503636631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4505" y="4271672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0" name="Rectangle 203">
              <a:extLst>
                <a:ext uri="{FF2B5EF4-FFF2-40B4-BE49-F238E27FC236}">
                  <a16:creationId xmlns:a16="http://schemas.microsoft.com/office/drawing/2014/main" id="{5E8BB852-548A-49A6-9BE6-F359EC265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2605" y="4271672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1" name="Rectangle 204">
              <a:extLst>
                <a:ext uri="{FF2B5EF4-FFF2-40B4-BE49-F238E27FC236}">
                  <a16:creationId xmlns:a16="http://schemas.microsoft.com/office/drawing/2014/main" id="{C5F7D37E-0B5D-414F-8BF1-6C6B049D0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430" y="4271672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2" name="Rectangle 206">
              <a:extLst>
                <a:ext uri="{FF2B5EF4-FFF2-40B4-BE49-F238E27FC236}">
                  <a16:creationId xmlns:a16="http://schemas.microsoft.com/office/drawing/2014/main" id="{827E7260-5101-4415-A5D9-22C62A7B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530" y="4271672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3" name="Rectangle 207">
              <a:extLst>
                <a:ext uri="{FF2B5EF4-FFF2-40B4-BE49-F238E27FC236}">
                  <a16:creationId xmlns:a16="http://schemas.microsoft.com/office/drawing/2014/main" id="{BCA8A762-7EA9-47B6-B4BD-22ED820F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355" y="4271672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4" name="Rectangle 208">
              <a:extLst>
                <a:ext uri="{FF2B5EF4-FFF2-40B4-BE49-F238E27FC236}">
                  <a16:creationId xmlns:a16="http://schemas.microsoft.com/office/drawing/2014/main" id="{02D32926-2933-4F5D-B2D0-C3F540302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6455" y="4271672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5" name="Rectangle 209">
              <a:extLst>
                <a:ext uri="{FF2B5EF4-FFF2-40B4-BE49-F238E27FC236}">
                  <a16:creationId xmlns:a16="http://schemas.microsoft.com/office/drawing/2014/main" id="{07A73C4A-B4FC-41D9-BB83-B1C6C8430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9805" y="4271672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Rectangle 210">
              <a:extLst>
                <a:ext uri="{FF2B5EF4-FFF2-40B4-BE49-F238E27FC236}">
                  <a16:creationId xmlns:a16="http://schemas.microsoft.com/office/drawing/2014/main" id="{2C804268-635A-4308-A038-59F0868A7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8380" y="4271672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7" name="Rectangle 211">
              <a:extLst>
                <a:ext uri="{FF2B5EF4-FFF2-40B4-BE49-F238E27FC236}">
                  <a16:creationId xmlns:a16="http://schemas.microsoft.com/office/drawing/2014/main" id="{33756005-5D3B-4363-9625-6FD077E14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1730" y="4271672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8" name="Rectangle 212">
              <a:extLst>
                <a:ext uri="{FF2B5EF4-FFF2-40B4-BE49-F238E27FC236}">
                  <a16:creationId xmlns:a16="http://schemas.microsoft.com/office/drawing/2014/main" id="{4BB5B790-9C2C-4F7F-A9EC-F9B65C2C0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0305" y="4271672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9" name="Rectangle 201">
              <a:extLst>
                <a:ext uri="{FF2B5EF4-FFF2-40B4-BE49-F238E27FC236}">
                  <a16:creationId xmlns:a16="http://schemas.microsoft.com/office/drawing/2014/main" id="{48D2F8A1-85C2-48B1-8A7F-D67635D51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8462" y="426878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0" name="Rectangle 295">
              <a:extLst>
                <a:ext uri="{FF2B5EF4-FFF2-40B4-BE49-F238E27FC236}">
                  <a16:creationId xmlns:a16="http://schemas.microsoft.com/office/drawing/2014/main" id="{2DA881AB-A675-4E1D-8789-14303BF39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1794" y="3146169"/>
              <a:ext cx="333375" cy="581025"/>
            </a:xfrm>
            <a:prstGeom prst="rect">
              <a:avLst/>
            </a:prstGeom>
            <a:noFill/>
            <a:ln w="952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Rectangle 188">
              <a:extLst>
                <a:ext uri="{FF2B5EF4-FFF2-40B4-BE49-F238E27FC236}">
                  <a16:creationId xmlns:a16="http://schemas.microsoft.com/office/drawing/2014/main" id="{19780CA0-CBEC-4411-8B0C-6705B3918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600" y="3136900"/>
              <a:ext cx="237354" cy="581025"/>
            </a:xfrm>
            <a:prstGeom prst="rect">
              <a:avLst/>
            </a:prstGeom>
            <a:gradFill>
              <a:gsLst>
                <a:gs pos="55000">
                  <a:srgbClr val="92D050"/>
                </a:gs>
                <a:gs pos="100000">
                  <a:srgbClr val="CDE9D2"/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Rectangle 190">
              <a:extLst>
                <a:ext uri="{FF2B5EF4-FFF2-40B4-BE49-F238E27FC236}">
                  <a16:creationId xmlns:a16="http://schemas.microsoft.com/office/drawing/2014/main" id="{3C737AC2-0A71-4AF3-AF87-73145EB8B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1657" y="275644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3" name="Rectangle 191">
              <a:extLst>
                <a:ext uri="{FF2B5EF4-FFF2-40B4-BE49-F238E27FC236}">
                  <a16:creationId xmlns:a16="http://schemas.microsoft.com/office/drawing/2014/main" id="{421F88FB-13F7-4AA4-82BA-202131E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5007" y="275644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4" name="Rectangle 192">
              <a:extLst>
                <a:ext uri="{FF2B5EF4-FFF2-40B4-BE49-F238E27FC236}">
                  <a16:creationId xmlns:a16="http://schemas.microsoft.com/office/drawing/2014/main" id="{235C20B8-56D2-428B-A4F7-4B8120974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2632" y="275644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5" name="Rectangle 193">
              <a:extLst>
                <a:ext uri="{FF2B5EF4-FFF2-40B4-BE49-F238E27FC236}">
                  <a16:creationId xmlns:a16="http://schemas.microsoft.com/office/drawing/2014/main" id="{70B6796C-5250-4924-B284-55B71D06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5982" y="275644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6" name="Rectangle 194">
              <a:extLst>
                <a:ext uri="{FF2B5EF4-FFF2-40B4-BE49-F238E27FC236}">
                  <a16:creationId xmlns:a16="http://schemas.microsoft.com/office/drawing/2014/main" id="{3E513E01-6F3A-490B-A0C4-5447110B9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3607" y="275644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7" name="Rectangle 195">
              <a:extLst>
                <a:ext uri="{FF2B5EF4-FFF2-40B4-BE49-F238E27FC236}">
                  <a16:creationId xmlns:a16="http://schemas.microsoft.com/office/drawing/2014/main" id="{0CF700CA-7EA8-469A-B9BA-F7F255C3D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9357" y="2756448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8" name="Rectangle 196">
              <a:extLst>
                <a:ext uri="{FF2B5EF4-FFF2-40B4-BE49-F238E27FC236}">
                  <a16:creationId xmlns:a16="http://schemas.microsoft.com/office/drawing/2014/main" id="{418D8955-9920-4B58-960E-1EDD9BBD9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6032" y="275644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9" name="Rectangle 197">
              <a:extLst>
                <a:ext uri="{FF2B5EF4-FFF2-40B4-BE49-F238E27FC236}">
                  <a16:creationId xmlns:a16="http://schemas.microsoft.com/office/drawing/2014/main" id="{EF4F1D41-B667-42AB-9340-F49701DFE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9857" y="275644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0" name="Rectangle 198">
              <a:extLst>
                <a:ext uri="{FF2B5EF4-FFF2-40B4-BE49-F238E27FC236}">
                  <a16:creationId xmlns:a16="http://schemas.microsoft.com/office/drawing/2014/main" id="{A331BD23-2A4D-4618-B6A1-F858E1A31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7007" y="2756448"/>
              <a:ext cx="1031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1" name="Rectangle 199">
              <a:extLst>
                <a:ext uri="{FF2B5EF4-FFF2-40B4-BE49-F238E27FC236}">
                  <a16:creationId xmlns:a16="http://schemas.microsoft.com/office/drawing/2014/main" id="{530E10A0-445E-4DBF-8C43-6F6BAC28C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0832" y="2756448"/>
              <a:ext cx="114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2" name="Rectangle 200">
              <a:extLst>
                <a:ext uri="{FF2B5EF4-FFF2-40B4-BE49-F238E27FC236}">
                  <a16:creationId xmlns:a16="http://schemas.microsoft.com/office/drawing/2014/main" id="{8D374A16-F74C-4541-AFBA-71BF83DB6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457" y="2756448"/>
              <a:ext cx="2047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3" name="Rectangle 202">
              <a:extLst>
                <a:ext uri="{FF2B5EF4-FFF2-40B4-BE49-F238E27FC236}">
                  <a16:creationId xmlns:a16="http://schemas.microsoft.com/office/drawing/2014/main" id="{F67A4E4E-201E-4086-BB84-CBB4D1282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6407" y="288662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4" name="Rectangle 203">
              <a:extLst>
                <a:ext uri="{FF2B5EF4-FFF2-40B4-BE49-F238E27FC236}">
                  <a16:creationId xmlns:a16="http://schemas.microsoft.com/office/drawing/2014/main" id="{E47C6E5C-62BC-44D4-838C-C99EAF301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4507" y="288662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Rectangle 204">
              <a:extLst>
                <a:ext uri="{FF2B5EF4-FFF2-40B4-BE49-F238E27FC236}">
                  <a16:creationId xmlns:a16="http://schemas.microsoft.com/office/drawing/2014/main" id="{27945FA6-E500-4A56-875C-80C057276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8332" y="288662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Rectangle 206">
              <a:extLst>
                <a:ext uri="{FF2B5EF4-FFF2-40B4-BE49-F238E27FC236}">
                  <a16:creationId xmlns:a16="http://schemas.microsoft.com/office/drawing/2014/main" id="{D99A35B5-E3DB-435B-A2EB-C30A9850C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6432" y="288662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Rectangle 207">
              <a:extLst>
                <a:ext uri="{FF2B5EF4-FFF2-40B4-BE49-F238E27FC236}">
                  <a16:creationId xmlns:a16="http://schemas.microsoft.com/office/drawing/2014/main" id="{23CBEFEF-FD2F-4E0F-826B-CB70ECA77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0257" y="288662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Rectangle 208">
              <a:extLst>
                <a:ext uri="{FF2B5EF4-FFF2-40B4-BE49-F238E27FC236}">
                  <a16:creationId xmlns:a16="http://schemas.microsoft.com/office/drawing/2014/main" id="{7AB93CFD-A5F7-4377-968F-E72B4AF92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357" y="288662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Rectangle 209">
              <a:extLst>
                <a:ext uri="{FF2B5EF4-FFF2-40B4-BE49-F238E27FC236}">
                  <a16:creationId xmlns:a16="http://schemas.microsoft.com/office/drawing/2014/main" id="{4653E366-B67C-4506-B64C-CF35F2BB0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1707" y="288662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Rectangle 210">
              <a:extLst>
                <a:ext uri="{FF2B5EF4-FFF2-40B4-BE49-F238E27FC236}">
                  <a16:creationId xmlns:a16="http://schemas.microsoft.com/office/drawing/2014/main" id="{55149F23-F73A-4D3D-807B-63EF97EDB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0282" y="2886623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Rectangle 211">
              <a:extLst>
                <a:ext uri="{FF2B5EF4-FFF2-40B4-BE49-F238E27FC236}">
                  <a16:creationId xmlns:a16="http://schemas.microsoft.com/office/drawing/2014/main" id="{AC2E7886-4500-444D-B994-BB277468C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3632" y="2886623"/>
              <a:ext cx="104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Rectangle 212">
              <a:extLst>
                <a:ext uri="{FF2B5EF4-FFF2-40B4-BE49-F238E27FC236}">
                  <a16:creationId xmlns:a16="http://schemas.microsoft.com/office/drawing/2014/main" id="{5E707352-97B8-4B2A-9B70-74FCFFC1A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207" y="2886623"/>
              <a:ext cx="2190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3" name="Rectangle 213">
              <a:extLst>
                <a:ext uri="{FF2B5EF4-FFF2-40B4-BE49-F238E27FC236}">
                  <a16:creationId xmlns:a16="http://schemas.microsoft.com/office/drawing/2014/main" id="{CDE9D4CC-549E-4FE8-8E32-F854A6C39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975" y="4269039"/>
              <a:ext cx="9585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BW  &amp; DES Transports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4" name="Rectangle 201">
              <a:extLst>
                <a:ext uri="{FF2B5EF4-FFF2-40B4-BE49-F238E27FC236}">
                  <a16:creationId xmlns:a16="http://schemas.microsoft.com/office/drawing/2014/main" id="{9F925E5C-DFBE-4E51-82F1-6E2905D4C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3792" y="2885592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26" name="Straight Connector 1025">
              <a:extLst>
                <a:ext uri="{FF2B5EF4-FFF2-40B4-BE49-F238E27FC236}">
                  <a16:creationId xmlns:a16="http://schemas.microsoft.com/office/drawing/2014/main" id="{BF1F6BCB-47AF-4423-B713-0CF867BBF3A0}"/>
                </a:ext>
              </a:extLst>
            </p:cNvPr>
            <p:cNvCxnSpPr>
              <a:cxnSpLocks/>
              <a:endCxn id="424" idx="2"/>
            </p:cNvCxnSpPr>
            <p:nvPr/>
          </p:nvCxnSpPr>
          <p:spPr>
            <a:xfrm flipV="1">
              <a:off x="7460407" y="3039023"/>
              <a:ext cx="299350" cy="53576"/>
            </a:xfrm>
            <a:prstGeom prst="line">
              <a:avLst/>
            </a:prstGeom>
            <a:ln cap="flat">
              <a:solidFill>
                <a:schemeClr val="tx1"/>
              </a:solidFill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Rectangle 213">
              <a:extLst>
                <a:ext uri="{FF2B5EF4-FFF2-40B4-BE49-F238E27FC236}">
                  <a16:creationId xmlns:a16="http://schemas.microsoft.com/office/drawing/2014/main" id="{22D0D59F-6A52-486F-B4CC-2A3DDDC37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5276" y="2899490"/>
              <a:ext cx="5947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BW  &amp; DES QA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0" name="Freeform 187">
              <a:extLst>
                <a:ext uri="{FF2B5EF4-FFF2-40B4-BE49-F238E27FC236}">
                  <a16:creationId xmlns:a16="http://schemas.microsoft.com/office/drawing/2014/main" id="{01EF7908-18A7-4558-BED7-6E707D32E3C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08197" y="2965741"/>
              <a:ext cx="246760" cy="201461"/>
            </a:xfrm>
            <a:custGeom>
              <a:avLst/>
              <a:gdLst>
                <a:gd name="T0" fmla="*/ 0 w 216"/>
                <a:gd name="T1" fmla="*/ 0 h 183"/>
                <a:gd name="T2" fmla="*/ 0 w 216"/>
                <a:gd name="T3" fmla="*/ 183 h 183"/>
                <a:gd name="T4" fmla="*/ 216 w 216"/>
                <a:gd name="T5" fmla="*/ 183 h 183"/>
                <a:gd name="T6" fmla="*/ 216 w 216"/>
                <a:gd name="T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" h="183">
                  <a:moveTo>
                    <a:pt x="0" y="0"/>
                  </a:moveTo>
                  <a:lnTo>
                    <a:pt x="0" y="183"/>
                  </a:lnTo>
                  <a:lnTo>
                    <a:pt x="216" y="183"/>
                  </a:lnTo>
                  <a:lnTo>
                    <a:pt x="216" y="0"/>
                  </a:lnTo>
                </a:path>
              </a:pathLst>
            </a:custGeom>
            <a:noFill/>
            <a:ln w="158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6F3F9D4-29E8-4862-A4E0-E6A4DF85CCF7}"/>
              </a:ext>
            </a:extLst>
          </p:cNvPr>
          <p:cNvSpPr/>
          <p:nvPr/>
        </p:nvSpPr>
        <p:spPr>
          <a:xfrm>
            <a:off x="899592" y="3869407"/>
            <a:ext cx="337740" cy="2161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4F5D3EB3-05BC-4638-AF33-A9B4AB65CB48}"/>
              </a:ext>
            </a:extLst>
          </p:cNvPr>
          <p:cNvSpPr/>
          <p:nvPr/>
        </p:nvSpPr>
        <p:spPr>
          <a:xfrm>
            <a:off x="899592" y="4188495"/>
            <a:ext cx="337740" cy="2161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70D64179-D100-404F-8050-331621BED790}"/>
              </a:ext>
            </a:extLst>
          </p:cNvPr>
          <p:cNvSpPr/>
          <p:nvPr/>
        </p:nvSpPr>
        <p:spPr>
          <a:xfrm>
            <a:off x="899592" y="4499171"/>
            <a:ext cx="337740" cy="2161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7" name="TextBox 1496">
            <a:extLst>
              <a:ext uri="{FF2B5EF4-FFF2-40B4-BE49-F238E27FC236}">
                <a16:creationId xmlns:a16="http://schemas.microsoft.com/office/drawing/2014/main" id="{095E64C8-CCDD-4B58-92ED-8058799886AD}"/>
              </a:ext>
            </a:extLst>
          </p:cNvPr>
          <p:cNvSpPr txBox="1"/>
          <p:nvPr/>
        </p:nvSpPr>
        <p:spPr>
          <a:xfrm>
            <a:off x="1403648" y="3867894"/>
            <a:ext cx="1208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Code Transports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AD30AFAC-4946-4BEE-B3CB-623F9C2C3040}"/>
              </a:ext>
            </a:extLst>
          </p:cNvPr>
          <p:cNvSpPr txBox="1"/>
          <p:nvPr/>
        </p:nvSpPr>
        <p:spPr>
          <a:xfrm>
            <a:off x="1403648" y="4197737"/>
            <a:ext cx="1208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QA Checks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B1815608-DA98-412B-A12B-927E2B6903B8}"/>
              </a:ext>
            </a:extLst>
          </p:cNvPr>
          <p:cNvSpPr txBox="1"/>
          <p:nvPr/>
        </p:nvSpPr>
        <p:spPr>
          <a:xfrm>
            <a:off x="1403648" y="4443958"/>
            <a:ext cx="120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Channel Close &amp; Open</a:t>
            </a:r>
          </a:p>
        </p:txBody>
      </p:sp>
    </p:spTree>
    <p:extLst>
      <p:ext uri="{BB962C8B-B14F-4D97-AF65-F5344CB8AC3E}">
        <p14:creationId xmlns:p14="http://schemas.microsoft.com/office/powerpoint/2010/main" val="309487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637580"/>
          </a:xfrm>
        </p:spPr>
        <p:txBody>
          <a:bodyPr/>
          <a:lstStyle/>
          <a:p>
            <a:r>
              <a:rPr lang="en-GB" dirty="0"/>
              <a:t>XRN5110 Nov 20 File Format Transition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55526"/>
            <a:ext cx="85689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incorporate the mapping rules and processing logic of the files, the Enhanced File Transfer channels will need to be closed for XRN4931, XRN4897 and XRN4899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CNF, CNC, GEA, CSS, WAO, SNO </a:t>
            </a:r>
            <a:r>
              <a:rPr lang="en-GB" sz="1200" dirty="0"/>
              <a:t>- Changes in processing logic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MSO, CTR, CFR, URS, SFR – Changes in PO mapping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files below will be processed as per the standard times, all </a:t>
            </a:r>
            <a:r>
              <a:rPr lang="en-GB" sz="1200" dirty="0">
                <a:solidFill>
                  <a:prstClr val="black"/>
                </a:solidFill>
                <a:latin typeface="Arial"/>
              </a:rPr>
              <a:t>received files will be processed before we close the channels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Monitoring of all inbound files and confirmation of all response outbound files will be completed between 23:00:01 and 23:59:59, prior to closing the channels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solidFill>
                <a:prstClr val="black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prstClr val="black"/>
                </a:solidFill>
              </a:rPr>
              <a:t>There are no changes to the file formats, so if any file arrives while the channels are closed they will be processed after the implementation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solidFill>
                <a:prstClr val="black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4675819-31CE-4772-8FE4-4D4FAB93E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470272"/>
              </p:ext>
            </p:extLst>
          </p:nvPr>
        </p:nvGraphicFramePr>
        <p:xfrm>
          <a:off x="218576" y="3033329"/>
          <a:ext cx="8778856" cy="191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085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Change</a:t>
                      </a:r>
                      <a:r>
                        <a:rPr lang="en-GB" sz="1050" baseline="0" dirty="0"/>
                        <a:t> ID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Last</a:t>
                      </a:r>
                      <a:r>
                        <a:rPr lang="en-GB" sz="1050" baseline="0" dirty="0"/>
                        <a:t> inbound (Time = File Processing)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Last Outbound </a:t>
                      </a:r>
                      <a:r>
                        <a:rPr lang="en-GB" sz="1050" baseline="0" dirty="0"/>
                        <a:t>(Time = File Processing)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First</a:t>
                      </a:r>
                      <a:r>
                        <a:rPr lang="en-GB" sz="1050" baseline="0" dirty="0"/>
                        <a:t> </a:t>
                      </a:r>
                      <a:r>
                        <a:rPr lang="en-GB" sz="1050" dirty="0"/>
                        <a:t>Inbound</a:t>
                      </a:r>
                      <a:endParaRPr lang="en-GB" sz="105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/>
                        <a:t> (Time = File Processing)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 outbound processed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/>
                        <a:t>(Time = File Processing)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0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XRN4931XRN4897XRN4899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06/11/2020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CNC - 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:00:00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CNF -  23:00:00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GEA  -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CSS - 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WAO -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SNO  -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06/11/2020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dirty="0"/>
                        <a:t>MSO, CTR, CFR, URS, SFR will be processed as per normal Business As Usual schedule. Last processing at 23.59.59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07/11/2020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CNF - BAU time</a:t>
                      </a:r>
                      <a:endParaRPr lang="en-GB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CNC - 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BAU time</a:t>
                      </a:r>
                      <a:endParaRPr lang="en-GB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GEA - BAU time</a:t>
                      </a:r>
                      <a:endParaRPr lang="en-GB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CSS - BAU time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WAO - 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BAU time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SNO - 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BAU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07/11/2020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MSO, CTR, CFR, URS, SFR will be processed as per normal Business As Usual schedule. 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6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5D0-AED6-479F-AF1A-30153CCF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XRN5110 Nov 20 Code Deployment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8926B-9496-4BCA-AE0F-5D25B57DFBCA}"/>
              </a:ext>
            </a:extLst>
          </p:cNvPr>
          <p:cNvSpPr txBox="1"/>
          <p:nvPr/>
        </p:nvSpPr>
        <p:spPr>
          <a:xfrm>
            <a:off x="457200" y="699542"/>
            <a:ext cx="735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Deployment window to be followed according to the below table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D2200B-887A-44BF-AB21-D59DEEA9A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16882"/>
              </p:ext>
            </p:extLst>
          </p:nvPr>
        </p:nvGraphicFramePr>
        <p:xfrm>
          <a:off x="467544" y="1059582"/>
          <a:ext cx="8424936" cy="324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145">
                  <a:extLst>
                    <a:ext uri="{9D8B030D-6E8A-4147-A177-3AD203B41FA5}">
                      <a16:colId xmlns:a16="http://schemas.microsoft.com/office/drawing/2014/main" val="3258197954"/>
                    </a:ext>
                  </a:extLst>
                </a:gridCol>
                <a:gridCol w="1250515">
                  <a:extLst>
                    <a:ext uri="{9D8B030D-6E8A-4147-A177-3AD203B41FA5}">
                      <a16:colId xmlns:a16="http://schemas.microsoft.com/office/drawing/2014/main" val="151942525"/>
                    </a:ext>
                  </a:extLst>
                </a:gridCol>
                <a:gridCol w="1913780">
                  <a:extLst>
                    <a:ext uri="{9D8B030D-6E8A-4147-A177-3AD203B41FA5}">
                      <a16:colId xmlns:a16="http://schemas.microsoft.com/office/drawing/2014/main" val="1359844448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3888752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Available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Code Deployment Date /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2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SAP Utilities IS-U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 am - 7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07-Nov-2020 / 5 am - 7 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02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Business Warehouse/Business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 pm - 5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07-Nov-2020 / 3 pm - 5 pm (After IS-U Transport)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027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Process Orchestration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 am - 7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07-Nov-2020 / 5 am - 7 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2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Control-M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 am - 7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07-Nov-2020 / 5 am - 7 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02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Data Enquiry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 pm - 5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07-Nov-2020 / 3 pm - 5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072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9308D2-62B9-47B4-9BFC-BB8511A44422}"/>
              </a:ext>
            </a:extLst>
          </p:cNvPr>
          <p:cNvSpPr txBox="1"/>
          <p:nvPr/>
        </p:nvSpPr>
        <p:spPr>
          <a:xfrm>
            <a:off x="457200" y="4424422"/>
            <a:ext cx="5763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* Note: Exact Times to be Confirmed with Tech Operations as part of Detailed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257528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5D0-AED6-479F-AF1A-30153CCF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Points-Data Cleansing in PIS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BBC938-1B30-4076-A39D-9DAD0C49A44F}"/>
              </a:ext>
            </a:extLst>
          </p:cNvPr>
          <p:cNvGrpSpPr/>
          <p:nvPr/>
        </p:nvGrpSpPr>
        <p:grpSpPr>
          <a:xfrm>
            <a:off x="683568" y="4074040"/>
            <a:ext cx="6480720" cy="801966"/>
            <a:chOff x="1694183" y="2331356"/>
            <a:chExt cx="5347248" cy="568570"/>
          </a:xfrm>
        </p:grpSpPr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1344E7B7-E3C5-46CB-B72C-B22786E3AAFF}"/>
                </a:ext>
              </a:extLst>
            </p:cNvPr>
            <p:cNvSpPr/>
            <p:nvPr/>
          </p:nvSpPr>
          <p:spPr>
            <a:xfrm>
              <a:off x="1694183" y="2331356"/>
              <a:ext cx="1178384" cy="454856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C44EF12-4D1B-4433-B8C3-DC659240E9B6}"/>
                </a:ext>
              </a:extLst>
            </p:cNvPr>
            <p:cNvSpPr/>
            <p:nvPr/>
          </p:nvSpPr>
          <p:spPr>
            <a:xfrm>
              <a:off x="2008419" y="2445070"/>
              <a:ext cx="995080" cy="454856"/>
            </a:xfrm>
            <a:custGeom>
              <a:avLst/>
              <a:gdLst>
                <a:gd name="connsiteX0" fmla="*/ 0 w 995080"/>
                <a:gd name="connsiteY0" fmla="*/ 45486 h 454856"/>
                <a:gd name="connsiteX1" fmla="*/ 45486 w 995080"/>
                <a:gd name="connsiteY1" fmla="*/ 0 h 454856"/>
                <a:gd name="connsiteX2" fmla="*/ 949594 w 995080"/>
                <a:gd name="connsiteY2" fmla="*/ 0 h 454856"/>
                <a:gd name="connsiteX3" fmla="*/ 995080 w 995080"/>
                <a:gd name="connsiteY3" fmla="*/ 45486 h 454856"/>
                <a:gd name="connsiteX4" fmla="*/ 995080 w 995080"/>
                <a:gd name="connsiteY4" fmla="*/ 409370 h 454856"/>
                <a:gd name="connsiteX5" fmla="*/ 949594 w 995080"/>
                <a:gd name="connsiteY5" fmla="*/ 454856 h 454856"/>
                <a:gd name="connsiteX6" fmla="*/ 45486 w 995080"/>
                <a:gd name="connsiteY6" fmla="*/ 454856 h 454856"/>
                <a:gd name="connsiteX7" fmla="*/ 0 w 995080"/>
                <a:gd name="connsiteY7" fmla="*/ 409370 h 454856"/>
                <a:gd name="connsiteX8" fmla="*/ 0 w 995080"/>
                <a:gd name="connsiteY8" fmla="*/ 45486 h 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080" h="454856">
                  <a:moveTo>
                    <a:pt x="0" y="45486"/>
                  </a:moveTo>
                  <a:cubicBezTo>
                    <a:pt x="0" y="20365"/>
                    <a:pt x="20365" y="0"/>
                    <a:pt x="45486" y="0"/>
                  </a:cubicBezTo>
                  <a:lnTo>
                    <a:pt x="949594" y="0"/>
                  </a:lnTo>
                  <a:cubicBezTo>
                    <a:pt x="974715" y="0"/>
                    <a:pt x="995080" y="20365"/>
                    <a:pt x="995080" y="45486"/>
                  </a:cubicBezTo>
                  <a:lnTo>
                    <a:pt x="995080" y="409370"/>
                  </a:lnTo>
                  <a:cubicBezTo>
                    <a:pt x="995080" y="434491"/>
                    <a:pt x="974715" y="454856"/>
                    <a:pt x="949594" y="454856"/>
                  </a:cubicBezTo>
                  <a:lnTo>
                    <a:pt x="45486" y="454856"/>
                  </a:lnTo>
                  <a:cubicBezTo>
                    <a:pt x="20365" y="454856"/>
                    <a:pt x="0" y="434491"/>
                    <a:pt x="0" y="409370"/>
                  </a:cubicBezTo>
                  <a:lnTo>
                    <a:pt x="0" y="45486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442" tIns="84442" rIns="84442" bIns="84442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Part1-1</a:t>
              </a:r>
              <a:r>
                <a:rPr lang="en-GB" sz="1000" kern="1200" baseline="30000" dirty="0"/>
                <a:t>st</a:t>
              </a:r>
              <a:r>
                <a:rPr lang="en-GB" sz="1000" kern="1200" dirty="0"/>
                <a:t> week post go live-run simulation</a:t>
              </a: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F12DCA4-14E6-49EB-89B9-47031A7D1918}"/>
                </a:ext>
              </a:extLst>
            </p:cNvPr>
            <p:cNvSpPr/>
            <p:nvPr/>
          </p:nvSpPr>
          <p:spPr>
            <a:xfrm>
              <a:off x="3040161" y="2331356"/>
              <a:ext cx="1178384" cy="454856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BDAA88C-82E0-4341-BE5E-11CE49CE74C4}"/>
                </a:ext>
              </a:extLst>
            </p:cNvPr>
            <p:cNvSpPr/>
            <p:nvPr/>
          </p:nvSpPr>
          <p:spPr>
            <a:xfrm>
              <a:off x="3354397" y="2445070"/>
              <a:ext cx="995080" cy="454856"/>
            </a:xfrm>
            <a:custGeom>
              <a:avLst/>
              <a:gdLst>
                <a:gd name="connsiteX0" fmla="*/ 0 w 995080"/>
                <a:gd name="connsiteY0" fmla="*/ 45486 h 454856"/>
                <a:gd name="connsiteX1" fmla="*/ 45486 w 995080"/>
                <a:gd name="connsiteY1" fmla="*/ 0 h 454856"/>
                <a:gd name="connsiteX2" fmla="*/ 949594 w 995080"/>
                <a:gd name="connsiteY2" fmla="*/ 0 h 454856"/>
                <a:gd name="connsiteX3" fmla="*/ 995080 w 995080"/>
                <a:gd name="connsiteY3" fmla="*/ 45486 h 454856"/>
                <a:gd name="connsiteX4" fmla="*/ 995080 w 995080"/>
                <a:gd name="connsiteY4" fmla="*/ 409370 h 454856"/>
                <a:gd name="connsiteX5" fmla="*/ 949594 w 995080"/>
                <a:gd name="connsiteY5" fmla="*/ 454856 h 454856"/>
                <a:gd name="connsiteX6" fmla="*/ 45486 w 995080"/>
                <a:gd name="connsiteY6" fmla="*/ 454856 h 454856"/>
                <a:gd name="connsiteX7" fmla="*/ 0 w 995080"/>
                <a:gd name="connsiteY7" fmla="*/ 409370 h 454856"/>
                <a:gd name="connsiteX8" fmla="*/ 0 w 995080"/>
                <a:gd name="connsiteY8" fmla="*/ 45486 h 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080" h="454856">
                  <a:moveTo>
                    <a:pt x="0" y="45486"/>
                  </a:moveTo>
                  <a:cubicBezTo>
                    <a:pt x="0" y="20365"/>
                    <a:pt x="20365" y="0"/>
                    <a:pt x="45486" y="0"/>
                  </a:cubicBezTo>
                  <a:lnTo>
                    <a:pt x="949594" y="0"/>
                  </a:lnTo>
                  <a:cubicBezTo>
                    <a:pt x="974715" y="0"/>
                    <a:pt x="995080" y="20365"/>
                    <a:pt x="995080" y="45486"/>
                  </a:cubicBezTo>
                  <a:lnTo>
                    <a:pt x="995080" y="409370"/>
                  </a:lnTo>
                  <a:cubicBezTo>
                    <a:pt x="995080" y="434491"/>
                    <a:pt x="974715" y="454856"/>
                    <a:pt x="949594" y="454856"/>
                  </a:cubicBezTo>
                  <a:lnTo>
                    <a:pt x="45486" y="454856"/>
                  </a:lnTo>
                  <a:cubicBezTo>
                    <a:pt x="20365" y="454856"/>
                    <a:pt x="0" y="434491"/>
                    <a:pt x="0" y="409370"/>
                  </a:cubicBezTo>
                  <a:lnTo>
                    <a:pt x="0" y="45486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442" tIns="84442" rIns="84442" bIns="84442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/>
                <a:t>Part2-2</a:t>
              </a:r>
              <a:r>
                <a:rPr lang="en-GB" sz="1000" baseline="30000" dirty="0"/>
                <a:t>nd</a:t>
              </a:r>
              <a:r>
                <a:rPr lang="en-GB" sz="1000" dirty="0"/>
                <a:t> week post go live- Identify the volume</a:t>
              </a:r>
              <a:endParaRPr lang="en-GB" sz="1000" kern="1200" dirty="0"/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A218A086-1581-432B-AA3B-91E021E07F2E}"/>
                </a:ext>
              </a:extLst>
            </p:cNvPr>
            <p:cNvSpPr/>
            <p:nvPr/>
          </p:nvSpPr>
          <p:spPr>
            <a:xfrm>
              <a:off x="4386138" y="2331356"/>
              <a:ext cx="1178384" cy="454856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4DC81E4-AA19-4EC2-95BB-E95A8622036A}"/>
                </a:ext>
              </a:extLst>
            </p:cNvPr>
            <p:cNvSpPr/>
            <p:nvPr/>
          </p:nvSpPr>
          <p:spPr>
            <a:xfrm>
              <a:off x="4700374" y="2445070"/>
              <a:ext cx="995080" cy="454856"/>
            </a:xfrm>
            <a:custGeom>
              <a:avLst/>
              <a:gdLst>
                <a:gd name="connsiteX0" fmla="*/ 0 w 995080"/>
                <a:gd name="connsiteY0" fmla="*/ 45486 h 454856"/>
                <a:gd name="connsiteX1" fmla="*/ 45486 w 995080"/>
                <a:gd name="connsiteY1" fmla="*/ 0 h 454856"/>
                <a:gd name="connsiteX2" fmla="*/ 949594 w 995080"/>
                <a:gd name="connsiteY2" fmla="*/ 0 h 454856"/>
                <a:gd name="connsiteX3" fmla="*/ 995080 w 995080"/>
                <a:gd name="connsiteY3" fmla="*/ 45486 h 454856"/>
                <a:gd name="connsiteX4" fmla="*/ 995080 w 995080"/>
                <a:gd name="connsiteY4" fmla="*/ 409370 h 454856"/>
                <a:gd name="connsiteX5" fmla="*/ 949594 w 995080"/>
                <a:gd name="connsiteY5" fmla="*/ 454856 h 454856"/>
                <a:gd name="connsiteX6" fmla="*/ 45486 w 995080"/>
                <a:gd name="connsiteY6" fmla="*/ 454856 h 454856"/>
                <a:gd name="connsiteX7" fmla="*/ 0 w 995080"/>
                <a:gd name="connsiteY7" fmla="*/ 409370 h 454856"/>
                <a:gd name="connsiteX8" fmla="*/ 0 w 995080"/>
                <a:gd name="connsiteY8" fmla="*/ 45486 h 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080" h="454856">
                  <a:moveTo>
                    <a:pt x="0" y="45486"/>
                  </a:moveTo>
                  <a:cubicBezTo>
                    <a:pt x="0" y="20365"/>
                    <a:pt x="20365" y="0"/>
                    <a:pt x="45486" y="0"/>
                  </a:cubicBezTo>
                  <a:lnTo>
                    <a:pt x="949594" y="0"/>
                  </a:lnTo>
                  <a:cubicBezTo>
                    <a:pt x="974715" y="0"/>
                    <a:pt x="995080" y="20365"/>
                    <a:pt x="995080" y="45486"/>
                  </a:cubicBezTo>
                  <a:lnTo>
                    <a:pt x="995080" y="409370"/>
                  </a:lnTo>
                  <a:cubicBezTo>
                    <a:pt x="995080" y="434491"/>
                    <a:pt x="974715" y="454856"/>
                    <a:pt x="949594" y="454856"/>
                  </a:cubicBezTo>
                  <a:lnTo>
                    <a:pt x="45486" y="454856"/>
                  </a:lnTo>
                  <a:cubicBezTo>
                    <a:pt x="20365" y="454856"/>
                    <a:pt x="0" y="434491"/>
                    <a:pt x="0" y="409370"/>
                  </a:cubicBezTo>
                  <a:lnTo>
                    <a:pt x="0" y="45486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442" tIns="84442" rIns="84442" bIns="8444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/>
                <a:t>Part3- </a:t>
              </a:r>
              <a:r>
                <a:rPr lang="en-GB" sz="1000" dirty="0"/>
                <a:t>3</a:t>
              </a:r>
              <a:r>
                <a:rPr lang="en-GB" sz="1000" baseline="30000" dirty="0"/>
                <a:t>rd</a:t>
              </a:r>
              <a:r>
                <a:rPr lang="en-GB" sz="1000" dirty="0"/>
                <a:t> week Agree with Tech Ops on batch window</a:t>
              </a:r>
              <a:endParaRPr lang="en-GB" sz="1000" kern="1200" dirty="0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E66B7848-F81C-4A20-9DEE-F322F0D06BAF}"/>
                </a:ext>
              </a:extLst>
            </p:cNvPr>
            <p:cNvSpPr/>
            <p:nvPr/>
          </p:nvSpPr>
          <p:spPr>
            <a:xfrm>
              <a:off x="5732115" y="2331356"/>
              <a:ext cx="1178384" cy="454856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E4AD43-9605-4F55-A78B-18A9A0D9EC32}"/>
                </a:ext>
              </a:extLst>
            </p:cNvPr>
            <p:cNvSpPr/>
            <p:nvPr/>
          </p:nvSpPr>
          <p:spPr>
            <a:xfrm>
              <a:off x="6046351" y="2445070"/>
              <a:ext cx="995080" cy="454856"/>
            </a:xfrm>
            <a:custGeom>
              <a:avLst/>
              <a:gdLst>
                <a:gd name="connsiteX0" fmla="*/ 0 w 995080"/>
                <a:gd name="connsiteY0" fmla="*/ 45486 h 454856"/>
                <a:gd name="connsiteX1" fmla="*/ 45486 w 995080"/>
                <a:gd name="connsiteY1" fmla="*/ 0 h 454856"/>
                <a:gd name="connsiteX2" fmla="*/ 949594 w 995080"/>
                <a:gd name="connsiteY2" fmla="*/ 0 h 454856"/>
                <a:gd name="connsiteX3" fmla="*/ 995080 w 995080"/>
                <a:gd name="connsiteY3" fmla="*/ 45486 h 454856"/>
                <a:gd name="connsiteX4" fmla="*/ 995080 w 995080"/>
                <a:gd name="connsiteY4" fmla="*/ 409370 h 454856"/>
                <a:gd name="connsiteX5" fmla="*/ 949594 w 995080"/>
                <a:gd name="connsiteY5" fmla="*/ 454856 h 454856"/>
                <a:gd name="connsiteX6" fmla="*/ 45486 w 995080"/>
                <a:gd name="connsiteY6" fmla="*/ 454856 h 454856"/>
                <a:gd name="connsiteX7" fmla="*/ 0 w 995080"/>
                <a:gd name="connsiteY7" fmla="*/ 409370 h 454856"/>
                <a:gd name="connsiteX8" fmla="*/ 0 w 995080"/>
                <a:gd name="connsiteY8" fmla="*/ 45486 h 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080" h="454856">
                  <a:moveTo>
                    <a:pt x="0" y="45486"/>
                  </a:moveTo>
                  <a:cubicBezTo>
                    <a:pt x="0" y="20365"/>
                    <a:pt x="20365" y="0"/>
                    <a:pt x="45486" y="0"/>
                  </a:cubicBezTo>
                  <a:lnTo>
                    <a:pt x="949594" y="0"/>
                  </a:lnTo>
                  <a:cubicBezTo>
                    <a:pt x="974715" y="0"/>
                    <a:pt x="995080" y="20365"/>
                    <a:pt x="995080" y="45486"/>
                  </a:cubicBezTo>
                  <a:lnTo>
                    <a:pt x="995080" y="409370"/>
                  </a:lnTo>
                  <a:cubicBezTo>
                    <a:pt x="995080" y="434491"/>
                    <a:pt x="974715" y="454856"/>
                    <a:pt x="949594" y="454856"/>
                  </a:cubicBezTo>
                  <a:lnTo>
                    <a:pt x="45486" y="454856"/>
                  </a:lnTo>
                  <a:cubicBezTo>
                    <a:pt x="20365" y="454856"/>
                    <a:pt x="0" y="434491"/>
                    <a:pt x="0" y="409370"/>
                  </a:cubicBezTo>
                  <a:lnTo>
                    <a:pt x="0" y="45486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442" tIns="84442" rIns="84442" bIns="8444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/>
                <a:t>Part4- </a:t>
              </a:r>
              <a:r>
                <a:rPr lang="en-GB" sz="1000" dirty="0"/>
                <a:t>Schedule batch for cleansing</a:t>
              </a:r>
              <a:endParaRPr lang="en-GB" sz="1000" kern="1200" dirty="0"/>
            </a:p>
          </p:txBody>
        </p:sp>
      </p:grp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06CBB17D-8B32-4D88-909F-2BF41FB5543B}"/>
              </a:ext>
            </a:extLst>
          </p:cNvPr>
          <p:cNvSpPr/>
          <p:nvPr/>
        </p:nvSpPr>
        <p:spPr>
          <a:xfrm>
            <a:off x="7176278" y="4090417"/>
            <a:ext cx="1428170" cy="641573"/>
          </a:xfrm>
          <a:prstGeom prst="chevron">
            <a:avLst>
              <a:gd name="adj" fmla="val 4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B689294-7867-456A-BEED-7EBBC8DCDD4E}"/>
              </a:ext>
            </a:extLst>
          </p:cNvPr>
          <p:cNvSpPr/>
          <p:nvPr/>
        </p:nvSpPr>
        <p:spPr>
          <a:xfrm>
            <a:off x="7542454" y="4234433"/>
            <a:ext cx="1206010" cy="641573"/>
          </a:xfrm>
          <a:custGeom>
            <a:avLst/>
            <a:gdLst>
              <a:gd name="connsiteX0" fmla="*/ 0 w 995080"/>
              <a:gd name="connsiteY0" fmla="*/ 45486 h 454856"/>
              <a:gd name="connsiteX1" fmla="*/ 45486 w 995080"/>
              <a:gd name="connsiteY1" fmla="*/ 0 h 454856"/>
              <a:gd name="connsiteX2" fmla="*/ 949594 w 995080"/>
              <a:gd name="connsiteY2" fmla="*/ 0 h 454856"/>
              <a:gd name="connsiteX3" fmla="*/ 995080 w 995080"/>
              <a:gd name="connsiteY3" fmla="*/ 45486 h 454856"/>
              <a:gd name="connsiteX4" fmla="*/ 995080 w 995080"/>
              <a:gd name="connsiteY4" fmla="*/ 409370 h 454856"/>
              <a:gd name="connsiteX5" fmla="*/ 949594 w 995080"/>
              <a:gd name="connsiteY5" fmla="*/ 454856 h 454856"/>
              <a:gd name="connsiteX6" fmla="*/ 45486 w 995080"/>
              <a:gd name="connsiteY6" fmla="*/ 454856 h 454856"/>
              <a:gd name="connsiteX7" fmla="*/ 0 w 995080"/>
              <a:gd name="connsiteY7" fmla="*/ 409370 h 454856"/>
              <a:gd name="connsiteX8" fmla="*/ 0 w 995080"/>
              <a:gd name="connsiteY8" fmla="*/ 45486 h 45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080" h="454856">
                <a:moveTo>
                  <a:pt x="0" y="45486"/>
                </a:moveTo>
                <a:cubicBezTo>
                  <a:pt x="0" y="20365"/>
                  <a:pt x="20365" y="0"/>
                  <a:pt x="45486" y="0"/>
                </a:cubicBezTo>
                <a:lnTo>
                  <a:pt x="949594" y="0"/>
                </a:lnTo>
                <a:cubicBezTo>
                  <a:pt x="974715" y="0"/>
                  <a:pt x="995080" y="20365"/>
                  <a:pt x="995080" y="45486"/>
                </a:cubicBezTo>
                <a:lnTo>
                  <a:pt x="995080" y="409370"/>
                </a:lnTo>
                <a:cubicBezTo>
                  <a:pt x="995080" y="434491"/>
                  <a:pt x="974715" y="454856"/>
                  <a:pt x="949594" y="454856"/>
                </a:cubicBezTo>
                <a:lnTo>
                  <a:pt x="45486" y="454856"/>
                </a:lnTo>
                <a:cubicBezTo>
                  <a:pt x="20365" y="454856"/>
                  <a:pt x="0" y="434491"/>
                  <a:pt x="0" y="409370"/>
                </a:cubicBezTo>
                <a:lnTo>
                  <a:pt x="0" y="45486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442" tIns="84442" rIns="84442" bIns="8444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/>
              <a:t>Part5- Complete the </a:t>
            </a:r>
            <a:r>
              <a:rPr lang="en-GB" sz="1000" dirty="0"/>
              <a:t>c</a:t>
            </a:r>
            <a:r>
              <a:rPr lang="en-GB" sz="1000" kern="1200" dirty="0"/>
              <a:t>leansing </a:t>
            </a:r>
            <a:r>
              <a:rPr lang="en-GB" sz="1000" dirty="0"/>
              <a:t>a</a:t>
            </a:r>
            <a:r>
              <a:rPr lang="en-GB" sz="1000" kern="1200" dirty="0"/>
              <a:t>ctivity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8D8573-0C55-4F11-8B0C-F536643809D5}"/>
              </a:ext>
            </a:extLst>
          </p:cNvPr>
          <p:cNvSpPr txBox="1"/>
          <p:nvPr/>
        </p:nvSpPr>
        <p:spPr>
          <a:xfrm>
            <a:off x="518260" y="941224"/>
            <a:ext cx="84352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XRN4897/XRN4899 data cleansing plan of personal data of full production data set: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will be a phased approach during the 3 month post implementation support period to accommodate the batch window processes. Information from performance testing will be used to identify the optimum processing capacity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Portfolio files (EWS, IDL and EDL </a:t>
            </a:r>
            <a:r>
              <a:rPr lang="en-GB" sz="1400" dirty="0"/>
              <a:t>sent to networks)</a:t>
            </a:r>
            <a:r>
              <a:rPr lang="en-US" sz="1400" dirty="0"/>
              <a:t> will be updated with additional entries to notify the industry of job cleansing activities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This approach will reduce the risk of any impact on the daily batch schedule. Depending on the actual volume of cleansing the batch window will be agreed with tech ops</a:t>
            </a:r>
            <a:endParaRPr lang="en-GB" sz="1400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69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6EBF7F02D37049BDFBDB0AE9C0480E" ma:contentTypeVersion="12" ma:contentTypeDescription="Create a new document." ma:contentTypeScope="" ma:versionID="14e77a975d54a8787519e4a1afe41dea">
  <xsd:schema xmlns:xsd="http://www.w3.org/2001/XMLSchema" xmlns:xs="http://www.w3.org/2001/XMLSchema" xmlns:p="http://schemas.microsoft.com/office/2006/metadata/properties" xmlns:ns3="19059e2e-626c-4d15-a5ff-91d6b90bd901" xmlns:ns4="15ac41a2-1206-4f70-a7a6-fac52dbf4930" targetNamespace="http://schemas.microsoft.com/office/2006/metadata/properties" ma:root="true" ma:fieldsID="8265af2247753844175fe130e84e50d4" ns3:_="" ns4:_="">
    <xsd:import namespace="19059e2e-626c-4d15-a5ff-91d6b90bd901"/>
    <xsd:import namespace="15ac41a2-1206-4f70-a7a6-fac52dbf49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59e2e-626c-4d15-a5ff-91d6b90bd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ac41a2-1206-4f70-a7a6-fac52dbf493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7C7DA-A9DA-4071-9801-BC68288F18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59e2e-626c-4d15-a5ff-91d6b90bd901"/>
    <ds:schemaRef ds:uri="15ac41a2-1206-4f70-a7a6-fac52dbf4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19059e2e-626c-4d15-a5ff-91d6b90bd901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5ac41a2-1206-4f70-a7a6-fac52dbf4930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17151</TotalTime>
  <Words>908</Words>
  <Application>Microsoft Office PowerPoint</Application>
  <PresentationFormat>On-screen Show (16:9)</PresentationFormat>
  <Paragraphs>265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XRN5110 – November 20 Implementation Approach</vt:lpstr>
      <vt:lpstr>XRN5110 -  Nov 20 Scope</vt:lpstr>
      <vt:lpstr>XRN5110 Nov 20 High Level Implementation Timeline</vt:lpstr>
      <vt:lpstr>XRN5110 Nov 20 File Format Transition plan</vt:lpstr>
      <vt:lpstr>XRN5110 Nov 20 Code Deployment timeline</vt:lpstr>
      <vt:lpstr>Additional Points-Data Cleansing in PIS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Healy, Ed M</cp:lastModifiedBy>
  <cp:revision>626</cp:revision>
  <dcterms:created xsi:type="dcterms:W3CDTF">2018-09-02T17:12:15Z</dcterms:created>
  <dcterms:modified xsi:type="dcterms:W3CDTF">2020-09-07T07:19:02Z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0x0101005F6EBF7F02D37049BDFBDB0AE9C0480E</vt:lpwstr>
  </property>
</Properties>
</file>