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G Burton" userId="7b817789-b3a9-472e-9cfe-518402a4cf86" providerId="ADAL" clId="{22D4D362-5C9B-45F8-8C35-E97FAFF59A29}"/>
    <pc:docChg chg="undo custSel modSld">
      <pc:chgData name="Simon G Burton" userId="7b817789-b3a9-472e-9cfe-518402a4cf86" providerId="ADAL" clId="{22D4D362-5C9B-45F8-8C35-E97FAFF59A29}" dt="2022-06-27T09:31:38.017" v="366" actId="207"/>
      <pc:docMkLst>
        <pc:docMk/>
      </pc:docMkLst>
      <pc:sldChg chg="addSp delSp modSp mod">
        <pc:chgData name="Simon G Burton" userId="7b817789-b3a9-472e-9cfe-518402a4cf86" providerId="ADAL" clId="{22D4D362-5C9B-45F8-8C35-E97FAFF59A29}" dt="2022-06-27T09:31:38.017" v="366" actId="207"/>
        <pc:sldMkLst>
          <pc:docMk/>
          <pc:sldMk cId="416191731" sldId="885"/>
        </pc:sldMkLst>
        <pc:spChg chg="mod">
          <ac:chgData name="Simon G Burton" userId="7b817789-b3a9-472e-9cfe-518402a4cf86" providerId="ADAL" clId="{22D4D362-5C9B-45F8-8C35-E97FAFF59A29}" dt="2022-06-23T14:17:03.866" v="8" actId="6549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Simon G Burton" userId="7b817789-b3a9-472e-9cfe-518402a4cf86" providerId="ADAL" clId="{22D4D362-5C9B-45F8-8C35-E97FAFF59A29}" dt="2022-06-27T09:31:38.017" v="366" actId="20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Simon G Burton" userId="7b817789-b3a9-472e-9cfe-518402a4cf86" providerId="ADAL" clId="{22D4D362-5C9B-45F8-8C35-E97FAFF59A29}" dt="2022-06-23T14:34:03.044" v="304" actId="1076"/>
          <ac:picMkLst>
            <pc:docMk/>
            <pc:sldMk cId="416191731" sldId="885"/>
            <ac:picMk id="22" creationId="{02E2FEF9-E145-491D-B8B9-BDF869BDF435}"/>
          </ac:picMkLst>
        </pc:picChg>
        <pc:picChg chg="del">
          <ac:chgData name="Simon G Burton" userId="7b817789-b3a9-472e-9cfe-518402a4cf86" providerId="ADAL" clId="{22D4D362-5C9B-45F8-8C35-E97FAFF59A29}" dt="2022-06-23T14:26:43.755" v="9" actId="478"/>
          <ac:picMkLst>
            <pc:docMk/>
            <pc:sldMk cId="416191731" sldId="885"/>
            <ac:picMk id="24" creationId="{CC60610E-B71C-40C4-9500-D9AE57C30171}"/>
          </ac:picMkLst>
        </pc:picChg>
        <pc:picChg chg="del">
          <ac:chgData name="Simon G Burton" userId="7b817789-b3a9-472e-9cfe-518402a4cf86" providerId="ADAL" clId="{22D4D362-5C9B-45F8-8C35-E97FAFF59A29}" dt="2022-06-23T14:33:38.231" v="266" actId="478"/>
          <ac:picMkLst>
            <pc:docMk/>
            <pc:sldMk cId="416191731" sldId="885"/>
            <ac:picMk id="26" creationId="{A68E2AA5-CF68-4A6E-92F4-146D36F7B4F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808300"/>
              </p:ext>
            </p:extLst>
          </p:nvPr>
        </p:nvGraphicFramePr>
        <p:xfrm>
          <a:off x="162371" y="364442"/>
          <a:ext cx="8756232" cy="4636563"/>
        </p:xfrm>
        <a:graphic>
          <a:graphicData uri="http://schemas.openxmlformats.org/drawingml/2006/table">
            <a:tbl>
              <a:tblPr firstRow="1" bandRow="1"/>
              <a:tblGrid>
                <a:gridCol w="170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057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34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6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XRN4992a: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completed on 26/05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Fix successfully deployed on 27/05 for issue identified with the level of aggregation in the RTB invoice</a:t>
                      </a:r>
                      <a:endParaRPr lang="en-US" sz="700" b="1" dirty="0">
                        <a:latin typeface="+mn-lt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XRN5188b: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completed on 26/05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MAP ID data interim load completed on 25/05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dirty="0">
                          <a:latin typeface="+mn-lt"/>
                        </a:rPr>
                        <a:t>Closedown in progress for all November 21 in scope changes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July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Approval of Nov 21 Change Completion Report (CCR)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  </a:t>
                      </a:r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indent="0" algn="l">
                        <a:buNone/>
                      </a:pPr>
                      <a:r>
                        <a:rPr lang="en-US" sz="700"/>
                        <a:t>  </a:t>
                      </a:r>
                      <a:r>
                        <a:rPr lang="en-US" sz="800" dirty="0"/>
                        <a:t>XRN5289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dirty="0">
                          <a:latin typeface="+mn-lt"/>
                        </a:rPr>
                        <a:t>None</a:t>
                      </a:r>
                      <a:endParaRPr lang="en-GB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7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3036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XRN4941 -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XRN4780C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XRN4992a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Modification 0687 Clarification of Supplier of Last Resort (SoLR) Cost Recovery Process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XRN5188b 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Interim Data Loads of MAP Id into UK Link</a:t>
                      </a:r>
                      <a:endParaRPr lang="en-US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0073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27th June 2022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5121784" y="3021777"/>
            <a:ext cx="3796818" cy="200055"/>
            <a:chOff x="4309575" y="3517379"/>
            <a:chExt cx="379681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10" y="3517379"/>
              <a:ext cx="935183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2E2FEF9-E145-491D-B8B9-BDF869BDF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815" y="1611318"/>
            <a:ext cx="1739799" cy="96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Jay-Jay Prosser</DisplayName>
        <AccountId>210</AccountId>
        <AccountType/>
      </UserInfo>
      <UserInfo>
        <DisplayName>Rob Heggett</DisplayName>
        <AccountId>385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1D2401-214C-4483-8A45-DD396C1E729B}"/>
</file>

<file path=customXml/itemProps2.xml><?xml version="1.0" encoding="utf-8"?>
<ds:datastoreItem xmlns:ds="http://schemas.openxmlformats.org/officeDocument/2006/customXml" ds:itemID="{EE966AA5-3D01-4B81-BAE0-8020A2E16EFF}">
  <ds:schemaRefs>
    <ds:schemaRef ds:uri="5e5e5b1a-4354-4cde-90ed-1df27520eade"/>
    <ds:schemaRef ds:uri="http://schemas.microsoft.com/office/2006/metadata/properties"/>
    <ds:schemaRef ds:uri="http://schemas.microsoft.com/office/2006/documentManagement/types"/>
    <ds:schemaRef ds:uri="http://purl.org/dc/dcmitype/"/>
    <ds:schemaRef ds:uri="09850d4e-5ea7-4dcb-8c24-c6fc5087371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361</Words>
  <Application>Microsoft Office PowerPoint</Application>
  <PresentationFormat>On-screen Show (16:9)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G Burton</cp:lastModifiedBy>
  <cp:revision>68</cp:revision>
  <dcterms:created xsi:type="dcterms:W3CDTF">2018-09-02T17:12:15Z</dcterms:created>
  <dcterms:modified xsi:type="dcterms:W3CDTF">2022-06-27T09:31:44Z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