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72" r:id="rId5"/>
    <p:sldId id="289" r:id="rId6"/>
    <p:sldId id="352" r:id="rId7"/>
    <p:sldId id="290" r:id="rId8"/>
    <p:sldId id="343" r:id="rId9"/>
    <p:sldId id="338" r:id="rId10"/>
    <p:sldId id="291" r:id="rId11"/>
    <p:sldId id="354" r:id="rId12"/>
    <p:sldId id="270" r:id="rId13"/>
    <p:sldId id="307" r:id="rId14"/>
    <p:sldId id="310" r:id="rId15"/>
    <p:sldId id="313" r:id="rId16"/>
    <p:sldId id="314" r:id="rId17"/>
    <p:sldId id="312" r:id="rId18"/>
    <p:sldId id="306" r:id="rId19"/>
    <p:sldId id="292" r:id="rId20"/>
    <p:sldId id="922" r:id="rId21"/>
    <p:sldId id="912" r:id="rId22"/>
    <p:sldId id="337" r:id="rId23"/>
    <p:sldId id="910" r:id="rId24"/>
    <p:sldId id="906" r:id="rId25"/>
    <p:sldId id="907" r:id="rId26"/>
    <p:sldId id="911" r:id="rId27"/>
    <p:sldId id="909" r:id="rId28"/>
    <p:sldId id="353" r:id="rId29"/>
    <p:sldId id="35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MC" id="{7C071D30-9DCD-4CE9-BB0D-572C6177FE83}">
          <p14:sldIdLst>
            <p14:sldId id="272"/>
            <p14:sldId id="289"/>
            <p14:sldId id="352"/>
            <p14:sldId id="290"/>
            <p14:sldId id="343"/>
            <p14:sldId id="338"/>
            <p14:sldId id="291"/>
            <p14:sldId id="354"/>
            <p14:sldId id="270"/>
            <p14:sldId id="307"/>
            <p14:sldId id="310"/>
            <p14:sldId id="313"/>
            <p14:sldId id="314"/>
            <p14:sldId id="312"/>
            <p14:sldId id="306"/>
            <p14:sldId id="292"/>
            <p14:sldId id="922"/>
            <p14:sldId id="912"/>
            <p14:sldId id="337"/>
            <p14:sldId id="910"/>
            <p14:sldId id="906"/>
            <p14:sldId id="907"/>
            <p14:sldId id="911"/>
            <p14:sldId id="909"/>
            <p14:sldId id="353"/>
            <p14:sldId id="35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B2B3C3-B66C-B204-7A47-BAD8E28BCC3B}" name="Jaimee LeResche" initials="JL" userId="S::jaimee.leresche@xoserve.com::e065a7d2-d47d-4aa5-a04c-d48643a875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FF"/>
    <a:srgbClr val="212232"/>
    <a:srgbClr val="00BF75"/>
    <a:srgbClr val="CCF3E4"/>
    <a:srgbClr val="FCDAEE"/>
    <a:srgbClr val="DEF2FB"/>
    <a:srgbClr val="E1E6FF"/>
    <a:srgbClr val="DFDBFF"/>
    <a:srgbClr val="7FDFBA"/>
    <a:srgbClr val="51D0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90BD1-0DDC-4C55-A2AC-1D75816F899B}" v="18" dt="2026-03-16T10:41:31.421"/>
  </p1510:revLst>
</p1510:revInfo>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4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ki Orsler" userId="4d6e5e1c-5c7d-4501-98b4-e47cddd083d2" providerId="ADAL" clId="{F1B612D2-8F0A-440E-9910-954A53B2939C}"/>
    <pc:docChg chg="custSel addSld delSld modSld">
      <pc:chgData name="Vikki Orsler" userId="4d6e5e1c-5c7d-4501-98b4-e47cddd083d2" providerId="ADAL" clId="{F1B612D2-8F0A-440E-9910-954A53B2939C}" dt="2026-03-16T10:41:31.392" v="207"/>
      <pc:docMkLst>
        <pc:docMk/>
      </pc:docMkLst>
      <pc:sldChg chg="add">
        <pc:chgData name="Vikki Orsler" userId="4d6e5e1c-5c7d-4501-98b4-e47cddd083d2" providerId="ADAL" clId="{F1B612D2-8F0A-440E-9910-954A53B2939C}" dt="2026-03-16T10:41:31.392" v="207"/>
        <pc:sldMkLst>
          <pc:docMk/>
          <pc:sldMk cId="1573880326" sldId="270"/>
        </pc:sldMkLst>
      </pc:sldChg>
      <pc:sldChg chg="modSp mod">
        <pc:chgData name="Vikki Orsler" userId="4d6e5e1c-5c7d-4501-98b4-e47cddd083d2" providerId="ADAL" clId="{F1B612D2-8F0A-440E-9910-954A53B2939C}" dt="2026-03-12T13:48:56.240" v="11" actId="20577"/>
        <pc:sldMkLst>
          <pc:docMk/>
          <pc:sldMk cId="257175256" sldId="272"/>
        </pc:sldMkLst>
        <pc:spChg chg="mod">
          <ac:chgData name="Vikki Orsler" userId="4d6e5e1c-5c7d-4501-98b4-e47cddd083d2" providerId="ADAL" clId="{F1B612D2-8F0A-440E-9910-954A53B2939C}" dt="2026-03-12T13:48:56.240" v="11" actId="20577"/>
          <ac:spMkLst>
            <pc:docMk/>
            <pc:sldMk cId="257175256" sldId="272"/>
            <ac:spMk id="6" creationId="{6B6B651F-ABCE-1D44-99F5-D13416228954}"/>
          </ac:spMkLst>
        </pc:spChg>
      </pc:sldChg>
      <pc:sldChg chg="modSp mod">
        <pc:chgData name="Vikki Orsler" userId="4d6e5e1c-5c7d-4501-98b4-e47cddd083d2" providerId="ADAL" clId="{F1B612D2-8F0A-440E-9910-954A53B2939C}" dt="2026-03-16T10:17:30.346" v="173" actId="1076"/>
        <pc:sldMkLst>
          <pc:docMk/>
          <pc:sldMk cId="2486853299" sldId="290"/>
        </pc:sldMkLst>
        <pc:spChg chg="mod">
          <ac:chgData name="Vikki Orsler" userId="4d6e5e1c-5c7d-4501-98b4-e47cddd083d2" providerId="ADAL" clId="{F1B612D2-8F0A-440E-9910-954A53B2939C}" dt="2026-03-16T10:17:30.346" v="173" actId="1076"/>
          <ac:spMkLst>
            <pc:docMk/>
            <pc:sldMk cId="2486853299" sldId="290"/>
            <ac:spMk id="18" creationId="{3CC7B073-7D83-10CD-A5DB-2E66A34838E7}"/>
          </ac:spMkLst>
        </pc:spChg>
      </pc:sldChg>
      <pc:sldChg chg="modSp mod">
        <pc:chgData name="Vikki Orsler" userId="4d6e5e1c-5c7d-4501-98b4-e47cddd083d2" providerId="ADAL" clId="{F1B612D2-8F0A-440E-9910-954A53B2939C}" dt="2026-03-12T13:56:29.062" v="35" actId="1076"/>
        <pc:sldMkLst>
          <pc:docMk/>
          <pc:sldMk cId="3570957291" sldId="292"/>
        </pc:sldMkLst>
        <pc:spChg chg="mod">
          <ac:chgData name="Vikki Orsler" userId="4d6e5e1c-5c7d-4501-98b4-e47cddd083d2" providerId="ADAL" clId="{F1B612D2-8F0A-440E-9910-954A53B2939C}" dt="2026-03-12T13:56:05.908" v="31"/>
          <ac:spMkLst>
            <pc:docMk/>
            <pc:sldMk cId="3570957291" sldId="292"/>
            <ac:spMk id="2" creationId="{D8524C09-F47A-DD8B-3DA4-004A9D2E9308}"/>
          </ac:spMkLst>
        </pc:spChg>
        <pc:spChg chg="mod">
          <ac:chgData name="Vikki Orsler" userId="4d6e5e1c-5c7d-4501-98b4-e47cddd083d2" providerId="ADAL" clId="{F1B612D2-8F0A-440E-9910-954A53B2939C}" dt="2026-03-12T13:55:58.627" v="30"/>
          <ac:spMkLst>
            <pc:docMk/>
            <pc:sldMk cId="3570957291" sldId="292"/>
            <ac:spMk id="11" creationId="{ECAD568C-4438-3629-711C-6691AD02D445}"/>
          </ac:spMkLst>
        </pc:spChg>
        <pc:spChg chg="mod">
          <ac:chgData name="Vikki Orsler" userId="4d6e5e1c-5c7d-4501-98b4-e47cddd083d2" providerId="ADAL" clId="{F1B612D2-8F0A-440E-9910-954A53B2939C}" dt="2026-03-12T13:56:29.062" v="35" actId="1076"/>
          <ac:spMkLst>
            <pc:docMk/>
            <pc:sldMk cId="3570957291" sldId="292"/>
            <ac:spMk id="12" creationId="{6A465BD0-DA6F-3739-022D-05CB42F79D0B}"/>
          </ac:spMkLst>
        </pc:spChg>
        <pc:spChg chg="mod">
          <ac:chgData name="Vikki Orsler" userId="4d6e5e1c-5c7d-4501-98b4-e47cddd083d2" providerId="ADAL" clId="{F1B612D2-8F0A-440E-9910-954A53B2939C}" dt="2026-03-12T13:56:24.998" v="34" actId="207"/>
          <ac:spMkLst>
            <pc:docMk/>
            <pc:sldMk cId="3570957291" sldId="292"/>
            <ac:spMk id="13" creationId="{AA00AC6F-A1D7-BE95-4FCB-A51FDC9CEB05}"/>
          </ac:spMkLst>
        </pc:spChg>
      </pc:sldChg>
      <pc:sldChg chg="add">
        <pc:chgData name="Vikki Orsler" userId="4d6e5e1c-5c7d-4501-98b4-e47cddd083d2" providerId="ADAL" clId="{F1B612D2-8F0A-440E-9910-954A53B2939C}" dt="2026-03-16T10:41:31.392" v="207"/>
        <pc:sldMkLst>
          <pc:docMk/>
          <pc:sldMk cId="2274946620" sldId="306"/>
        </pc:sldMkLst>
      </pc:sldChg>
      <pc:sldChg chg="add">
        <pc:chgData name="Vikki Orsler" userId="4d6e5e1c-5c7d-4501-98b4-e47cddd083d2" providerId="ADAL" clId="{F1B612D2-8F0A-440E-9910-954A53B2939C}" dt="2026-03-16T10:41:31.392" v="207"/>
        <pc:sldMkLst>
          <pc:docMk/>
          <pc:sldMk cId="447378810" sldId="307"/>
        </pc:sldMkLst>
      </pc:sldChg>
      <pc:sldChg chg="add">
        <pc:chgData name="Vikki Orsler" userId="4d6e5e1c-5c7d-4501-98b4-e47cddd083d2" providerId="ADAL" clId="{F1B612D2-8F0A-440E-9910-954A53B2939C}" dt="2026-03-16T10:41:31.392" v="207"/>
        <pc:sldMkLst>
          <pc:docMk/>
          <pc:sldMk cId="4103845469" sldId="310"/>
        </pc:sldMkLst>
      </pc:sldChg>
      <pc:sldChg chg="add">
        <pc:chgData name="Vikki Orsler" userId="4d6e5e1c-5c7d-4501-98b4-e47cddd083d2" providerId="ADAL" clId="{F1B612D2-8F0A-440E-9910-954A53B2939C}" dt="2026-03-16T10:41:31.392" v="207"/>
        <pc:sldMkLst>
          <pc:docMk/>
          <pc:sldMk cId="126545415" sldId="312"/>
        </pc:sldMkLst>
      </pc:sldChg>
      <pc:sldChg chg="add">
        <pc:chgData name="Vikki Orsler" userId="4d6e5e1c-5c7d-4501-98b4-e47cddd083d2" providerId="ADAL" clId="{F1B612D2-8F0A-440E-9910-954A53B2939C}" dt="2026-03-16T10:41:31.392" v="207"/>
        <pc:sldMkLst>
          <pc:docMk/>
          <pc:sldMk cId="4175351332" sldId="313"/>
        </pc:sldMkLst>
      </pc:sldChg>
      <pc:sldChg chg="add">
        <pc:chgData name="Vikki Orsler" userId="4d6e5e1c-5c7d-4501-98b4-e47cddd083d2" providerId="ADAL" clId="{F1B612D2-8F0A-440E-9910-954A53B2939C}" dt="2026-03-16T10:41:31.392" v="207"/>
        <pc:sldMkLst>
          <pc:docMk/>
          <pc:sldMk cId="1737337122" sldId="314"/>
        </pc:sldMkLst>
      </pc:sldChg>
      <pc:sldChg chg="modSp mod">
        <pc:chgData name="Vikki Orsler" userId="4d6e5e1c-5c7d-4501-98b4-e47cddd083d2" providerId="ADAL" clId="{F1B612D2-8F0A-440E-9910-954A53B2939C}" dt="2026-03-12T16:03:28.240" v="171" actId="113"/>
        <pc:sldMkLst>
          <pc:docMk/>
          <pc:sldMk cId="106787240" sldId="337"/>
        </pc:sldMkLst>
        <pc:spChg chg="mod">
          <ac:chgData name="Vikki Orsler" userId="4d6e5e1c-5c7d-4501-98b4-e47cddd083d2" providerId="ADAL" clId="{F1B612D2-8F0A-440E-9910-954A53B2939C}" dt="2026-03-12T16:03:28.240" v="171" actId="113"/>
          <ac:spMkLst>
            <pc:docMk/>
            <pc:sldMk cId="106787240" sldId="337"/>
            <ac:spMk id="11" creationId="{1165B089-F7DF-9BC0-76B9-008F78AAD882}"/>
          </ac:spMkLst>
        </pc:spChg>
      </pc:sldChg>
      <pc:sldChg chg="add">
        <pc:chgData name="Vikki Orsler" userId="4d6e5e1c-5c7d-4501-98b4-e47cddd083d2" providerId="ADAL" clId="{F1B612D2-8F0A-440E-9910-954A53B2939C}" dt="2026-03-12T13:55:05.257" v="17"/>
        <pc:sldMkLst>
          <pc:docMk/>
          <pc:sldMk cId="3760178577" sldId="338"/>
        </pc:sldMkLst>
      </pc:sldChg>
      <pc:sldChg chg="modSp mod">
        <pc:chgData name="Vikki Orsler" userId="4d6e5e1c-5c7d-4501-98b4-e47cddd083d2" providerId="ADAL" clId="{F1B612D2-8F0A-440E-9910-954A53B2939C}" dt="2026-03-16T10:18:40.532" v="204" actId="12"/>
        <pc:sldMkLst>
          <pc:docMk/>
          <pc:sldMk cId="2715914614" sldId="343"/>
        </pc:sldMkLst>
        <pc:spChg chg="mod">
          <ac:chgData name="Vikki Orsler" userId="4d6e5e1c-5c7d-4501-98b4-e47cddd083d2" providerId="ADAL" clId="{F1B612D2-8F0A-440E-9910-954A53B2939C}" dt="2026-03-16T10:18:38.274" v="203" actId="12"/>
          <ac:spMkLst>
            <pc:docMk/>
            <pc:sldMk cId="2715914614" sldId="343"/>
            <ac:spMk id="7" creationId="{6424478C-2A76-5F2B-2A8A-8F0CF4372BBF}"/>
          </ac:spMkLst>
        </pc:spChg>
        <pc:spChg chg="mod">
          <ac:chgData name="Vikki Orsler" userId="4d6e5e1c-5c7d-4501-98b4-e47cddd083d2" providerId="ADAL" clId="{F1B612D2-8F0A-440E-9910-954A53B2939C}" dt="2026-03-16T10:18:40.532" v="204" actId="12"/>
          <ac:spMkLst>
            <pc:docMk/>
            <pc:sldMk cId="2715914614" sldId="343"/>
            <ac:spMk id="10" creationId="{8E6EBFF5-75E0-0A9F-769E-CEF6FC2A2E22}"/>
          </ac:spMkLst>
        </pc:spChg>
      </pc:sldChg>
      <pc:sldChg chg="modSp mod">
        <pc:chgData name="Vikki Orsler" userId="4d6e5e1c-5c7d-4501-98b4-e47cddd083d2" providerId="ADAL" clId="{F1B612D2-8F0A-440E-9910-954A53B2939C}" dt="2026-03-12T16:03:33.238" v="172" actId="207"/>
        <pc:sldMkLst>
          <pc:docMk/>
          <pc:sldMk cId="2404483238" sldId="353"/>
        </pc:sldMkLst>
        <pc:spChg chg="mod">
          <ac:chgData name="Vikki Orsler" userId="4d6e5e1c-5c7d-4501-98b4-e47cddd083d2" providerId="ADAL" clId="{F1B612D2-8F0A-440E-9910-954A53B2939C}" dt="2026-03-12T15:41:53.107" v="96" actId="207"/>
          <ac:spMkLst>
            <pc:docMk/>
            <pc:sldMk cId="2404483238" sldId="353"/>
            <ac:spMk id="8" creationId="{63A66590-56E0-DAE4-EBFF-40BC9F55322C}"/>
          </ac:spMkLst>
        </pc:spChg>
        <pc:spChg chg="mod">
          <ac:chgData name="Vikki Orsler" userId="4d6e5e1c-5c7d-4501-98b4-e47cddd083d2" providerId="ADAL" clId="{F1B612D2-8F0A-440E-9910-954A53B2939C}" dt="2026-03-12T16:03:33.238" v="172" actId="207"/>
          <ac:spMkLst>
            <pc:docMk/>
            <pc:sldMk cId="2404483238" sldId="353"/>
            <ac:spMk id="11" creationId="{7EC13721-564F-4D95-E87F-69AAD41BC424}"/>
          </ac:spMkLst>
        </pc:spChg>
      </pc:sldChg>
      <pc:sldChg chg="modSp mod">
        <pc:chgData name="Vikki Orsler" userId="4d6e5e1c-5c7d-4501-98b4-e47cddd083d2" providerId="ADAL" clId="{F1B612D2-8F0A-440E-9910-954A53B2939C}" dt="2026-03-16T10:18:34.076" v="202" actId="12"/>
        <pc:sldMkLst>
          <pc:docMk/>
          <pc:sldMk cId="212722146" sldId="354"/>
        </pc:sldMkLst>
        <pc:spChg chg="mod">
          <ac:chgData name="Vikki Orsler" userId="4d6e5e1c-5c7d-4501-98b4-e47cddd083d2" providerId="ADAL" clId="{F1B612D2-8F0A-440E-9910-954A53B2939C}" dt="2026-03-16T10:18:34.076" v="202" actId="12"/>
          <ac:spMkLst>
            <pc:docMk/>
            <pc:sldMk cId="212722146" sldId="354"/>
            <ac:spMk id="3" creationId="{1EC54C19-6198-BF86-8E0F-9B3EA133ED80}"/>
          </ac:spMkLst>
        </pc:spChg>
        <pc:spChg chg="mod">
          <ac:chgData name="Vikki Orsler" userId="4d6e5e1c-5c7d-4501-98b4-e47cddd083d2" providerId="ADAL" clId="{F1B612D2-8F0A-440E-9910-954A53B2939C}" dt="2026-03-12T15:40:50.590" v="86" actId="20577"/>
          <ac:spMkLst>
            <pc:docMk/>
            <pc:sldMk cId="212722146" sldId="354"/>
            <ac:spMk id="13" creationId="{13D79841-9CE2-23C2-35D7-97F30C88BD0C}"/>
          </ac:spMkLst>
        </pc:spChg>
      </pc:sldChg>
      <pc:sldChg chg="modSp mod">
        <pc:chgData name="Vikki Orsler" userId="4d6e5e1c-5c7d-4501-98b4-e47cddd083d2" providerId="ADAL" clId="{F1B612D2-8F0A-440E-9910-954A53B2939C}" dt="2026-03-12T13:59:11.202" v="40" actId="20577"/>
        <pc:sldMkLst>
          <pc:docMk/>
          <pc:sldMk cId="4277327026" sldId="355"/>
        </pc:sldMkLst>
        <pc:spChg chg="mod">
          <ac:chgData name="Vikki Orsler" userId="4d6e5e1c-5c7d-4501-98b4-e47cddd083d2" providerId="ADAL" clId="{F1B612D2-8F0A-440E-9910-954A53B2939C}" dt="2026-03-12T13:59:11.202" v="40" actId="20577"/>
          <ac:spMkLst>
            <pc:docMk/>
            <pc:sldMk cId="4277327026" sldId="355"/>
            <ac:spMk id="11" creationId="{AD14AF30-5C18-358B-3A11-ECD8BCB236A1}"/>
          </ac:spMkLst>
        </pc:spChg>
        <pc:spChg chg="mod">
          <ac:chgData name="Vikki Orsler" userId="4d6e5e1c-5c7d-4501-98b4-e47cddd083d2" providerId="ADAL" clId="{F1B612D2-8F0A-440E-9910-954A53B2939C}" dt="2026-03-12T13:58:44.234" v="38" actId="1076"/>
          <ac:spMkLst>
            <pc:docMk/>
            <pc:sldMk cId="4277327026" sldId="355"/>
            <ac:spMk id="12" creationId="{8E04CBA1-7C6C-8B5F-9FA7-628D61BAF0AB}"/>
          </ac:spMkLst>
        </pc:spChg>
      </pc:sldChg>
      <pc:sldChg chg="add">
        <pc:chgData name="Vikki Orsler" userId="4d6e5e1c-5c7d-4501-98b4-e47cddd083d2" providerId="ADAL" clId="{F1B612D2-8F0A-440E-9910-954A53B2939C}" dt="2026-03-12T13:56:53.742" v="36"/>
        <pc:sldMkLst>
          <pc:docMk/>
          <pc:sldMk cId="4235678441" sldId="906"/>
        </pc:sldMkLst>
      </pc:sldChg>
      <pc:sldChg chg="add">
        <pc:chgData name="Vikki Orsler" userId="4d6e5e1c-5c7d-4501-98b4-e47cddd083d2" providerId="ADAL" clId="{F1B612D2-8F0A-440E-9910-954A53B2939C}" dt="2026-03-12T13:56:53.742" v="36"/>
        <pc:sldMkLst>
          <pc:docMk/>
          <pc:sldMk cId="2610625357" sldId="907"/>
        </pc:sldMkLst>
      </pc:sldChg>
      <pc:sldChg chg="add">
        <pc:chgData name="Vikki Orsler" userId="4d6e5e1c-5c7d-4501-98b4-e47cddd083d2" providerId="ADAL" clId="{F1B612D2-8F0A-440E-9910-954A53B2939C}" dt="2026-03-12T13:56:53.742" v="36"/>
        <pc:sldMkLst>
          <pc:docMk/>
          <pc:sldMk cId="2244147507" sldId="909"/>
        </pc:sldMkLst>
      </pc:sldChg>
      <pc:sldChg chg="add">
        <pc:chgData name="Vikki Orsler" userId="4d6e5e1c-5c7d-4501-98b4-e47cddd083d2" providerId="ADAL" clId="{F1B612D2-8F0A-440E-9910-954A53B2939C}" dt="2026-03-12T13:56:53.742" v="36"/>
        <pc:sldMkLst>
          <pc:docMk/>
          <pc:sldMk cId="3019785387" sldId="910"/>
        </pc:sldMkLst>
      </pc:sldChg>
      <pc:sldChg chg="add">
        <pc:chgData name="Vikki Orsler" userId="4d6e5e1c-5c7d-4501-98b4-e47cddd083d2" providerId="ADAL" clId="{F1B612D2-8F0A-440E-9910-954A53B2939C}" dt="2026-03-12T13:56:53.742" v="36"/>
        <pc:sldMkLst>
          <pc:docMk/>
          <pc:sldMk cId="3311604285" sldId="911"/>
        </pc:sldMkLst>
      </pc:sldChg>
      <pc:sldChg chg="modSp add del mod">
        <pc:chgData name="Vikki Orsler" userId="4d6e5e1c-5c7d-4501-98b4-e47cddd083d2" providerId="ADAL" clId="{F1B612D2-8F0A-440E-9910-954A53B2939C}" dt="2026-03-16T10:19:01.837" v="206" actId="20577"/>
        <pc:sldMkLst>
          <pc:docMk/>
          <pc:sldMk cId="567351146" sldId="912"/>
        </pc:sldMkLst>
        <pc:spChg chg="mod">
          <ac:chgData name="Vikki Orsler" userId="4d6e5e1c-5c7d-4501-98b4-e47cddd083d2" providerId="ADAL" clId="{F1B612D2-8F0A-440E-9910-954A53B2939C}" dt="2026-03-16T10:19:01.837" v="206" actId="20577"/>
          <ac:spMkLst>
            <pc:docMk/>
            <pc:sldMk cId="567351146" sldId="912"/>
            <ac:spMk id="5" creationId="{E20B943A-9B19-3D27-F0A9-D2F9DACA7049}"/>
          </ac:spMkLst>
        </pc:spChg>
      </pc:sldChg>
      <pc:sldChg chg="modSp add del mod">
        <pc:chgData name="Vikki Orsler" userId="4d6e5e1c-5c7d-4501-98b4-e47cddd083d2" providerId="ADAL" clId="{F1B612D2-8F0A-440E-9910-954A53B2939C}" dt="2026-03-16T10:18:59.905" v="205" actId="20577"/>
        <pc:sldMkLst>
          <pc:docMk/>
          <pc:sldMk cId="1798236727" sldId="922"/>
        </pc:sldMkLst>
        <pc:spChg chg="mod">
          <ac:chgData name="Vikki Orsler" userId="4d6e5e1c-5c7d-4501-98b4-e47cddd083d2" providerId="ADAL" clId="{F1B612D2-8F0A-440E-9910-954A53B2939C}" dt="2026-03-16T10:18:59.905" v="205" actId="20577"/>
          <ac:spMkLst>
            <pc:docMk/>
            <pc:sldMk cId="1798236727" sldId="922"/>
            <ac:spMk id="5" creationId="{E20B943A-9B19-3D27-F0A9-D2F9DACA70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99E0B-D53A-43BC-820C-86A8204CE896}" type="datetimeFigureOut">
              <a:rPr lang="en-IN" smtClean="0"/>
              <a:t>16-03-2026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76836-09D1-484F-AB2E-15C28080EFE9}" type="slidenum">
              <a:rPr lang="en-IN" smtClean="0"/>
              <a:t>‹#›</a:t>
            </a:fld>
            <a:endParaRPr lang="en-IN"/>
          </a:p>
        </p:txBody>
      </p:sp>
    </p:spTree>
    <p:extLst>
      <p:ext uri="{BB962C8B-B14F-4D97-AF65-F5344CB8AC3E}">
        <p14:creationId xmlns:p14="http://schemas.microsoft.com/office/powerpoint/2010/main" val="203240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microsoft.com/office/2007/relationships/hdphoto" Target="../media/hdphoto5.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7.wdp"/></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8.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9.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4" Type="http://schemas.microsoft.com/office/2007/relationships/hdphoto" Target="../media/hdphoto10.wdp"/></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4" Type="http://schemas.microsoft.com/office/2007/relationships/hdphoto" Target="../media/hdphoto12.wdp"/></Relationships>
</file>

<file path=ppt/slideLayouts/_rels/slideLayout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ersion 1">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4385"/>
            <a:ext cx="9144000" cy="449101"/>
          </a:xfrm>
        </p:spPr>
        <p:txBody>
          <a:bodyPr anchor="ctr">
            <a:normAutofit/>
          </a:bodyPr>
          <a:lstStyle>
            <a:lvl1pPr marL="0" indent="0" algn="ctr">
              <a:lnSpc>
                <a:spcPct val="100000"/>
              </a:lnSpc>
              <a:spcBef>
                <a:spcPts val="0"/>
              </a:spcBef>
              <a:buNone/>
              <a:defRPr sz="2000" b="1" spc="300">
                <a:solidFill>
                  <a:srgbClr val="57BAE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9" name="Date Placeholder 1">
            <a:extLst>
              <a:ext uri="{FF2B5EF4-FFF2-40B4-BE49-F238E27FC236}">
                <a16:creationId xmlns:a16="http://schemas.microsoft.com/office/drawing/2014/main" id="{9265C66E-ECE2-B3FE-5284-F16C5E778622}"/>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615898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40" name="Text Placeholder 29">
            <a:extLst>
              <a:ext uri="{FF2B5EF4-FFF2-40B4-BE49-F238E27FC236}">
                <a16:creationId xmlns:a16="http://schemas.microsoft.com/office/drawing/2014/main" id="{2A8EDB84-0A65-30B6-7233-C1800238786B}"/>
              </a:ext>
            </a:extLst>
          </p:cNvPr>
          <p:cNvSpPr>
            <a:spLocks noGrp="1"/>
          </p:cNvSpPr>
          <p:nvPr>
            <p:ph type="body" sz="quarter" idx="14" hasCustomPrompt="1"/>
          </p:nvPr>
        </p:nvSpPr>
        <p:spPr>
          <a:xfrm>
            <a:off x="1095271" y="1223698"/>
            <a:ext cx="4634198" cy="4709249"/>
          </a:xfrm>
        </p:spPr>
        <p:txBody>
          <a:bodyPr anchor="t">
            <a:normAutofit/>
          </a:bodyPr>
          <a:lstStyle>
            <a:lvl1pP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rm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3" name="Picture Placeholder 12">
            <a:extLst>
              <a:ext uri="{FF2B5EF4-FFF2-40B4-BE49-F238E27FC236}">
                <a16:creationId xmlns:a16="http://schemas.microsoft.com/office/drawing/2014/main" id="{D8B887A3-3393-0334-E6A6-56A6A8279601}"/>
              </a:ext>
            </a:extLst>
          </p:cNvPr>
          <p:cNvSpPr>
            <a:spLocks noGrp="1"/>
          </p:cNvSpPr>
          <p:nvPr>
            <p:ph type="pic" sz="quarter" idx="15"/>
          </p:nvPr>
        </p:nvSpPr>
        <p:spPr>
          <a:xfrm>
            <a:off x="5914662" y="1223699"/>
            <a:ext cx="5815222" cy="4709249"/>
          </a:xfrm>
          <a:custGeom>
            <a:avLst/>
            <a:gdLst>
              <a:gd name="connsiteX0" fmla="*/ 196564 w 5988732"/>
              <a:gd name="connsiteY0" fmla="*/ 0 h 4709249"/>
              <a:gd name="connsiteX1" fmla="*/ 5792168 w 5988732"/>
              <a:gd name="connsiteY1" fmla="*/ 0 h 4709249"/>
              <a:gd name="connsiteX2" fmla="*/ 5988732 w 5988732"/>
              <a:gd name="connsiteY2" fmla="*/ 196564 h 4709249"/>
              <a:gd name="connsiteX3" fmla="*/ 5988732 w 5988732"/>
              <a:gd name="connsiteY3" fmla="*/ 4512685 h 4709249"/>
              <a:gd name="connsiteX4" fmla="*/ 5792168 w 5988732"/>
              <a:gd name="connsiteY4" fmla="*/ 4709249 h 4709249"/>
              <a:gd name="connsiteX5" fmla="*/ 196564 w 5988732"/>
              <a:gd name="connsiteY5" fmla="*/ 4709249 h 4709249"/>
              <a:gd name="connsiteX6" fmla="*/ 0 w 5988732"/>
              <a:gd name="connsiteY6" fmla="*/ 4512685 h 4709249"/>
              <a:gd name="connsiteX7" fmla="*/ 0 w 5988732"/>
              <a:gd name="connsiteY7" fmla="*/ 196564 h 4709249"/>
              <a:gd name="connsiteX8" fmla="*/ 196564 w 5988732"/>
              <a:gd name="connsiteY8" fmla="*/ 0 h 47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8732" h="4709249">
                <a:moveTo>
                  <a:pt x="196564" y="0"/>
                </a:moveTo>
                <a:lnTo>
                  <a:pt x="5792168" y="0"/>
                </a:lnTo>
                <a:cubicBezTo>
                  <a:pt x="5900727" y="0"/>
                  <a:pt x="5988732" y="88005"/>
                  <a:pt x="5988732" y="196564"/>
                </a:cubicBezTo>
                <a:lnTo>
                  <a:pt x="5988732" y="4512685"/>
                </a:lnTo>
                <a:cubicBezTo>
                  <a:pt x="5988732" y="4621244"/>
                  <a:pt x="5900727" y="4709249"/>
                  <a:pt x="5792168" y="4709249"/>
                </a:cubicBezTo>
                <a:lnTo>
                  <a:pt x="196564" y="4709249"/>
                </a:lnTo>
                <a:cubicBezTo>
                  <a:pt x="88005" y="4709249"/>
                  <a:pt x="0" y="4621244"/>
                  <a:pt x="0" y="4512685"/>
                </a:cubicBezTo>
                <a:lnTo>
                  <a:pt x="0" y="196564"/>
                </a:lnTo>
                <a:cubicBezTo>
                  <a:pt x="0" y="88005"/>
                  <a:pt x="88005" y="0"/>
                  <a:pt x="196564" y="0"/>
                </a:cubicBezTo>
                <a:close/>
              </a:path>
            </a:pathLst>
          </a:custGeom>
        </p:spPr>
        <p:txBody>
          <a:bodyPr wrap="square">
            <a:noAutofit/>
          </a:bodyPr>
          <a:lstStyle/>
          <a:p>
            <a:endParaRPr lang="en-IN"/>
          </a:p>
        </p:txBody>
      </p:sp>
      <p:sp>
        <p:nvSpPr>
          <p:cNvPr id="2" name="Date Placeholder 1">
            <a:extLst>
              <a:ext uri="{FF2B5EF4-FFF2-40B4-BE49-F238E27FC236}">
                <a16:creationId xmlns:a16="http://schemas.microsoft.com/office/drawing/2014/main" id="{0C41F33D-AE03-3B9A-85AC-95EF57312EF1}"/>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02829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graphicFrame>
        <p:nvGraphicFramePr>
          <p:cNvPr id="2" name="Table Placeholder 3">
            <a:extLst>
              <a:ext uri="{FF2B5EF4-FFF2-40B4-BE49-F238E27FC236}">
                <a16:creationId xmlns:a16="http://schemas.microsoft.com/office/drawing/2014/main" id="{1BEF5D29-1846-A4D5-B6CD-D3E88DF7635D}"/>
              </a:ext>
            </a:extLst>
          </p:cNvPr>
          <p:cNvGraphicFramePr>
            <a:graphicFrameLocks/>
          </p:cNvGraphicFramePr>
          <p:nvPr userDrawn="1">
            <p:extLst>
              <p:ext uri="{D42A27DB-BD31-4B8C-83A1-F6EECF244321}">
                <p14:modId xmlns:p14="http://schemas.microsoft.com/office/powerpoint/2010/main" val="476604369"/>
              </p:ext>
            </p:extLst>
          </p:nvPr>
        </p:nvGraphicFramePr>
        <p:xfrm>
          <a:off x="398433" y="1377190"/>
          <a:ext cx="5314108" cy="2132925"/>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28828">
                <a:tc>
                  <a:txBody>
                    <a:bodyPr/>
                    <a:lstStyle/>
                    <a:p>
                      <a:pPr algn="ctr"/>
                      <a:r>
                        <a:rPr lang="en-US" sz="1200">
                          <a:solidFill>
                            <a:srgbClr val="222233"/>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extLst>
                  <a:ext uri="{0D108BD9-81ED-4DB2-BD59-A6C34878D82A}">
                    <a16:rowId xmlns:a16="http://schemas.microsoft.com/office/drawing/2014/main" val="3741017008"/>
                  </a:ext>
                </a:extLst>
              </a:tr>
              <a:tr h="33153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2">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3" name="Table Placeholder 3">
            <a:extLst>
              <a:ext uri="{FF2B5EF4-FFF2-40B4-BE49-F238E27FC236}">
                <a16:creationId xmlns:a16="http://schemas.microsoft.com/office/drawing/2014/main" id="{FC7F4F34-8DC4-2F61-A832-70433F607CD2}"/>
              </a:ext>
            </a:extLst>
          </p:cNvPr>
          <p:cNvGraphicFramePr>
            <a:graphicFrameLocks/>
          </p:cNvGraphicFramePr>
          <p:nvPr userDrawn="1">
            <p:extLst>
              <p:ext uri="{D42A27DB-BD31-4B8C-83A1-F6EECF244321}">
                <p14:modId xmlns:p14="http://schemas.microsoft.com/office/powerpoint/2010/main" val="2619107503"/>
              </p:ext>
            </p:extLst>
          </p:nvPr>
        </p:nvGraphicFramePr>
        <p:xfrm>
          <a:off x="5987845" y="1377189"/>
          <a:ext cx="5805721" cy="2132924"/>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28828">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41017008"/>
                  </a:ext>
                </a:extLst>
              </a:tr>
              <a:tr h="33153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1">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4" name="Table Placeholder 3">
            <a:extLst>
              <a:ext uri="{FF2B5EF4-FFF2-40B4-BE49-F238E27FC236}">
                <a16:creationId xmlns:a16="http://schemas.microsoft.com/office/drawing/2014/main" id="{8C330663-8485-E2DF-8A0A-E1746FF8255C}"/>
              </a:ext>
            </a:extLst>
          </p:cNvPr>
          <p:cNvGraphicFramePr>
            <a:graphicFrameLocks/>
          </p:cNvGraphicFramePr>
          <p:nvPr userDrawn="1">
            <p:extLst>
              <p:ext uri="{D42A27DB-BD31-4B8C-83A1-F6EECF244321}">
                <p14:modId xmlns:p14="http://schemas.microsoft.com/office/powerpoint/2010/main" val="4080314668"/>
              </p:ext>
            </p:extLst>
          </p:nvPr>
        </p:nvGraphicFramePr>
        <p:xfrm>
          <a:off x="398433" y="3843816"/>
          <a:ext cx="5314108" cy="2006379"/>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09319">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extLst>
                  <a:ext uri="{0D108BD9-81ED-4DB2-BD59-A6C34878D82A}">
                    <a16:rowId xmlns:a16="http://schemas.microsoft.com/office/drawing/2014/main" val="3741017008"/>
                  </a:ext>
                </a:extLst>
              </a:tr>
              <a:tr h="31186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9" name="Table Placeholder 3">
            <a:extLst>
              <a:ext uri="{FF2B5EF4-FFF2-40B4-BE49-F238E27FC236}">
                <a16:creationId xmlns:a16="http://schemas.microsoft.com/office/drawing/2014/main" id="{D7083553-258D-4A49-E44F-A6387CA481F0}"/>
              </a:ext>
            </a:extLst>
          </p:cNvPr>
          <p:cNvGraphicFramePr>
            <a:graphicFrameLocks/>
          </p:cNvGraphicFramePr>
          <p:nvPr userDrawn="1">
            <p:extLst>
              <p:ext uri="{D42A27DB-BD31-4B8C-83A1-F6EECF244321}">
                <p14:modId xmlns:p14="http://schemas.microsoft.com/office/powerpoint/2010/main" val="2129321133"/>
              </p:ext>
            </p:extLst>
          </p:nvPr>
        </p:nvGraphicFramePr>
        <p:xfrm>
          <a:off x="5987845" y="3843815"/>
          <a:ext cx="5805721" cy="2006379"/>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09319">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41017008"/>
                  </a:ext>
                </a:extLst>
              </a:tr>
              <a:tr h="31186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sp>
        <p:nvSpPr>
          <p:cNvPr id="10" name="Date Placeholder 1">
            <a:extLst>
              <a:ext uri="{FF2B5EF4-FFF2-40B4-BE49-F238E27FC236}">
                <a16:creationId xmlns:a16="http://schemas.microsoft.com/office/drawing/2014/main" id="{B907ECE0-7B7F-2CB0-8C25-CB34B503FAD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02476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826AD5E9-9AB6-4C89-2163-CB950EA541BD}"/>
              </a:ext>
            </a:extLst>
          </p:cNvPr>
          <p:cNvSpPr>
            <a:spLocks noGrp="1"/>
          </p:cNvSpPr>
          <p:nvPr>
            <p:ph type="body" sz="quarter" idx="14" hasCustomPrompt="1"/>
          </p:nvPr>
        </p:nvSpPr>
        <p:spPr>
          <a:xfrm>
            <a:off x="1095268" y="1105319"/>
            <a:ext cx="10634615" cy="1033831"/>
          </a:xfrm>
        </p:spPr>
        <p:txBody>
          <a:bodyPr anchor="t">
            <a:normAutofit/>
          </a:bodyPr>
          <a:lstStyle>
            <a:lvl1pPr>
              <a:lnSpc>
                <a:spcPct val="100000"/>
              </a:lnSpc>
              <a:spcBef>
                <a:spcPts val="0"/>
              </a:spcBef>
              <a:defRPr sz="1600" b="0">
                <a:solidFill>
                  <a:schemeClr val="tx1">
                    <a:lumMod val="85000"/>
                    <a:lumOff val="15000"/>
                  </a:schemeClr>
                </a:solidFill>
                <a:latin typeface="+mj-lt"/>
              </a:defRPr>
            </a:lvl1pPr>
          </a:lstStyle>
          <a:p>
            <a:pPr lvl="0"/>
            <a:r>
              <a:rPr lang="en-US"/>
              <a:t>Text Here</a:t>
            </a:r>
          </a:p>
        </p:txBody>
      </p:sp>
      <p:graphicFrame>
        <p:nvGraphicFramePr>
          <p:cNvPr id="13" name="Table Placeholder 3">
            <a:extLst>
              <a:ext uri="{FF2B5EF4-FFF2-40B4-BE49-F238E27FC236}">
                <a16:creationId xmlns:a16="http://schemas.microsoft.com/office/drawing/2014/main" id="{15627A5E-B839-9BBC-355E-AD6C1F3075BF}"/>
              </a:ext>
            </a:extLst>
          </p:cNvPr>
          <p:cNvGraphicFramePr>
            <a:graphicFrameLocks/>
          </p:cNvGraphicFramePr>
          <p:nvPr userDrawn="1">
            <p:extLst>
              <p:ext uri="{D42A27DB-BD31-4B8C-83A1-F6EECF244321}">
                <p14:modId xmlns:p14="http://schemas.microsoft.com/office/powerpoint/2010/main" val="2231478348"/>
              </p:ext>
            </p:extLst>
          </p:nvPr>
        </p:nvGraphicFramePr>
        <p:xfrm>
          <a:off x="416952" y="2830674"/>
          <a:ext cx="11358096" cy="3047613"/>
        </p:xfrm>
        <a:graphic>
          <a:graphicData uri="http://schemas.openxmlformats.org/drawingml/2006/table">
            <a:tbl>
              <a:tblPr firstRow="1" bandRow="1">
                <a:tableStyleId>{7E9639D4-E3E2-4D34-9284-5A2195B3D0D7}</a:tableStyleId>
              </a:tblPr>
              <a:tblGrid>
                <a:gridCol w="2839524">
                  <a:extLst>
                    <a:ext uri="{9D8B030D-6E8A-4147-A177-3AD203B41FA5}">
                      <a16:colId xmlns:a16="http://schemas.microsoft.com/office/drawing/2014/main" val="130956065"/>
                    </a:ext>
                  </a:extLst>
                </a:gridCol>
                <a:gridCol w="2839524">
                  <a:extLst>
                    <a:ext uri="{9D8B030D-6E8A-4147-A177-3AD203B41FA5}">
                      <a16:colId xmlns:a16="http://schemas.microsoft.com/office/drawing/2014/main" val="2749965458"/>
                    </a:ext>
                  </a:extLst>
                </a:gridCol>
                <a:gridCol w="2839524">
                  <a:extLst>
                    <a:ext uri="{9D8B030D-6E8A-4147-A177-3AD203B41FA5}">
                      <a16:colId xmlns:a16="http://schemas.microsoft.com/office/drawing/2014/main" val="2116711163"/>
                    </a:ext>
                  </a:extLst>
                </a:gridCol>
                <a:gridCol w="2839524">
                  <a:extLst>
                    <a:ext uri="{9D8B030D-6E8A-4147-A177-3AD203B41FA5}">
                      <a16:colId xmlns:a16="http://schemas.microsoft.com/office/drawing/2014/main" val="1186885001"/>
                    </a:ext>
                  </a:extLst>
                </a:gridCol>
              </a:tblGrid>
              <a:tr h="553700">
                <a:tc>
                  <a:txBody>
                    <a:bodyPr/>
                    <a:lstStyle/>
                    <a:p>
                      <a:pPr algn="ctr"/>
                      <a:r>
                        <a:rPr lang="en-US" sz="1600">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extLst>
                  <a:ext uri="{0D108BD9-81ED-4DB2-BD59-A6C34878D82A}">
                    <a16:rowId xmlns:a16="http://schemas.microsoft.com/office/drawing/2014/main" val="3741017008"/>
                  </a:ext>
                </a:extLst>
              </a:tr>
              <a:tr h="458294">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4857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5325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472009">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545360">
                <a:tc>
                  <a:txBody>
                    <a:bodyPr/>
                    <a:lstStyle/>
                    <a:p>
                      <a:pPr algn="ctr"/>
                      <a:r>
                        <a:rPr lang="en-US" sz="1600">
                          <a:solidFill>
                            <a:schemeClr val="tx1">
                              <a:lumMod val="85000"/>
                              <a:lumOff val="15000"/>
                            </a:schemeClr>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tx1">
                              <a:lumMod val="85000"/>
                              <a:lumOff val="15000"/>
                            </a:schemeClr>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tx1">
                              <a:lumMod val="85000"/>
                              <a:lumOff val="15000"/>
                            </a:schemeClr>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tx1">
                              <a:lumMod val="85000"/>
                              <a:lumOff val="15000"/>
                            </a:schemeClr>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extLst>
                  <a:ext uri="{0D108BD9-81ED-4DB2-BD59-A6C34878D82A}">
                    <a16:rowId xmlns:a16="http://schemas.microsoft.com/office/drawing/2014/main" val="1918266800"/>
                  </a:ext>
                </a:extLst>
              </a:tr>
            </a:tbl>
          </a:graphicData>
        </a:graphic>
      </p:graphicFrame>
      <p:sp>
        <p:nvSpPr>
          <p:cNvPr id="3" name="Date Placeholder 1">
            <a:extLst>
              <a:ext uri="{FF2B5EF4-FFF2-40B4-BE49-F238E27FC236}">
                <a16:creationId xmlns:a16="http://schemas.microsoft.com/office/drawing/2014/main" id="{CD96CB06-2D9B-9E36-399E-118EAF3EF01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67393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5">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826AD5E9-9AB6-4C89-2163-CB950EA541BD}"/>
              </a:ext>
            </a:extLst>
          </p:cNvPr>
          <p:cNvSpPr>
            <a:spLocks noGrp="1"/>
          </p:cNvSpPr>
          <p:nvPr>
            <p:ph type="body" sz="quarter" idx="14" hasCustomPrompt="1"/>
          </p:nvPr>
        </p:nvSpPr>
        <p:spPr>
          <a:xfrm>
            <a:off x="1095268" y="1105319"/>
            <a:ext cx="10634615" cy="1033831"/>
          </a:xfrm>
        </p:spPr>
        <p:txBody>
          <a:bodyPr anchor="t">
            <a:normAutofit/>
          </a:bodyPr>
          <a:lstStyle>
            <a:lvl1pPr>
              <a:lnSpc>
                <a:spcPct val="100000"/>
              </a:lnSpc>
              <a:spcBef>
                <a:spcPts val="0"/>
              </a:spcBef>
              <a:defRPr sz="1600" b="0">
                <a:solidFill>
                  <a:schemeClr val="tx1">
                    <a:lumMod val="85000"/>
                    <a:lumOff val="15000"/>
                  </a:schemeClr>
                </a:solidFill>
                <a:latin typeface="+mj-lt"/>
              </a:defRPr>
            </a:lvl1pPr>
          </a:lstStyle>
          <a:p>
            <a:pPr lvl="0"/>
            <a:r>
              <a:rPr lang="en-US"/>
              <a:t>Text Here</a:t>
            </a:r>
          </a:p>
        </p:txBody>
      </p:sp>
      <p:graphicFrame>
        <p:nvGraphicFramePr>
          <p:cNvPr id="13" name="Table Placeholder 3">
            <a:extLst>
              <a:ext uri="{FF2B5EF4-FFF2-40B4-BE49-F238E27FC236}">
                <a16:creationId xmlns:a16="http://schemas.microsoft.com/office/drawing/2014/main" id="{15627A5E-B839-9BBC-355E-AD6C1F3075BF}"/>
              </a:ext>
            </a:extLst>
          </p:cNvPr>
          <p:cNvGraphicFramePr>
            <a:graphicFrameLocks/>
          </p:cNvGraphicFramePr>
          <p:nvPr userDrawn="1">
            <p:extLst>
              <p:ext uri="{D42A27DB-BD31-4B8C-83A1-F6EECF244321}">
                <p14:modId xmlns:p14="http://schemas.microsoft.com/office/powerpoint/2010/main" val="2725655231"/>
              </p:ext>
            </p:extLst>
          </p:nvPr>
        </p:nvGraphicFramePr>
        <p:xfrm>
          <a:off x="416952" y="2830674"/>
          <a:ext cx="11358096" cy="3047613"/>
        </p:xfrm>
        <a:graphic>
          <a:graphicData uri="http://schemas.openxmlformats.org/drawingml/2006/table">
            <a:tbl>
              <a:tblPr firstRow="1" bandRow="1">
                <a:tableStyleId>{7E9639D4-E3E2-4D34-9284-5A2195B3D0D7}</a:tableStyleId>
              </a:tblPr>
              <a:tblGrid>
                <a:gridCol w="2839524">
                  <a:extLst>
                    <a:ext uri="{9D8B030D-6E8A-4147-A177-3AD203B41FA5}">
                      <a16:colId xmlns:a16="http://schemas.microsoft.com/office/drawing/2014/main" val="130956065"/>
                    </a:ext>
                  </a:extLst>
                </a:gridCol>
                <a:gridCol w="2839524">
                  <a:extLst>
                    <a:ext uri="{9D8B030D-6E8A-4147-A177-3AD203B41FA5}">
                      <a16:colId xmlns:a16="http://schemas.microsoft.com/office/drawing/2014/main" val="2749965458"/>
                    </a:ext>
                  </a:extLst>
                </a:gridCol>
                <a:gridCol w="2839524">
                  <a:extLst>
                    <a:ext uri="{9D8B030D-6E8A-4147-A177-3AD203B41FA5}">
                      <a16:colId xmlns:a16="http://schemas.microsoft.com/office/drawing/2014/main" val="2116711163"/>
                    </a:ext>
                  </a:extLst>
                </a:gridCol>
                <a:gridCol w="2839524">
                  <a:extLst>
                    <a:ext uri="{9D8B030D-6E8A-4147-A177-3AD203B41FA5}">
                      <a16:colId xmlns:a16="http://schemas.microsoft.com/office/drawing/2014/main" val="1186885001"/>
                    </a:ext>
                  </a:extLst>
                </a:gridCol>
              </a:tblGrid>
              <a:tr h="553700">
                <a:tc>
                  <a:txBody>
                    <a:bodyPr/>
                    <a:lstStyle/>
                    <a:p>
                      <a:pPr algn="ctr"/>
                      <a:r>
                        <a:rPr lang="en-US" sz="1600">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tc>
                  <a:txBody>
                    <a:bodyPr/>
                    <a:lstStyle/>
                    <a:p>
                      <a:pPr algn="ctr"/>
                      <a:r>
                        <a:rPr lang="en-US" sz="1600">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tc>
                  <a:txBody>
                    <a:bodyPr/>
                    <a:lstStyle/>
                    <a:p>
                      <a:pPr algn="ctr"/>
                      <a:r>
                        <a:rPr lang="en-US" sz="1600">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tc>
                  <a:txBody>
                    <a:bodyPr/>
                    <a:lstStyle/>
                    <a:p>
                      <a:pPr algn="ctr"/>
                      <a:r>
                        <a:rPr lang="en-US" sz="1600">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extLst>
                  <a:ext uri="{0D108BD9-81ED-4DB2-BD59-A6C34878D82A}">
                    <a16:rowId xmlns:a16="http://schemas.microsoft.com/office/drawing/2014/main" val="3741017008"/>
                  </a:ext>
                </a:extLst>
              </a:tr>
              <a:tr h="458294">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4857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5325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472009">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545360">
                <a:tc>
                  <a:txBody>
                    <a:bodyPr/>
                    <a:lstStyle/>
                    <a:p>
                      <a:pPr algn="ctr"/>
                      <a:r>
                        <a:rPr lang="en-US" sz="1600">
                          <a:solidFill>
                            <a:schemeClr val="bg1"/>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tc>
                  <a:txBody>
                    <a:bodyPr/>
                    <a:lstStyle/>
                    <a:p>
                      <a:pPr algn="ctr"/>
                      <a:r>
                        <a:rPr lang="en-US" sz="1600">
                          <a:solidFill>
                            <a:schemeClr val="bg1"/>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tc>
                  <a:txBody>
                    <a:bodyPr/>
                    <a:lstStyle/>
                    <a:p>
                      <a:pPr algn="ctr"/>
                      <a:r>
                        <a:rPr lang="en-US" sz="1600">
                          <a:solidFill>
                            <a:schemeClr val="bg1"/>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tc>
                  <a:txBody>
                    <a:bodyPr/>
                    <a:lstStyle/>
                    <a:p>
                      <a:pPr algn="ctr"/>
                      <a:r>
                        <a:rPr lang="en-US" sz="1600">
                          <a:solidFill>
                            <a:schemeClr val="bg1"/>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extLst>
                  <a:ext uri="{0D108BD9-81ED-4DB2-BD59-A6C34878D82A}">
                    <a16:rowId xmlns:a16="http://schemas.microsoft.com/office/drawing/2014/main" val="1918266800"/>
                  </a:ext>
                </a:extLst>
              </a:tr>
            </a:tbl>
          </a:graphicData>
        </a:graphic>
      </p:graphicFrame>
      <p:sp>
        <p:nvSpPr>
          <p:cNvPr id="3" name="Date Placeholder 1">
            <a:extLst>
              <a:ext uri="{FF2B5EF4-FFF2-40B4-BE49-F238E27FC236}">
                <a16:creationId xmlns:a16="http://schemas.microsoft.com/office/drawing/2014/main" id="{EAD50D74-4BF8-0235-1EE0-ACF35AF5DA9D}"/>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26460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5">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 name="Date Placeholder 1">
            <a:extLst>
              <a:ext uri="{FF2B5EF4-FFF2-40B4-BE49-F238E27FC236}">
                <a16:creationId xmlns:a16="http://schemas.microsoft.com/office/drawing/2014/main" id="{11E0AD5C-A288-647C-63EC-D6DA7AB9EB9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32317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7">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pic>
        <p:nvPicPr>
          <p:cNvPr id="10" name="Graphic 9">
            <a:extLst>
              <a:ext uri="{FF2B5EF4-FFF2-40B4-BE49-F238E27FC236}">
                <a16:creationId xmlns:a16="http://schemas.microsoft.com/office/drawing/2014/main" id="{B7D1F388-6F8F-470F-C199-6DF89CDEC486}"/>
              </a:ext>
            </a:extLst>
          </p:cNvPr>
          <p:cNvPicPr>
            <a:picLocks noChangeAspect="1"/>
          </p:cNvPicPr>
          <p:nvPr userDrawn="1"/>
        </p:nvPicPr>
        <p:blipFill>
          <a:blip r:embed="rId3">
            <a:extLst>
              <a:ext uri="{96DAC541-7B7A-43D3-8B79-37D633B846F1}">
                <asvg:svgBlip xmlns:asvg="http://schemas.microsoft.com/office/drawing/2016/SVG/main" r:embed="rId4"/>
              </a:ext>
            </a:extLst>
          </a:blip>
          <a:srcRect l="5787" t="26643" r="5787" b="26643"/>
          <a:stretch/>
        </p:blipFill>
        <p:spPr>
          <a:xfrm>
            <a:off x="3834581" y="928594"/>
            <a:ext cx="4522838" cy="853352"/>
          </a:xfrm>
          <a:prstGeom prst="rect">
            <a:avLst/>
          </a:prstGeom>
        </p:spPr>
      </p:pic>
      <p:sp>
        <p:nvSpPr>
          <p:cNvPr id="2" name="Date Placeholder 1">
            <a:extLst>
              <a:ext uri="{FF2B5EF4-FFF2-40B4-BE49-F238E27FC236}">
                <a16:creationId xmlns:a16="http://schemas.microsoft.com/office/drawing/2014/main" id="{2F2E59C4-98F9-824B-1C7E-F73C00F7BAD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58850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1DE3-B82E-C45E-60B9-5A20FB798F43}"/>
              </a:ext>
            </a:extLst>
          </p:cNvPr>
          <p:cNvSpPr>
            <a:spLocks noGrp="1"/>
          </p:cNvSpPr>
          <p:nvPr>
            <p:ph type="title"/>
          </p:nvPr>
        </p:nvSpPr>
        <p:spPr>
          <a:xfrm>
            <a:off x="256038" y="1053297"/>
            <a:ext cx="4543532" cy="2451903"/>
          </a:xfrm>
        </p:spPr>
        <p:txBody>
          <a:bodyPr anchor="b">
            <a:normAutofit/>
          </a:bodyPr>
          <a:lstStyle>
            <a:lvl1pPr>
              <a:defRPr sz="4000"/>
            </a:lvl1pPr>
          </a:lstStyle>
          <a:p>
            <a:r>
              <a:rPr lang="en-GB"/>
              <a:t>Click to edit Master title style</a:t>
            </a:r>
            <a:endParaRPr lang="en-US"/>
          </a:p>
        </p:txBody>
      </p:sp>
      <p:sp>
        <p:nvSpPr>
          <p:cNvPr id="7" name="Date Placeholder 1">
            <a:extLst>
              <a:ext uri="{FF2B5EF4-FFF2-40B4-BE49-F238E27FC236}">
                <a16:creationId xmlns:a16="http://schemas.microsoft.com/office/drawing/2014/main" id="{0CA4D6C0-8473-EA98-6987-FBC73FC12AF4}"/>
              </a:ext>
            </a:extLst>
          </p:cNvPr>
          <p:cNvSpPr>
            <a:spLocks noGrp="1"/>
          </p:cNvSpPr>
          <p:nvPr>
            <p:ph type="dt" sz="half" idx="10"/>
          </p:nvPr>
        </p:nvSpPr>
        <p:spPr>
          <a:xfrm>
            <a:off x="9588909" y="6422539"/>
            <a:ext cx="2372360" cy="228600"/>
          </a:xfrm>
          <a:prstGeom prst="rect">
            <a:avLst/>
          </a:prstGeom>
        </p:spPr>
        <p:txBody>
          <a:bodyPr anchor="ctr"/>
          <a:lstStyle>
            <a:lvl1pPr>
              <a:defRPr sz="1200">
                <a:solidFill>
                  <a:schemeClr val="bg1"/>
                </a:solidFill>
              </a:defRPr>
            </a:lvl1pPr>
          </a:lstStyle>
          <a:p>
            <a:fld id="{896998E5-2466-48A1-884A-29AA3E8C2B0E}" type="datetime4">
              <a:rPr lang="en-US" smtClean="0"/>
              <a:t>March 16, 2026</a:t>
            </a:fld>
            <a:endParaRPr lang="en-US"/>
          </a:p>
        </p:txBody>
      </p:sp>
      <p:sp>
        <p:nvSpPr>
          <p:cNvPr id="39" name="Text Placeholder 2">
            <a:extLst>
              <a:ext uri="{FF2B5EF4-FFF2-40B4-BE49-F238E27FC236}">
                <a16:creationId xmlns:a16="http://schemas.microsoft.com/office/drawing/2014/main" id="{B234DA16-58F2-3AD8-B6B9-CB6A9062E27D}"/>
              </a:ext>
            </a:extLst>
          </p:cNvPr>
          <p:cNvSpPr>
            <a:spLocks noGrp="1"/>
          </p:cNvSpPr>
          <p:nvPr>
            <p:ph type="body" idx="1" hasCustomPrompt="1"/>
          </p:nvPr>
        </p:nvSpPr>
        <p:spPr>
          <a:xfrm>
            <a:off x="279188" y="3681199"/>
            <a:ext cx="4528291" cy="558799"/>
          </a:xfrm>
        </p:spPr>
        <p:txBody>
          <a:bodyPr anchor="ctr">
            <a:normAutofit/>
          </a:bodyPr>
          <a:lstStyle>
            <a:lvl1pPr marL="0" indent="0">
              <a:lnSpc>
                <a:spcPct val="100000"/>
              </a:lnSpc>
              <a:spcBef>
                <a:spcPts val="0"/>
              </a:spcBef>
              <a:buNone/>
              <a:defRPr sz="2000" b="1">
                <a:solidFill>
                  <a:srgbClr val="6680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add Sub Headline</a:t>
            </a:r>
          </a:p>
        </p:txBody>
      </p:sp>
      <p:sp>
        <p:nvSpPr>
          <p:cNvPr id="40" name="Text Placeholder 29">
            <a:extLst>
              <a:ext uri="{FF2B5EF4-FFF2-40B4-BE49-F238E27FC236}">
                <a16:creationId xmlns:a16="http://schemas.microsoft.com/office/drawing/2014/main" id="{2A8EDB84-0A65-30B6-7233-C1800238786B}"/>
              </a:ext>
            </a:extLst>
          </p:cNvPr>
          <p:cNvSpPr>
            <a:spLocks noGrp="1"/>
          </p:cNvSpPr>
          <p:nvPr>
            <p:ph type="body" sz="quarter" idx="14" hasCustomPrompt="1"/>
          </p:nvPr>
        </p:nvSpPr>
        <p:spPr>
          <a:xfrm>
            <a:off x="279188" y="4414684"/>
            <a:ext cx="5100531" cy="2003896"/>
          </a:xfrm>
        </p:spPr>
        <p:txBody>
          <a:bodyPr anchor="t">
            <a:normAutofit/>
          </a:bodyPr>
          <a:lstStyle>
            <a:lvl1pP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3" name="Rectangle 2">
            <a:extLst>
              <a:ext uri="{FF2B5EF4-FFF2-40B4-BE49-F238E27FC236}">
                <a16:creationId xmlns:a16="http://schemas.microsoft.com/office/drawing/2014/main" id="{98437B34-0C8E-9F9B-1EE9-F268EC67DC11}"/>
              </a:ext>
            </a:extLst>
          </p:cNvPr>
          <p:cNvSpPr/>
          <p:nvPr userDrawn="1"/>
        </p:nvSpPr>
        <p:spPr>
          <a:xfrm>
            <a:off x="9006348" y="0"/>
            <a:ext cx="3185652"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2">
            <a:extLst>
              <a:ext uri="{FF2B5EF4-FFF2-40B4-BE49-F238E27FC236}">
                <a16:creationId xmlns:a16="http://schemas.microsoft.com/office/drawing/2014/main" id="{6305312A-0436-7089-F128-24EB5817FE51}"/>
              </a:ext>
            </a:extLst>
          </p:cNvPr>
          <p:cNvSpPr>
            <a:spLocks noGrp="1"/>
          </p:cNvSpPr>
          <p:nvPr>
            <p:ph type="pic" sz="quarter" idx="15"/>
          </p:nvPr>
        </p:nvSpPr>
        <p:spPr>
          <a:xfrm>
            <a:off x="5978012" y="1053297"/>
            <a:ext cx="5751871" cy="4879651"/>
          </a:xfrm>
          <a:custGeom>
            <a:avLst/>
            <a:gdLst>
              <a:gd name="connsiteX0" fmla="*/ 196564 w 5988732"/>
              <a:gd name="connsiteY0" fmla="*/ 0 h 4709249"/>
              <a:gd name="connsiteX1" fmla="*/ 5792168 w 5988732"/>
              <a:gd name="connsiteY1" fmla="*/ 0 h 4709249"/>
              <a:gd name="connsiteX2" fmla="*/ 5988732 w 5988732"/>
              <a:gd name="connsiteY2" fmla="*/ 196564 h 4709249"/>
              <a:gd name="connsiteX3" fmla="*/ 5988732 w 5988732"/>
              <a:gd name="connsiteY3" fmla="*/ 4512685 h 4709249"/>
              <a:gd name="connsiteX4" fmla="*/ 5792168 w 5988732"/>
              <a:gd name="connsiteY4" fmla="*/ 4709249 h 4709249"/>
              <a:gd name="connsiteX5" fmla="*/ 196564 w 5988732"/>
              <a:gd name="connsiteY5" fmla="*/ 4709249 h 4709249"/>
              <a:gd name="connsiteX6" fmla="*/ 0 w 5988732"/>
              <a:gd name="connsiteY6" fmla="*/ 4512685 h 4709249"/>
              <a:gd name="connsiteX7" fmla="*/ 0 w 5988732"/>
              <a:gd name="connsiteY7" fmla="*/ 196564 h 4709249"/>
              <a:gd name="connsiteX8" fmla="*/ 196564 w 5988732"/>
              <a:gd name="connsiteY8" fmla="*/ 0 h 47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8732" h="4709249">
                <a:moveTo>
                  <a:pt x="196564" y="0"/>
                </a:moveTo>
                <a:lnTo>
                  <a:pt x="5792168" y="0"/>
                </a:lnTo>
                <a:cubicBezTo>
                  <a:pt x="5900727" y="0"/>
                  <a:pt x="5988732" y="88005"/>
                  <a:pt x="5988732" y="196564"/>
                </a:cubicBezTo>
                <a:lnTo>
                  <a:pt x="5988732" y="4512685"/>
                </a:lnTo>
                <a:cubicBezTo>
                  <a:pt x="5988732" y="4621244"/>
                  <a:pt x="5900727" y="4709249"/>
                  <a:pt x="5792168" y="4709249"/>
                </a:cubicBezTo>
                <a:lnTo>
                  <a:pt x="196564" y="4709249"/>
                </a:lnTo>
                <a:cubicBezTo>
                  <a:pt x="88005" y="4709249"/>
                  <a:pt x="0" y="4621244"/>
                  <a:pt x="0" y="4512685"/>
                </a:cubicBezTo>
                <a:lnTo>
                  <a:pt x="0" y="196564"/>
                </a:lnTo>
                <a:cubicBezTo>
                  <a:pt x="0" y="88005"/>
                  <a:pt x="88005" y="0"/>
                  <a:pt x="196564" y="0"/>
                </a:cubicBezTo>
                <a:close/>
              </a:path>
            </a:pathLst>
          </a:custGeom>
        </p:spPr>
        <p:txBody>
          <a:bodyPr wrap="square">
            <a:noAutofit/>
          </a:bodyPr>
          <a:lstStyle/>
          <a:p>
            <a:endParaRPr lang="en-IN"/>
          </a:p>
        </p:txBody>
      </p:sp>
      <p:pic>
        <p:nvPicPr>
          <p:cNvPr id="5" name="Picture 4" descr="A black and blue symbol&#10;&#10;AI-generated content may be incorrect.">
            <a:extLst>
              <a:ext uri="{FF2B5EF4-FFF2-40B4-BE49-F238E27FC236}">
                <a16:creationId xmlns:a16="http://schemas.microsoft.com/office/drawing/2014/main" id="{57374AD2-F53B-5A44-B6B2-7401529F49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Tree>
    <p:extLst>
      <p:ext uri="{BB962C8B-B14F-4D97-AF65-F5344CB8AC3E}">
        <p14:creationId xmlns:p14="http://schemas.microsoft.com/office/powerpoint/2010/main" val="2704634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cxnSp>
        <p:nvCxnSpPr>
          <p:cNvPr id="2" name="Straight Connector 1">
            <a:extLst>
              <a:ext uri="{FF2B5EF4-FFF2-40B4-BE49-F238E27FC236}">
                <a16:creationId xmlns:a16="http://schemas.microsoft.com/office/drawing/2014/main" id="{626D643A-E982-BF4E-EA7B-B5AAEAA6EC24}"/>
              </a:ext>
            </a:extLst>
          </p:cNvPr>
          <p:cNvCxnSpPr/>
          <p:nvPr userDrawn="1"/>
        </p:nvCxnSpPr>
        <p:spPr>
          <a:xfrm>
            <a:off x="694481" y="3969291"/>
            <a:ext cx="10718157"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 Placeholder 29">
            <a:extLst>
              <a:ext uri="{FF2B5EF4-FFF2-40B4-BE49-F238E27FC236}">
                <a16:creationId xmlns:a16="http://schemas.microsoft.com/office/drawing/2014/main" id="{A9FD5F3D-1B91-4B9D-486C-1CE41DF46934}"/>
              </a:ext>
            </a:extLst>
          </p:cNvPr>
          <p:cNvSpPr>
            <a:spLocks noGrp="1"/>
          </p:cNvSpPr>
          <p:nvPr>
            <p:ph type="body" sz="quarter" idx="14" hasCustomPrompt="1"/>
          </p:nvPr>
        </p:nvSpPr>
        <p:spPr>
          <a:xfrm>
            <a:off x="694481" y="4180902"/>
            <a:ext cx="10718156" cy="637761"/>
          </a:xfrm>
        </p:spPr>
        <p:txBody>
          <a:bodyPr anchor="ctr">
            <a:normAutofit/>
          </a:bodyPr>
          <a:lstStyle>
            <a:lvl1pPr algn="ct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4" name="Text Placeholder 29">
            <a:extLst>
              <a:ext uri="{FF2B5EF4-FFF2-40B4-BE49-F238E27FC236}">
                <a16:creationId xmlns:a16="http://schemas.microsoft.com/office/drawing/2014/main" id="{8511C043-6EDE-8BD1-EB29-FE486BC94A5F}"/>
              </a:ext>
            </a:extLst>
          </p:cNvPr>
          <p:cNvSpPr>
            <a:spLocks noGrp="1"/>
          </p:cNvSpPr>
          <p:nvPr>
            <p:ph type="body" sz="quarter" idx="15" hasCustomPrompt="1"/>
          </p:nvPr>
        </p:nvSpPr>
        <p:spPr>
          <a:xfrm>
            <a:off x="694481" y="3160027"/>
            <a:ext cx="10718156" cy="637761"/>
          </a:xfrm>
        </p:spPr>
        <p:txBody>
          <a:bodyPr anchor="ctr">
            <a:normAutofit/>
          </a:bodyPr>
          <a:lstStyle>
            <a:lvl1pPr algn="ct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9" name="Text Placeholder 29">
            <a:extLst>
              <a:ext uri="{FF2B5EF4-FFF2-40B4-BE49-F238E27FC236}">
                <a16:creationId xmlns:a16="http://schemas.microsoft.com/office/drawing/2014/main" id="{513F1507-5C4A-5436-F7C4-0ABF111CA207}"/>
              </a:ext>
            </a:extLst>
          </p:cNvPr>
          <p:cNvSpPr>
            <a:spLocks noGrp="1"/>
          </p:cNvSpPr>
          <p:nvPr>
            <p:ph type="body" sz="quarter" idx="16" hasCustomPrompt="1"/>
          </p:nvPr>
        </p:nvSpPr>
        <p:spPr>
          <a:xfrm>
            <a:off x="694481" y="4984573"/>
            <a:ext cx="10718156" cy="426090"/>
          </a:xfrm>
        </p:spPr>
        <p:txBody>
          <a:bodyPr anchor="ctr">
            <a:normAutofit/>
          </a:bodyPr>
          <a:lstStyle>
            <a:lvl1pPr algn="ctr">
              <a:lnSpc>
                <a:spcPct val="100000"/>
              </a:lnSpc>
              <a:spcBef>
                <a:spcPts val="0"/>
              </a:spcBef>
              <a:defRPr sz="1600" b="1">
                <a:solidFill>
                  <a:srgbClr val="5847FC"/>
                </a:solidFill>
                <a:latin typeface="+mn-lt"/>
              </a:defRPr>
            </a:lvl1pPr>
          </a:lstStyle>
          <a:p>
            <a:pPr lvl="0"/>
            <a:r>
              <a:rPr lang="en-US"/>
              <a:t>Text Here</a:t>
            </a:r>
          </a:p>
        </p:txBody>
      </p:sp>
      <p:pic>
        <p:nvPicPr>
          <p:cNvPr id="10" name="Graphic 9">
            <a:extLst>
              <a:ext uri="{FF2B5EF4-FFF2-40B4-BE49-F238E27FC236}">
                <a16:creationId xmlns:a16="http://schemas.microsoft.com/office/drawing/2014/main" id="{B7D1F388-6F8F-470F-C199-6DF89CDEC486}"/>
              </a:ext>
            </a:extLst>
          </p:cNvPr>
          <p:cNvPicPr>
            <a:picLocks noChangeAspect="1"/>
          </p:cNvPicPr>
          <p:nvPr userDrawn="1"/>
        </p:nvPicPr>
        <p:blipFill>
          <a:blip r:embed="rId4">
            <a:extLst>
              <a:ext uri="{96DAC541-7B7A-43D3-8B79-37D633B846F1}">
                <asvg:svgBlip xmlns:asvg="http://schemas.microsoft.com/office/drawing/2016/SVG/main" r:embed="rId5"/>
              </a:ext>
            </a:extLst>
          </a:blip>
          <a:srcRect l="5787" t="26643" r="5787" b="26643"/>
          <a:stretch/>
        </p:blipFill>
        <p:spPr>
          <a:xfrm>
            <a:off x="3834581" y="1983562"/>
            <a:ext cx="4522838" cy="853352"/>
          </a:xfrm>
          <a:prstGeom prst="rect">
            <a:avLst/>
          </a:prstGeom>
        </p:spPr>
      </p:pic>
      <p:sp>
        <p:nvSpPr>
          <p:cNvPr id="5" name="Date Placeholder 1">
            <a:extLst>
              <a:ext uri="{FF2B5EF4-FFF2-40B4-BE49-F238E27FC236}">
                <a16:creationId xmlns:a16="http://schemas.microsoft.com/office/drawing/2014/main" id="{84A3C282-D08F-4666-9910-9775E057A06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047861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ll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96EAC7-FE23-02F9-DDE3-C26F45D25156}"/>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pic>
        <p:nvPicPr>
          <p:cNvPr id="11" name="Graphic 10">
            <a:extLst>
              <a:ext uri="{FF2B5EF4-FFF2-40B4-BE49-F238E27FC236}">
                <a16:creationId xmlns:a16="http://schemas.microsoft.com/office/drawing/2014/main" id="{053CADF1-46E7-C694-DB74-8A3B7F440A83}"/>
              </a:ext>
            </a:extLst>
          </p:cNvPr>
          <p:cNvPicPr>
            <a:picLocks noChangeAspect="1"/>
          </p:cNvPicPr>
          <p:nvPr userDrawn="1"/>
        </p:nvPicPr>
        <p:blipFill>
          <a:blip r:embed="rId3">
            <a:alphaModFix amt="61000"/>
            <a:extLst>
              <a:ext uri="{96DAC541-7B7A-43D3-8B79-37D633B846F1}">
                <asvg:svgBlip xmlns:asvg="http://schemas.microsoft.com/office/drawing/2016/SVG/main" r:embed="rId4"/>
              </a:ext>
            </a:extLst>
          </a:blip>
          <a:srcRect l="36883" t="30593" r="29588" b="36589"/>
          <a:stretch/>
        </p:blipFill>
        <p:spPr>
          <a:xfrm>
            <a:off x="0" y="829339"/>
            <a:ext cx="6431280" cy="6028661"/>
          </a:xfrm>
          <a:prstGeom prst="rect">
            <a:avLst/>
          </a:prstGeom>
        </p:spPr>
      </p:pic>
      <p:sp>
        <p:nvSpPr>
          <p:cNvPr id="2" name="Date Placeholder 1">
            <a:extLst>
              <a:ext uri="{FF2B5EF4-FFF2-40B4-BE49-F238E27FC236}">
                <a16:creationId xmlns:a16="http://schemas.microsoft.com/office/drawing/2014/main" id="{ED043BD0-E0A1-5F53-B092-01D163DB7531}"/>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831907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ll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96EAC7-FE23-02F9-DDE3-C26F45D25156}"/>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9">
            <a:extLst>
              <a:ext uri="{FF2B5EF4-FFF2-40B4-BE49-F238E27FC236}">
                <a16:creationId xmlns:a16="http://schemas.microsoft.com/office/drawing/2014/main" id="{277656F7-2D97-F7B5-3FE6-4326FEE170C4}"/>
              </a:ext>
            </a:extLst>
          </p:cNvPr>
          <p:cNvSpPr>
            <a:spLocks noGrp="1"/>
          </p:cNvSpPr>
          <p:nvPr>
            <p:ph type="body" sz="quarter" idx="14" hasCustomPrompt="1"/>
          </p:nvPr>
        </p:nvSpPr>
        <p:spPr>
          <a:xfrm>
            <a:off x="544010" y="1990846"/>
            <a:ext cx="5185459" cy="4236334"/>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3" name="Title 1">
            <a:extLst>
              <a:ext uri="{FF2B5EF4-FFF2-40B4-BE49-F238E27FC236}">
                <a16:creationId xmlns:a16="http://schemas.microsoft.com/office/drawing/2014/main" id="{9E4AEAAC-89AF-1EFF-3DE5-8A1CA6FBEE46}"/>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sp>
        <p:nvSpPr>
          <p:cNvPr id="4" name="Picture Placeholder 12">
            <a:extLst>
              <a:ext uri="{FF2B5EF4-FFF2-40B4-BE49-F238E27FC236}">
                <a16:creationId xmlns:a16="http://schemas.microsoft.com/office/drawing/2014/main" id="{5247525B-D512-687E-94D2-2D6E3358D426}"/>
              </a:ext>
            </a:extLst>
          </p:cNvPr>
          <p:cNvSpPr>
            <a:spLocks noGrp="1"/>
          </p:cNvSpPr>
          <p:nvPr>
            <p:ph type="pic" sz="quarter" idx="15"/>
          </p:nvPr>
        </p:nvSpPr>
        <p:spPr>
          <a:xfrm>
            <a:off x="6462533" y="1223699"/>
            <a:ext cx="4857508" cy="4857971"/>
          </a:xfrm>
          <a:prstGeom prst="ellipse">
            <a:avLst/>
          </a:prstGeom>
          <a:ln w="19050">
            <a:solidFill>
              <a:srgbClr val="57BAE5"/>
            </a:solidFill>
          </a:ln>
        </p:spPr>
        <p:txBody>
          <a:bodyPr wrap="square">
            <a:noAutofit/>
          </a:bodyPr>
          <a:lstStyle/>
          <a:p>
            <a:endParaRPr lang="en-IN"/>
          </a:p>
        </p:txBody>
      </p:sp>
      <p:pic>
        <p:nvPicPr>
          <p:cNvPr id="9" name="Picture 8" descr="A black and blue symbol&#10;&#10;AI-generated content may be incorrect.">
            <a:extLst>
              <a:ext uri="{FF2B5EF4-FFF2-40B4-BE49-F238E27FC236}">
                <a16:creationId xmlns:a16="http://schemas.microsoft.com/office/drawing/2014/main" id="{82324CA3-4A82-FC49-55AC-D539BCFC575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6" name="Date Placeholder 1">
            <a:extLst>
              <a:ext uri="{FF2B5EF4-FFF2-40B4-BE49-F238E27FC236}">
                <a16:creationId xmlns:a16="http://schemas.microsoft.com/office/drawing/2014/main" id="{A4CF8EFA-ED3D-41DF-F08B-EEAB78173C2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82788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Version 1">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16193" y="668405"/>
            <a:ext cx="2959614" cy="490186"/>
          </a:xfrm>
          <a:prstGeom prst="rect">
            <a:avLst/>
          </a:prstGeom>
        </p:spPr>
      </p:pic>
      <p:sp>
        <p:nvSpPr>
          <p:cNvPr id="2" name="Date Placeholder 1">
            <a:extLst>
              <a:ext uri="{FF2B5EF4-FFF2-40B4-BE49-F238E27FC236}">
                <a16:creationId xmlns:a16="http://schemas.microsoft.com/office/drawing/2014/main" id="{18540065-51D2-0D8D-DABB-7F8805184A2D}"/>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491159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ill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96EAC7-FE23-02F9-DDE3-C26F45D25156}"/>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E4AEAAC-89AF-1EFF-3DE5-8A1CA6FBEE46}"/>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9" name="Picture 8" descr="A black and blue symbol&#10;&#10;AI-generated content may be incorrect.">
            <a:extLst>
              <a:ext uri="{FF2B5EF4-FFF2-40B4-BE49-F238E27FC236}">
                <a16:creationId xmlns:a16="http://schemas.microsoft.com/office/drawing/2014/main" id="{82324CA3-4A82-FC49-55AC-D539BCFC575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 name="Date Placeholder 1">
            <a:extLst>
              <a:ext uri="{FF2B5EF4-FFF2-40B4-BE49-F238E27FC236}">
                <a16:creationId xmlns:a16="http://schemas.microsoft.com/office/drawing/2014/main" id="{15F7220F-C8F8-1555-29BD-B3F03E6899A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392151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ller 3">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EB9640C5-15F3-262A-D463-46CA65DA06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icture Placeholder 12">
            <a:extLst>
              <a:ext uri="{FF2B5EF4-FFF2-40B4-BE49-F238E27FC236}">
                <a16:creationId xmlns:a16="http://schemas.microsoft.com/office/drawing/2014/main" id="{9CAC1756-21EC-7017-300D-AB814263698D}"/>
              </a:ext>
            </a:extLst>
          </p:cNvPr>
          <p:cNvSpPr>
            <a:spLocks noGrp="1"/>
          </p:cNvSpPr>
          <p:nvPr>
            <p:ph type="pic" sz="quarter" idx="15"/>
          </p:nvPr>
        </p:nvSpPr>
        <p:spPr>
          <a:xfrm>
            <a:off x="733065" y="1223699"/>
            <a:ext cx="4857508" cy="4857971"/>
          </a:xfrm>
          <a:prstGeom prst="ellipse">
            <a:avLst/>
          </a:prstGeom>
          <a:ln w="19050">
            <a:solidFill>
              <a:srgbClr val="57BAE5"/>
            </a:solidFill>
          </a:ln>
        </p:spPr>
        <p:txBody>
          <a:bodyPr wrap="square">
            <a:noAutofit/>
          </a:bodyPr>
          <a:lstStyle/>
          <a:p>
            <a:endParaRPr lang="en-IN"/>
          </a:p>
        </p:txBody>
      </p:sp>
      <p:sp>
        <p:nvSpPr>
          <p:cNvPr id="4" name="Text Placeholder 29">
            <a:extLst>
              <a:ext uri="{FF2B5EF4-FFF2-40B4-BE49-F238E27FC236}">
                <a16:creationId xmlns:a16="http://schemas.microsoft.com/office/drawing/2014/main" id="{85D12722-6C6F-0747-D290-20AE47EAD14E}"/>
              </a:ext>
            </a:extLst>
          </p:cNvPr>
          <p:cNvSpPr>
            <a:spLocks noGrp="1"/>
          </p:cNvSpPr>
          <p:nvPr>
            <p:ph type="body" sz="quarter" idx="14" hasCustomPrompt="1"/>
          </p:nvPr>
        </p:nvSpPr>
        <p:spPr>
          <a:xfrm>
            <a:off x="6096000" y="3429000"/>
            <a:ext cx="5467109" cy="2652670"/>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pic>
        <p:nvPicPr>
          <p:cNvPr id="6" name="Picture 5" descr="A black and blue symbol&#10;&#10;AI-generated content may be incorrect.">
            <a:extLst>
              <a:ext uri="{FF2B5EF4-FFF2-40B4-BE49-F238E27FC236}">
                <a16:creationId xmlns:a16="http://schemas.microsoft.com/office/drawing/2014/main" id="{136D83D7-5E87-342E-AE64-1F0F01644888}"/>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5" name="Date Placeholder 1">
            <a:extLst>
              <a:ext uri="{FF2B5EF4-FFF2-40B4-BE49-F238E27FC236}">
                <a16:creationId xmlns:a16="http://schemas.microsoft.com/office/drawing/2014/main" id="{4F99488A-7AF9-2620-C5A9-F2F917D12264}"/>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871974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ller 4">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0CA4D6C0-8473-EA98-6987-FBC73FC12AF4}"/>
              </a:ext>
            </a:extLst>
          </p:cNvPr>
          <p:cNvSpPr>
            <a:spLocks noGrp="1"/>
          </p:cNvSpPr>
          <p:nvPr>
            <p:ph type="dt" sz="half" idx="10"/>
          </p:nvPr>
        </p:nvSpPr>
        <p:spPr>
          <a:xfrm>
            <a:off x="9588909" y="6422539"/>
            <a:ext cx="2372360" cy="228600"/>
          </a:xfrm>
          <a:prstGeom prst="rect">
            <a:avLst/>
          </a:prstGeom>
        </p:spPr>
        <p:txBody>
          <a:bodyPr anchor="ctr"/>
          <a:lstStyle>
            <a:lvl1pPr>
              <a:defRPr sz="1200">
                <a:solidFill>
                  <a:schemeClr val="bg1"/>
                </a:solidFill>
              </a:defRPr>
            </a:lvl1pPr>
          </a:lstStyle>
          <a:p>
            <a:fld id="{B2ED5264-F590-4DBE-9288-D6591EA4914B}" type="datetime4">
              <a:rPr lang="en-US" smtClean="0"/>
              <a:t>March 16, 2026</a:t>
            </a:fld>
            <a:endParaRPr lang="en-US"/>
          </a:p>
        </p:txBody>
      </p:sp>
      <p:pic>
        <p:nvPicPr>
          <p:cNvPr id="2" name="Picture 1" descr="A group of people using devices&#10;&#10;AI-generated content may be incorrect.">
            <a:extLst>
              <a:ext uri="{FF2B5EF4-FFF2-40B4-BE49-F238E27FC236}">
                <a16:creationId xmlns:a16="http://schemas.microsoft.com/office/drawing/2014/main" id="{D372D4AF-930A-2651-685E-22F6248954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Text Placeholder 29">
            <a:extLst>
              <a:ext uri="{FF2B5EF4-FFF2-40B4-BE49-F238E27FC236}">
                <a16:creationId xmlns:a16="http://schemas.microsoft.com/office/drawing/2014/main" id="{490D8217-77F2-8293-4A38-B12A31FB9CAF}"/>
              </a:ext>
            </a:extLst>
          </p:cNvPr>
          <p:cNvSpPr>
            <a:spLocks noGrp="1"/>
          </p:cNvSpPr>
          <p:nvPr>
            <p:ph type="body" sz="quarter" idx="14" hasCustomPrompt="1"/>
          </p:nvPr>
        </p:nvSpPr>
        <p:spPr>
          <a:xfrm>
            <a:off x="925571" y="1276109"/>
            <a:ext cx="3681153" cy="2393066"/>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Tree>
    <p:extLst>
      <p:ext uri="{BB962C8B-B14F-4D97-AF65-F5344CB8AC3E}">
        <p14:creationId xmlns:p14="http://schemas.microsoft.com/office/powerpoint/2010/main" val="73080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Filler 4">
    <p:spTree>
      <p:nvGrpSpPr>
        <p:cNvPr id="1" name=""/>
        <p:cNvGrpSpPr/>
        <p:nvPr/>
      </p:nvGrpSpPr>
      <p:grpSpPr>
        <a:xfrm>
          <a:off x="0" y="0"/>
          <a:ext cx="0" cy="0"/>
          <a:chOff x="0" y="0"/>
          <a:chExt cx="0" cy="0"/>
        </a:xfrm>
      </p:grpSpPr>
      <p:pic>
        <p:nvPicPr>
          <p:cNvPr id="5" name="Picture 4" descr="A blue and black background&#10;&#10;AI-generated content may be incorrect.">
            <a:extLst>
              <a:ext uri="{FF2B5EF4-FFF2-40B4-BE49-F238E27FC236}">
                <a16:creationId xmlns:a16="http://schemas.microsoft.com/office/drawing/2014/main" id="{F7499D19-30FE-4F24-5682-0386AE0D53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Text Placeholder 29">
            <a:extLst>
              <a:ext uri="{FF2B5EF4-FFF2-40B4-BE49-F238E27FC236}">
                <a16:creationId xmlns:a16="http://schemas.microsoft.com/office/drawing/2014/main" id="{490D8217-77F2-8293-4A38-B12A31FB9CAF}"/>
              </a:ext>
            </a:extLst>
          </p:cNvPr>
          <p:cNvSpPr>
            <a:spLocks noGrp="1"/>
          </p:cNvSpPr>
          <p:nvPr>
            <p:ph type="body" sz="quarter" idx="14" hasCustomPrompt="1"/>
          </p:nvPr>
        </p:nvSpPr>
        <p:spPr>
          <a:xfrm>
            <a:off x="925571" y="1276109"/>
            <a:ext cx="3681153" cy="2393066"/>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2" name="Date Placeholder 1">
            <a:extLst>
              <a:ext uri="{FF2B5EF4-FFF2-40B4-BE49-F238E27FC236}">
                <a16:creationId xmlns:a16="http://schemas.microsoft.com/office/drawing/2014/main" id="{05E69756-5D7D-4732-770F-9787EE33D0D3}"/>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751474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iller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39684D-60A5-40CB-EDC2-8C54977638DA}"/>
              </a:ext>
            </a:extLst>
          </p:cNvPr>
          <p:cNvSpPr/>
          <p:nvPr userDrawn="1"/>
        </p:nvSpPr>
        <p:spPr>
          <a:xfrm>
            <a:off x="0" y="0"/>
            <a:ext cx="12192000" cy="6230066"/>
          </a:xfrm>
          <a:prstGeom prst="rect">
            <a:avLst/>
          </a:prstGeom>
          <a:solidFill>
            <a:srgbClr val="FDF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9">
            <a:extLst>
              <a:ext uri="{FF2B5EF4-FFF2-40B4-BE49-F238E27FC236}">
                <a16:creationId xmlns:a16="http://schemas.microsoft.com/office/drawing/2014/main" id="{D2D098E8-08B8-36D0-1B4C-1012881F2FF0}"/>
              </a:ext>
            </a:extLst>
          </p:cNvPr>
          <p:cNvSpPr>
            <a:spLocks noGrp="1"/>
          </p:cNvSpPr>
          <p:nvPr>
            <p:ph type="body" sz="quarter" idx="15" hasCustomPrompt="1"/>
          </p:nvPr>
        </p:nvSpPr>
        <p:spPr>
          <a:xfrm>
            <a:off x="925571" y="1276110"/>
            <a:ext cx="3623280" cy="2393066"/>
          </a:xfrm>
        </p:spPr>
        <p:txBody>
          <a:bodyPr anchor="t">
            <a:normAutofit/>
          </a:bodyPr>
          <a:lstStyle>
            <a:lvl1pPr>
              <a:lnSpc>
                <a:spcPct val="100000"/>
              </a:lnSpc>
              <a:spcBef>
                <a:spcPts val="0"/>
              </a:spcBef>
              <a:defRPr sz="1600" b="0">
                <a:solidFill>
                  <a:schemeClr val="tx1">
                    <a:lumMod val="75000"/>
                    <a:lumOff val="25000"/>
                  </a:schemeClr>
                </a:solidFill>
                <a:latin typeface="+mn-lt"/>
              </a:defRPr>
            </a:lvl1pPr>
          </a:lstStyle>
          <a:p>
            <a:pPr lvl="0"/>
            <a:r>
              <a:rPr lang="en-US"/>
              <a:t>Text Here</a:t>
            </a:r>
          </a:p>
        </p:txBody>
      </p:sp>
      <p:pic>
        <p:nvPicPr>
          <p:cNvPr id="5" name="Picture 4" descr="A black and blue symbol&#10;&#10;AI-generated content may be incorrect.">
            <a:extLst>
              <a:ext uri="{FF2B5EF4-FFF2-40B4-BE49-F238E27FC236}">
                <a16:creationId xmlns:a16="http://schemas.microsoft.com/office/drawing/2014/main" id="{FB3036C2-F687-B6B7-B535-18091FF424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pic>
        <p:nvPicPr>
          <p:cNvPr id="6" name="Picture 5" descr="A white background with a rainbow of colors&#10;&#10;AI-generated content may be incorrect.">
            <a:extLst>
              <a:ext uri="{FF2B5EF4-FFF2-40B4-BE49-F238E27FC236}">
                <a16:creationId xmlns:a16="http://schemas.microsoft.com/office/drawing/2014/main" id="{FD1ACEA9-074F-5DD7-8E33-C5C191A15E7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2" name="Date Placeholder 1">
            <a:extLst>
              <a:ext uri="{FF2B5EF4-FFF2-40B4-BE49-F238E27FC236}">
                <a16:creationId xmlns:a16="http://schemas.microsoft.com/office/drawing/2014/main" id="{4D8314E7-8FE9-6C4F-81D4-C215EC0BF4E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237455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ller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17FB6C-BBA7-C966-58D2-BC06C67EFD45}"/>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graphicFrame>
        <p:nvGraphicFramePr>
          <p:cNvPr id="2" name="Table Placeholder 3">
            <a:extLst>
              <a:ext uri="{FF2B5EF4-FFF2-40B4-BE49-F238E27FC236}">
                <a16:creationId xmlns:a16="http://schemas.microsoft.com/office/drawing/2014/main" id="{1BEF5D29-1846-A4D5-B6CD-D3E88DF7635D}"/>
              </a:ext>
            </a:extLst>
          </p:cNvPr>
          <p:cNvGraphicFramePr>
            <a:graphicFrameLocks/>
          </p:cNvGraphicFramePr>
          <p:nvPr userDrawn="1">
            <p:extLst>
              <p:ext uri="{D42A27DB-BD31-4B8C-83A1-F6EECF244321}">
                <p14:modId xmlns:p14="http://schemas.microsoft.com/office/powerpoint/2010/main" val="746650477"/>
              </p:ext>
            </p:extLst>
          </p:nvPr>
        </p:nvGraphicFramePr>
        <p:xfrm>
          <a:off x="398433" y="1377190"/>
          <a:ext cx="5314108" cy="2132925"/>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28828">
                <a:tc>
                  <a:txBody>
                    <a:bodyPr/>
                    <a:lstStyle/>
                    <a:p>
                      <a:pPr algn="ctr"/>
                      <a:r>
                        <a:rPr lang="en-US" sz="1200">
                          <a:solidFill>
                            <a:srgbClr val="222233"/>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extLst>
                  <a:ext uri="{0D108BD9-81ED-4DB2-BD59-A6C34878D82A}">
                    <a16:rowId xmlns:a16="http://schemas.microsoft.com/office/drawing/2014/main" val="3741017008"/>
                  </a:ext>
                </a:extLst>
              </a:tr>
              <a:tr h="33153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2">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3" name="Table Placeholder 3">
            <a:extLst>
              <a:ext uri="{FF2B5EF4-FFF2-40B4-BE49-F238E27FC236}">
                <a16:creationId xmlns:a16="http://schemas.microsoft.com/office/drawing/2014/main" id="{FC7F4F34-8DC4-2F61-A832-70433F607CD2}"/>
              </a:ext>
            </a:extLst>
          </p:cNvPr>
          <p:cNvGraphicFramePr>
            <a:graphicFrameLocks/>
          </p:cNvGraphicFramePr>
          <p:nvPr userDrawn="1">
            <p:extLst>
              <p:ext uri="{D42A27DB-BD31-4B8C-83A1-F6EECF244321}">
                <p14:modId xmlns:p14="http://schemas.microsoft.com/office/powerpoint/2010/main" val="315414840"/>
              </p:ext>
            </p:extLst>
          </p:nvPr>
        </p:nvGraphicFramePr>
        <p:xfrm>
          <a:off x="5987845" y="1377189"/>
          <a:ext cx="5805721" cy="2132924"/>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28828">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41017008"/>
                  </a:ext>
                </a:extLst>
              </a:tr>
              <a:tr h="33153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1">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4" name="Table Placeholder 3">
            <a:extLst>
              <a:ext uri="{FF2B5EF4-FFF2-40B4-BE49-F238E27FC236}">
                <a16:creationId xmlns:a16="http://schemas.microsoft.com/office/drawing/2014/main" id="{8C330663-8485-E2DF-8A0A-E1746FF8255C}"/>
              </a:ext>
            </a:extLst>
          </p:cNvPr>
          <p:cNvGraphicFramePr>
            <a:graphicFrameLocks/>
          </p:cNvGraphicFramePr>
          <p:nvPr userDrawn="1">
            <p:extLst>
              <p:ext uri="{D42A27DB-BD31-4B8C-83A1-F6EECF244321}">
                <p14:modId xmlns:p14="http://schemas.microsoft.com/office/powerpoint/2010/main" val="2631688753"/>
              </p:ext>
            </p:extLst>
          </p:nvPr>
        </p:nvGraphicFramePr>
        <p:xfrm>
          <a:off x="398433" y="3843816"/>
          <a:ext cx="5314108" cy="2006379"/>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09319">
                <a:tc>
                  <a:txBody>
                    <a:bodyPr/>
                    <a:lstStyle/>
                    <a:p>
                      <a:pPr algn="ctr"/>
                      <a:r>
                        <a:rPr lang="en-US" sz="1200">
                          <a:solidFill>
                            <a:srgbClr val="222233"/>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rgbClr val="222233"/>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rgbClr val="222233"/>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rgbClr val="222233"/>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extLst>
                  <a:ext uri="{0D108BD9-81ED-4DB2-BD59-A6C34878D82A}">
                    <a16:rowId xmlns:a16="http://schemas.microsoft.com/office/drawing/2014/main" val="3741017008"/>
                  </a:ext>
                </a:extLst>
              </a:tr>
              <a:tr h="31186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9" name="Table Placeholder 3">
            <a:extLst>
              <a:ext uri="{FF2B5EF4-FFF2-40B4-BE49-F238E27FC236}">
                <a16:creationId xmlns:a16="http://schemas.microsoft.com/office/drawing/2014/main" id="{D7083553-258D-4A49-E44F-A6387CA481F0}"/>
              </a:ext>
            </a:extLst>
          </p:cNvPr>
          <p:cNvGraphicFramePr>
            <a:graphicFrameLocks/>
          </p:cNvGraphicFramePr>
          <p:nvPr userDrawn="1">
            <p:extLst>
              <p:ext uri="{D42A27DB-BD31-4B8C-83A1-F6EECF244321}">
                <p14:modId xmlns:p14="http://schemas.microsoft.com/office/powerpoint/2010/main" val="3431065839"/>
              </p:ext>
            </p:extLst>
          </p:nvPr>
        </p:nvGraphicFramePr>
        <p:xfrm>
          <a:off x="5987845" y="3843815"/>
          <a:ext cx="5805721" cy="2006379"/>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09319">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extLst>
                  <a:ext uri="{0D108BD9-81ED-4DB2-BD59-A6C34878D82A}">
                    <a16:rowId xmlns:a16="http://schemas.microsoft.com/office/drawing/2014/main" val="3741017008"/>
                  </a:ext>
                </a:extLst>
              </a:tr>
              <a:tr h="31186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sp>
        <p:nvSpPr>
          <p:cNvPr id="6" name="Date Placeholder 1">
            <a:extLst>
              <a:ext uri="{FF2B5EF4-FFF2-40B4-BE49-F238E27FC236}">
                <a16:creationId xmlns:a16="http://schemas.microsoft.com/office/drawing/2014/main" id="{47786F95-6A3D-1A80-49AE-80E2CC1AE9DE}"/>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341630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ller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sp>
        <p:nvSpPr>
          <p:cNvPr id="12" name="Text Placeholder 29">
            <a:extLst>
              <a:ext uri="{FF2B5EF4-FFF2-40B4-BE49-F238E27FC236}">
                <a16:creationId xmlns:a16="http://schemas.microsoft.com/office/drawing/2014/main" id="{826AD5E9-9AB6-4C89-2163-CB950EA541BD}"/>
              </a:ext>
            </a:extLst>
          </p:cNvPr>
          <p:cNvSpPr>
            <a:spLocks noGrp="1"/>
          </p:cNvSpPr>
          <p:nvPr>
            <p:ph type="body" sz="quarter" idx="14" hasCustomPrompt="1"/>
          </p:nvPr>
        </p:nvSpPr>
        <p:spPr>
          <a:xfrm>
            <a:off x="1095268" y="1105319"/>
            <a:ext cx="10634615" cy="1033831"/>
          </a:xfrm>
        </p:spPr>
        <p:txBody>
          <a:bodyPr anchor="t">
            <a:normAutofit/>
          </a:bodyPr>
          <a:lstStyle>
            <a:lvl1pPr>
              <a:lnSpc>
                <a:spcPct val="100000"/>
              </a:lnSpc>
              <a:spcBef>
                <a:spcPts val="0"/>
              </a:spcBef>
              <a:defRPr sz="1800" b="0">
                <a:solidFill>
                  <a:schemeClr val="bg1"/>
                </a:solidFill>
                <a:latin typeface="+mj-lt"/>
              </a:defRPr>
            </a:lvl1pPr>
          </a:lstStyle>
          <a:p>
            <a:pPr lvl="0"/>
            <a:r>
              <a:rPr lang="en-US"/>
              <a:t>Text Here</a:t>
            </a:r>
          </a:p>
        </p:txBody>
      </p:sp>
      <p:graphicFrame>
        <p:nvGraphicFramePr>
          <p:cNvPr id="13" name="Table Placeholder 3">
            <a:extLst>
              <a:ext uri="{FF2B5EF4-FFF2-40B4-BE49-F238E27FC236}">
                <a16:creationId xmlns:a16="http://schemas.microsoft.com/office/drawing/2014/main" id="{15627A5E-B839-9BBC-355E-AD6C1F3075BF}"/>
              </a:ext>
            </a:extLst>
          </p:cNvPr>
          <p:cNvGraphicFramePr>
            <a:graphicFrameLocks/>
          </p:cNvGraphicFramePr>
          <p:nvPr userDrawn="1">
            <p:extLst>
              <p:ext uri="{D42A27DB-BD31-4B8C-83A1-F6EECF244321}">
                <p14:modId xmlns:p14="http://schemas.microsoft.com/office/powerpoint/2010/main" val="3650800809"/>
              </p:ext>
            </p:extLst>
          </p:nvPr>
        </p:nvGraphicFramePr>
        <p:xfrm>
          <a:off x="416952" y="2830674"/>
          <a:ext cx="11358096" cy="3047613"/>
        </p:xfrm>
        <a:graphic>
          <a:graphicData uri="http://schemas.openxmlformats.org/drawingml/2006/table">
            <a:tbl>
              <a:tblPr firstRow="1" bandRow="1">
                <a:tableStyleId>{7E9639D4-E3E2-4D34-9284-5A2195B3D0D7}</a:tableStyleId>
              </a:tblPr>
              <a:tblGrid>
                <a:gridCol w="2839524">
                  <a:extLst>
                    <a:ext uri="{9D8B030D-6E8A-4147-A177-3AD203B41FA5}">
                      <a16:colId xmlns:a16="http://schemas.microsoft.com/office/drawing/2014/main" val="130956065"/>
                    </a:ext>
                  </a:extLst>
                </a:gridCol>
                <a:gridCol w="2839524">
                  <a:extLst>
                    <a:ext uri="{9D8B030D-6E8A-4147-A177-3AD203B41FA5}">
                      <a16:colId xmlns:a16="http://schemas.microsoft.com/office/drawing/2014/main" val="2749965458"/>
                    </a:ext>
                  </a:extLst>
                </a:gridCol>
                <a:gridCol w="2839524">
                  <a:extLst>
                    <a:ext uri="{9D8B030D-6E8A-4147-A177-3AD203B41FA5}">
                      <a16:colId xmlns:a16="http://schemas.microsoft.com/office/drawing/2014/main" val="2116711163"/>
                    </a:ext>
                  </a:extLst>
                </a:gridCol>
                <a:gridCol w="2839524">
                  <a:extLst>
                    <a:ext uri="{9D8B030D-6E8A-4147-A177-3AD203B41FA5}">
                      <a16:colId xmlns:a16="http://schemas.microsoft.com/office/drawing/2014/main" val="1186885001"/>
                    </a:ext>
                  </a:extLst>
                </a:gridCol>
              </a:tblGrid>
              <a:tr h="553700">
                <a:tc>
                  <a:txBody>
                    <a:bodyPr/>
                    <a:lstStyle/>
                    <a:p>
                      <a:pPr algn="ctr"/>
                      <a:r>
                        <a:rPr lang="en-US" sz="1600">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extLst>
                  <a:ext uri="{0D108BD9-81ED-4DB2-BD59-A6C34878D82A}">
                    <a16:rowId xmlns:a16="http://schemas.microsoft.com/office/drawing/2014/main" val="3741017008"/>
                  </a:ext>
                </a:extLst>
              </a:tr>
              <a:tr h="458294">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485725">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532525">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472009">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545360">
                <a:tc>
                  <a:txBody>
                    <a:bodyPr/>
                    <a:lstStyle/>
                    <a:p>
                      <a:pPr algn="ctr"/>
                      <a:r>
                        <a:rPr lang="en-US" sz="16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extLst>
                  <a:ext uri="{0D108BD9-81ED-4DB2-BD59-A6C34878D82A}">
                    <a16:rowId xmlns:a16="http://schemas.microsoft.com/office/drawing/2014/main" val="1918266800"/>
                  </a:ext>
                </a:extLst>
              </a:tr>
            </a:tbl>
          </a:graphicData>
        </a:graphic>
      </p:graphicFrame>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Date Placeholder 1">
            <a:extLst>
              <a:ext uri="{FF2B5EF4-FFF2-40B4-BE49-F238E27FC236}">
                <a16:creationId xmlns:a16="http://schemas.microsoft.com/office/drawing/2014/main" id="{FD9FE0DC-1494-9FB6-B95A-A625B9FD4986}"/>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259848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ller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Oval 2">
            <a:extLst>
              <a:ext uri="{FF2B5EF4-FFF2-40B4-BE49-F238E27FC236}">
                <a16:creationId xmlns:a16="http://schemas.microsoft.com/office/drawing/2014/main" id="{9CD2DA62-FC63-7BEA-C298-14D3F54F0313}"/>
              </a:ext>
            </a:extLst>
          </p:cNvPr>
          <p:cNvSpPr/>
          <p:nvPr userDrawn="1"/>
        </p:nvSpPr>
        <p:spPr>
          <a:xfrm>
            <a:off x="2676497" y="2229146"/>
            <a:ext cx="3525608" cy="3525608"/>
          </a:xfrm>
          <a:prstGeom prst="ellipse">
            <a:avLst/>
          </a:prstGeom>
          <a:noFill/>
          <a:ln w="31750">
            <a:solidFill>
              <a:srgbClr val="57BA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9E08D7-7313-4C2E-E9C1-8CDA141057D2}"/>
              </a:ext>
            </a:extLst>
          </p:cNvPr>
          <p:cNvSpPr/>
          <p:nvPr userDrawn="1"/>
        </p:nvSpPr>
        <p:spPr>
          <a:xfrm>
            <a:off x="6202105" y="1111956"/>
            <a:ext cx="2520778" cy="2520778"/>
          </a:xfrm>
          <a:prstGeom prst="ellipse">
            <a:avLst/>
          </a:prstGeom>
          <a:noFill/>
          <a:ln w="31750">
            <a:solidFill>
              <a:srgbClr val="EE4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D88032E-359D-2F31-F9D9-67791D34DA0C}"/>
              </a:ext>
            </a:extLst>
          </p:cNvPr>
          <p:cNvSpPr/>
          <p:nvPr userDrawn="1"/>
        </p:nvSpPr>
        <p:spPr>
          <a:xfrm>
            <a:off x="6298899" y="3980343"/>
            <a:ext cx="2327190" cy="2327190"/>
          </a:xfrm>
          <a:prstGeom prst="ellipse">
            <a:avLst/>
          </a:prstGeom>
          <a:noFill/>
          <a:ln w="31750">
            <a:solidFill>
              <a:srgbClr val="66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9">
            <a:extLst>
              <a:ext uri="{FF2B5EF4-FFF2-40B4-BE49-F238E27FC236}">
                <a16:creationId xmlns:a16="http://schemas.microsoft.com/office/drawing/2014/main" id="{A1F2F14F-C076-128F-CF13-F4989797EA5A}"/>
              </a:ext>
            </a:extLst>
          </p:cNvPr>
          <p:cNvSpPr>
            <a:spLocks noGrp="1"/>
          </p:cNvSpPr>
          <p:nvPr>
            <p:ph type="body" sz="quarter" idx="16" hasCustomPrompt="1"/>
          </p:nvPr>
        </p:nvSpPr>
        <p:spPr>
          <a:xfrm>
            <a:off x="3125165" y="2960821"/>
            <a:ext cx="272005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6" name="Text Placeholder 29">
            <a:extLst>
              <a:ext uri="{FF2B5EF4-FFF2-40B4-BE49-F238E27FC236}">
                <a16:creationId xmlns:a16="http://schemas.microsoft.com/office/drawing/2014/main" id="{B256D495-7EA6-809F-D9AF-7966C2C39AF9}"/>
              </a:ext>
            </a:extLst>
          </p:cNvPr>
          <p:cNvSpPr>
            <a:spLocks noGrp="1"/>
          </p:cNvSpPr>
          <p:nvPr>
            <p:ph type="body" sz="quarter" idx="17" hasCustomPrompt="1"/>
          </p:nvPr>
        </p:nvSpPr>
        <p:spPr>
          <a:xfrm>
            <a:off x="3125165" y="4460127"/>
            <a:ext cx="272005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7" name="Text Placeholder 29">
            <a:extLst>
              <a:ext uri="{FF2B5EF4-FFF2-40B4-BE49-F238E27FC236}">
                <a16:creationId xmlns:a16="http://schemas.microsoft.com/office/drawing/2014/main" id="{BED6493C-7925-C789-B900-5451582B2A2C}"/>
              </a:ext>
            </a:extLst>
          </p:cNvPr>
          <p:cNvSpPr>
            <a:spLocks noGrp="1"/>
          </p:cNvSpPr>
          <p:nvPr>
            <p:ph type="body" sz="quarter" idx="18" hasCustomPrompt="1"/>
          </p:nvPr>
        </p:nvSpPr>
        <p:spPr>
          <a:xfrm>
            <a:off x="6778575" y="4147644"/>
            <a:ext cx="1474174"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8" name="Text Placeholder 29">
            <a:extLst>
              <a:ext uri="{FF2B5EF4-FFF2-40B4-BE49-F238E27FC236}">
                <a16:creationId xmlns:a16="http://schemas.microsoft.com/office/drawing/2014/main" id="{AD8CAF56-6A19-798B-61D7-20EE514FE963}"/>
              </a:ext>
            </a:extLst>
          </p:cNvPr>
          <p:cNvSpPr>
            <a:spLocks noGrp="1"/>
          </p:cNvSpPr>
          <p:nvPr>
            <p:ph type="body" sz="quarter" idx="19" hasCustomPrompt="1"/>
          </p:nvPr>
        </p:nvSpPr>
        <p:spPr>
          <a:xfrm>
            <a:off x="6685977" y="5547467"/>
            <a:ext cx="165937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9" name="Text Placeholder 29">
            <a:extLst>
              <a:ext uri="{FF2B5EF4-FFF2-40B4-BE49-F238E27FC236}">
                <a16:creationId xmlns:a16="http://schemas.microsoft.com/office/drawing/2014/main" id="{20D97F04-0646-DA33-B613-1C542FF8ECB0}"/>
              </a:ext>
            </a:extLst>
          </p:cNvPr>
          <p:cNvSpPr>
            <a:spLocks noGrp="1"/>
          </p:cNvSpPr>
          <p:nvPr>
            <p:ph type="body" sz="quarter" idx="20" hasCustomPrompt="1"/>
          </p:nvPr>
        </p:nvSpPr>
        <p:spPr>
          <a:xfrm>
            <a:off x="6778575" y="1412732"/>
            <a:ext cx="1474174"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20" name="Text Placeholder 29">
            <a:extLst>
              <a:ext uri="{FF2B5EF4-FFF2-40B4-BE49-F238E27FC236}">
                <a16:creationId xmlns:a16="http://schemas.microsoft.com/office/drawing/2014/main" id="{17B65874-AF7F-9E0C-B2C3-1654E19D75D6}"/>
              </a:ext>
            </a:extLst>
          </p:cNvPr>
          <p:cNvSpPr>
            <a:spLocks noGrp="1"/>
          </p:cNvSpPr>
          <p:nvPr>
            <p:ph type="body" sz="quarter" idx="21" hasCustomPrompt="1"/>
          </p:nvPr>
        </p:nvSpPr>
        <p:spPr>
          <a:xfrm>
            <a:off x="6685977" y="2812555"/>
            <a:ext cx="165937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22" name="Text Placeholder 29">
            <a:extLst>
              <a:ext uri="{FF2B5EF4-FFF2-40B4-BE49-F238E27FC236}">
                <a16:creationId xmlns:a16="http://schemas.microsoft.com/office/drawing/2014/main" id="{6D8FDF9B-D4FA-6EE0-6A8B-CEC9DD79C77F}"/>
              </a:ext>
            </a:extLst>
          </p:cNvPr>
          <p:cNvSpPr>
            <a:spLocks noGrp="1"/>
          </p:cNvSpPr>
          <p:nvPr>
            <p:ph type="body" sz="quarter" idx="22" hasCustomPrompt="1"/>
          </p:nvPr>
        </p:nvSpPr>
        <p:spPr>
          <a:xfrm>
            <a:off x="6039279" y="2098209"/>
            <a:ext cx="2839323" cy="546100"/>
          </a:xfrm>
        </p:spPr>
        <p:txBody>
          <a:bodyPr anchor="ctr">
            <a:noAutofit/>
          </a:bodyPr>
          <a:lstStyle>
            <a:lvl1pPr algn="ctr">
              <a:lnSpc>
                <a:spcPct val="100000"/>
              </a:lnSpc>
              <a:spcBef>
                <a:spcPts val="0"/>
              </a:spcBef>
              <a:defRPr sz="4000" b="0">
                <a:solidFill>
                  <a:schemeClr val="bg1"/>
                </a:solidFill>
                <a:latin typeface="+mj-lt"/>
              </a:defRPr>
            </a:lvl1pPr>
          </a:lstStyle>
          <a:p>
            <a:pPr lvl="0"/>
            <a:r>
              <a:rPr lang="en-US"/>
              <a:t>Text Here</a:t>
            </a:r>
          </a:p>
        </p:txBody>
      </p:sp>
      <p:sp>
        <p:nvSpPr>
          <p:cNvPr id="23" name="Text Placeholder 29">
            <a:extLst>
              <a:ext uri="{FF2B5EF4-FFF2-40B4-BE49-F238E27FC236}">
                <a16:creationId xmlns:a16="http://schemas.microsoft.com/office/drawing/2014/main" id="{C76AF5EA-F304-F5CB-94BC-711D17B8B130}"/>
              </a:ext>
            </a:extLst>
          </p:cNvPr>
          <p:cNvSpPr>
            <a:spLocks noGrp="1"/>
          </p:cNvSpPr>
          <p:nvPr>
            <p:ph type="body" sz="quarter" idx="23" hasCustomPrompt="1"/>
          </p:nvPr>
        </p:nvSpPr>
        <p:spPr>
          <a:xfrm>
            <a:off x="6039279" y="4824681"/>
            <a:ext cx="2839323" cy="546100"/>
          </a:xfrm>
        </p:spPr>
        <p:txBody>
          <a:bodyPr anchor="ctr">
            <a:noAutofit/>
          </a:bodyPr>
          <a:lstStyle>
            <a:lvl1pPr algn="ctr">
              <a:lnSpc>
                <a:spcPct val="100000"/>
              </a:lnSpc>
              <a:spcBef>
                <a:spcPts val="0"/>
              </a:spcBef>
              <a:defRPr sz="4000" b="0">
                <a:solidFill>
                  <a:schemeClr val="bg1"/>
                </a:solidFill>
                <a:latin typeface="+mj-lt"/>
              </a:defRPr>
            </a:lvl1pPr>
          </a:lstStyle>
          <a:p>
            <a:pPr lvl="0"/>
            <a:r>
              <a:rPr lang="en-US"/>
              <a:t>Text Here</a:t>
            </a:r>
          </a:p>
        </p:txBody>
      </p:sp>
      <p:sp>
        <p:nvSpPr>
          <p:cNvPr id="24" name="Text Placeholder 29">
            <a:extLst>
              <a:ext uri="{FF2B5EF4-FFF2-40B4-BE49-F238E27FC236}">
                <a16:creationId xmlns:a16="http://schemas.microsoft.com/office/drawing/2014/main" id="{356CFAE0-B9AC-03F0-E883-226B2AFD2713}"/>
              </a:ext>
            </a:extLst>
          </p:cNvPr>
          <p:cNvSpPr>
            <a:spLocks noGrp="1"/>
          </p:cNvSpPr>
          <p:nvPr>
            <p:ph type="body" sz="quarter" idx="24" hasCustomPrompt="1"/>
          </p:nvPr>
        </p:nvSpPr>
        <p:spPr>
          <a:xfrm>
            <a:off x="2565144" y="3710474"/>
            <a:ext cx="3840092" cy="546100"/>
          </a:xfrm>
        </p:spPr>
        <p:txBody>
          <a:bodyPr anchor="ctr">
            <a:noAutofit/>
          </a:bodyPr>
          <a:lstStyle>
            <a:lvl1pPr algn="ctr">
              <a:lnSpc>
                <a:spcPct val="100000"/>
              </a:lnSpc>
              <a:spcBef>
                <a:spcPts val="0"/>
              </a:spcBef>
              <a:defRPr sz="4000" b="0">
                <a:solidFill>
                  <a:schemeClr val="bg1"/>
                </a:solidFill>
                <a:latin typeface="+mj-lt"/>
              </a:defRPr>
            </a:lvl1pPr>
          </a:lstStyle>
          <a:p>
            <a:pPr lvl="0"/>
            <a:r>
              <a:rPr lang="en-US"/>
              <a:t>Text Here</a:t>
            </a:r>
          </a:p>
        </p:txBody>
      </p:sp>
      <p:sp>
        <p:nvSpPr>
          <p:cNvPr id="6" name="Date Placeholder 1">
            <a:extLst>
              <a:ext uri="{FF2B5EF4-FFF2-40B4-BE49-F238E27FC236}">
                <a16:creationId xmlns:a16="http://schemas.microsoft.com/office/drawing/2014/main" id="{9F62BD0A-6DF5-08F0-D601-6C0157F6249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892162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iller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tx1"/>
                </a:solidFill>
              </a:defRPr>
            </a:lvl1pPr>
          </a:lstStyle>
          <a:p>
            <a:r>
              <a:rPr lang="en-GB"/>
              <a:t>Click to edit Master title style</a:t>
            </a:r>
            <a:endParaRPr lang="en-US"/>
          </a:p>
        </p:txBody>
      </p:sp>
      <p:sp>
        <p:nvSpPr>
          <p:cNvPr id="3" name="Oval 2">
            <a:extLst>
              <a:ext uri="{FF2B5EF4-FFF2-40B4-BE49-F238E27FC236}">
                <a16:creationId xmlns:a16="http://schemas.microsoft.com/office/drawing/2014/main" id="{9CD2DA62-FC63-7BEA-C298-14D3F54F0313}"/>
              </a:ext>
            </a:extLst>
          </p:cNvPr>
          <p:cNvSpPr/>
          <p:nvPr userDrawn="1"/>
        </p:nvSpPr>
        <p:spPr>
          <a:xfrm>
            <a:off x="2676497" y="2229146"/>
            <a:ext cx="3525608" cy="3525608"/>
          </a:xfrm>
          <a:prstGeom prst="ellipse">
            <a:avLst/>
          </a:prstGeom>
          <a:noFill/>
          <a:ln w="31750">
            <a:solidFill>
              <a:srgbClr val="57BA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9E08D7-7313-4C2E-E9C1-8CDA141057D2}"/>
              </a:ext>
            </a:extLst>
          </p:cNvPr>
          <p:cNvSpPr/>
          <p:nvPr userDrawn="1"/>
        </p:nvSpPr>
        <p:spPr>
          <a:xfrm>
            <a:off x="6202105" y="1111956"/>
            <a:ext cx="2520778" cy="2520778"/>
          </a:xfrm>
          <a:prstGeom prst="ellipse">
            <a:avLst/>
          </a:prstGeom>
          <a:noFill/>
          <a:ln w="31750">
            <a:solidFill>
              <a:srgbClr val="EE4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D88032E-359D-2F31-F9D9-67791D34DA0C}"/>
              </a:ext>
            </a:extLst>
          </p:cNvPr>
          <p:cNvSpPr/>
          <p:nvPr userDrawn="1"/>
        </p:nvSpPr>
        <p:spPr>
          <a:xfrm>
            <a:off x="6298899" y="3980343"/>
            <a:ext cx="2327190" cy="2327190"/>
          </a:xfrm>
          <a:prstGeom prst="ellipse">
            <a:avLst/>
          </a:prstGeom>
          <a:noFill/>
          <a:ln w="31750">
            <a:solidFill>
              <a:srgbClr val="66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9">
            <a:extLst>
              <a:ext uri="{FF2B5EF4-FFF2-40B4-BE49-F238E27FC236}">
                <a16:creationId xmlns:a16="http://schemas.microsoft.com/office/drawing/2014/main" id="{A1F2F14F-C076-128F-CF13-F4989797EA5A}"/>
              </a:ext>
            </a:extLst>
          </p:cNvPr>
          <p:cNvSpPr>
            <a:spLocks noGrp="1"/>
          </p:cNvSpPr>
          <p:nvPr>
            <p:ph type="body" sz="quarter" idx="16" hasCustomPrompt="1"/>
          </p:nvPr>
        </p:nvSpPr>
        <p:spPr>
          <a:xfrm>
            <a:off x="3125165" y="2960821"/>
            <a:ext cx="272005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6" name="Text Placeholder 29">
            <a:extLst>
              <a:ext uri="{FF2B5EF4-FFF2-40B4-BE49-F238E27FC236}">
                <a16:creationId xmlns:a16="http://schemas.microsoft.com/office/drawing/2014/main" id="{B256D495-7EA6-809F-D9AF-7966C2C39AF9}"/>
              </a:ext>
            </a:extLst>
          </p:cNvPr>
          <p:cNvSpPr>
            <a:spLocks noGrp="1"/>
          </p:cNvSpPr>
          <p:nvPr>
            <p:ph type="body" sz="quarter" idx="17" hasCustomPrompt="1"/>
          </p:nvPr>
        </p:nvSpPr>
        <p:spPr>
          <a:xfrm>
            <a:off x="3125165" y="4460127"/>
            <a:ext cx="272005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7" name="Text Placeholder 29">
            <a:extLst>
              <a:ext uri="{FF2B5EF4-FFF2-40B4-BE49-F238E27FC236}">
                <a16:creationId xmlns:a16="http://schemas.microsoft.com/office/drawing/2014/main" id="{BED6493C-7925-C789-B900-5451582B2A2C}"/>
              </a:ext>
            </a:extLst>
          </p:cNvPr>
          <p:cNvSpPr>
            <a:spLocks noGrp="1"/>
          </p:cNvSpPr>
          <p:nvPr>
            <p:ph type="body" sz="quarter" idx="18" hasCustomPrompt="1"/>
          </p:nvPr>
        </p:nvSpPr>
        <p:spPr>
          <a:xfrm>
            <a:off x="6778575" y="4147644"/>
            <a:ext cx="1474174"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8" name="Text Placeholder 29">
            <a:extLst>
              <a:ext uri="{FF2B5EF4-FFF2-40B4-BE49-F238E27FC236}">
                <a16:creationId xmlns:a16="http://schemas.microsoft.com/office/drawing/2014/main" id="{AD8CAF56-6A19-798B-61D7-20EE514FE963}"/>
              </a:ext>
            </a:extLst>
          </p:cNvPr>
          <p:cNvSpPr>
            <a:spLocks noGrp="1"/>
          </p:cNvSpPr>
          <p:nvPr>
            <p:ph type="body" sz="quarter" idx="19" hasCustomPrompt="1"/>
          </p:nvPr>
        </p:nvSpPr>
        <p:spPr>
          <a:xfrm>
            <a:off x="6685977" y="5547467"/>
            <a:ext cx="165937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9" name="Text Placeholder 29">
            <a:extLst>
              <a:ext uri="{FF2B5EF4-FFF2-40B4-BE49-F238E27FC236}">
                <a16:creationId xmlns:a16="http://schemas.microsoft.com/office/drawing/2014/main" id="{20D97F04-0646-DA33-B613-1C542FF8ECB0}"/>
              </a:ext>
            </a:extLst>
          </p:cNvPr>
          <p:cNvSpPr>
            <a:spLocks noGrp="1"/>
          </p:cNvSpPr>
          <p:nvPr>
            <p:ph type="body" sz="quarter" idx="20" hasCustomPrompt="1"/>
          </p:nvPr>
        </p:nvSpPr>
        <p:spPr>
          <a:xfrm>
            <a:off x="6778575" y="1412732"/>
            <a:ext cx="1474174"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20" name="Text Placeholder 29">
            <a:extLst>
              <a:ext uri="{FF2B5EF4-FFF2-40B4-BE49-F238E27FC236}">
                <a16:creationId xmlns:a16="http://schemas.microsoft.com/office/drawing/2014/main" id="{17B65874-AF7F-9E0C-B2C3-1654E19D75D6}"/>
              </a:ext>
            </a:extLst>
          </p:cNvPr>
          <p:cNvSpPr>
            <a:spLocks noGrp="1"/>
          </p:cNvSpPr>
          <p:nvPr>
            <p:ph type="body" sz="quarter" idx="21" hasCustomPrompt="1"/>
          </p:nvPr>
        </p:nvSpPr>
        <p:spPr>
          <a:xfrm>
            <a:off x="6685977" y="2812555"/>
            <a:ext cx="165937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22" name="Text Placeholder 29">
            <a:extLst>
              <a:ext uri="{FF2B5EF4-FFF2-40B4-BE49-F238E27FC236}">
                <a16:creationId xmlns:a16="http://schemas.microsoft.com/office/drawing/2014/main" id="{6D8FDF9B-D4FA-6EE0-6A8B-CEC9DD79C77F}"/>
              </a:ext>
            </a:extLst>
          </p:cNvPr>
          <p:cNvSpPr>
            <a:spLocks noGrp="1"/>
          </p:cNvSpPr>
          <p:nvPr>
            <p:ph type="body" sz="quarter" idx="22" hasCustomPrompt="1"/>
          </p:nvPr>
        </p:nvSpPr>
        <p:spPr>
          <a:xfrm>
            <a:off x="6039279" y="2098209"/>
            <a:ext cx="2839323" cy="546100"/>
          </a:xfrm>
        </p:spPr>
        <p:txBody>
          <a:bodyPr anchor="ctr">
            <a:noAutofit/>
          </a:bodyPr>
          <a:lstStyle>
            <a:lvl1pPr algn="ctr">
              <a:lnSpc>
                <a:spcPct val="100000"/>
              </a:lnSpc>
              <a:spcBef>
                <a:spcPts val="0"/>
              </a:spcBef>
              <a:defRPr sz="4000" b="0">
                <a:solidFill>
                  <a:schemeClr val="tx1"/>
                </a:solidFill>
                <a:latin typeface="+mj-lt"/>
              </a:defRPr>
            </a:lvl1pPr>
          </a:lstStyle>
          <a:p>
            <a:pPr lvl="0"/>
            <a:r>
              <a:rPr lang="en-US"/>
              <a:t>Text Here</a:t>
            </a:r>
          </a:p>
        </p:txBody>
      </p:sp>
      <p:sp>
        <p:nvSpPr>
          <p:cNvPr id="23" name="Text Placeholder 29">
            <a:extLst>
              <a:ext uri="{FF2B5EF4-FFF2-40B4-BE49-F238E27FC236}">
                <a16:creationId xmlns:a16="http://schemas.microsoft.com/office/drawing/2014/main" id="{C76AF5EA-F304-F5CB-94BC-711D17B8B130}"/>
              </a:ext>
            </a:extLst>
          </p:cNvPr>
          <p:cNvSpPr>
            <a:spLocks noGrp="1"/>
          </p:cNvSpPr>
          <p:nvPr>
            <p:ph type="body" sz="quarter" idx="23" hasCustomPrompt="1"/>
          </p:nvPr>
        </p:nvSpPr>
        <p:spPr>
          <a:xfrm>
            <a:off x="6039279" y="4824681"/>
            <a:ext cx="2839323" cy="546100"/>
          </a:xfrm>
        </p:spPr>
        <p:txBody>
          <a:bodyPr anchor="ctr">
            <a:noAutofit/>
          </a:bodyPr>
          <a:lstStyle>
            <a:lvl1pPr algn="ctr">
              <a:lnSpc>
                <a:spcPct val="100000"/>
              </a:lnSpc>
              <a:spcBef>
                <a:spcPts val="0"/>
              </a:spcBef>
              <a:defRPr sz="4000" b="0">
                <a:solidFill>
                  <a:schemeClr val="tx1"/>
                </a:solidFill>
                <a:latin typeface="+mj-lt"/>
              </a:defRPr>
            </a:lvl1pPr>
          </a:lstStyle>
          <a:p>
            <a:pPr lvl="0"/>
            <a:r>
              <a:rPr lang="en-US"/>
              <a:t>Text Here</a:t>
            </a:r>
          </a:p>
        </p:txBody>
      </p:sp>
      <p:sp>
        <p:nvSpPr>
          <p:cNvPr id="24" name="Text Placeholder 29">
            <a:extLst>
              <a:ext uri="{FF2B5EF4-FFF2-40B4-BE49-F238E27FC236}">
                <a16:creationId xmlns:a16="http://schemas.microsoft.com/office/drawing/2014/main" id="{356CFAE0-B9AC-03F0-E883-226B2AFD2713}"/>
              </a:ext>
            </a:extLst>
          </p:cNvPr>
          <p:cNvSpPr>
            <a:spLocks noGrp="1"/>
          </p:cNvSpPr>
          <p:nvPr>
            <p:ph type="body" sz="quarter" idx="24" hasCustomPrompt="1"/>
          </p:nvPr>
        </p:nvSpPr>
        <p:spPr>
          <a:xfrm>
            <a:off x="2565144" y="3710474"/>
            <a:ext cx="3840092" cy="546100"/>
          </a:xfrm>
        </p:spPr>
        <p:txBody>
          <a:bodyPr anchor="ctr">
            <a:noAutofit/>
          </a:bodyPr>
          <a:lstStyle>
            <a:lvl1pPr algn="ctr">
              <a:lnSpc>
                <a:spcPct val="100000"/>
              </a:lnSpc>
              <a:spcBef>
                <a:spcPts val="0"/>
              </a:spcBef>
              <a:defRPr sz="4000" b="0">
                <a:solidFill>
                  <a:schemeClr val="tx1"/>
                </a:solidFill>
                <a:latin typeface="+mj-lt"/>
              </a:defRPr>
            </a:lvl1pPr>
          </a:lstStyle>
          <a:p>
            <a:pPr lvl="0"/>
            <a:r>
              <a:rPr lang="en-US"/>
              <a:t>Text Here</a:t>
            </a:r>
          </a:p>
        </p:txBody>
      </p:sp>
      <p:sp>
        <p:nvSpPr>
          <p:cNvPr id="6" name="Date Placeholder 1">
            <a:extLst>
              <a:ext uri="{FF2B5EF4-FFF2-40B4-BE49-F238E27FC236}">
                <a16:creationId xmlns:a16="http://schemas.microsoft.com/office/drawing/2014/main" id="{9F62BD0A-6DF5-08F0-D601-6C0157F6249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chemeClr val="tx1"/>
                </a:solidFill>
                <a:latin typeface="+mn-lt"/>
              </a:defRPr>
            </a:lvl1pPr>
          </a:lstStyle>
          <a:p>
            <a:r>
              <a:rPr lang="en-GB"/>
              <a:t>© Xoserve </a:t>
            </a:r>
            <a:r>
              <a:rPr lang="en-US"/>
              <a:t>June 2025</a:t>
            </a:r>
          </a:p>
        </p:txBody>
      </p:sp>
      <p:pic>
        <p:nvPicPr>
          <p:cNvPr id="7" name="Picture 6" descr="A black and blue symbol&#10;&#10;AI-generated content may be incorrect.">
            <a:extLst>
              <a:ext uri="{FF2B5EF4-FFF2-40B4-BE49-F238E27FC236}">
                <a16:creationId xmlns:a16="http://schemas.microsoft.com/office/drawing/2014/main" id="{38DB78F8-33E4-9736-0489-1BCAF7FE31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769" y="436448"/>
            <a:ext cx="553782" cy="489174"/>
          </a:xfrm>
          <a:prstGeom prst="rect">
            <a:avLst/>
          </a:prstGeom>
        </p:spPr>
      </p:pic>
    </p:spTree>
    <p:extLst>
      <p:ext uri="{BB962C8B-B14F-4D97-AF65-F5344CB8AC3E}">
        <p14:creationId xmlns:p14="http://schemas.microsoft.com/office/powerpoint/2010/main" val="1590236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ller 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cxnSp>
        <p:nvCxnSpPr>
          <p:cNvPr id="6" name="Straight Connector 5">
            <a:extLst>
              <a:ext uri="{FF2B5EF4-FFF2-40B4-BE49-F238E27FC236}">
                <a16:creationId xmlns:a16="http://schemas.microsoft.com/office/drawing/2014/main" id="{AF4DA0B7-9F22-AAC8-389A-4D795ED12DA2}"/>
              </a:ext>
            </a:extLst>
          </p:cNvPr>
          <p:cNvCxnSpPr>
            <a:cxnSpLocks/>
            <a:endCxn id="39" idx="6"/>
          </p:cNvCxnSpPr>
          <p:nvPr userDrawn="1"/>
        </p:nvCxnSpPr>
        <p:spPr>
          <a:xfrm flipV="1">
            <a:off x="565621" y="3422768"/>
            <a:ext cx="8975468" cy="5080"/>
          </a:xfrm>
          <a:prstGeom prst="line">
            <a:avLst/>
          </a:prstGeom>
          <a:ln w="28575">
            <a:solidFill>
              <a:srgbClr val="FDFAFF">
                <a:alpha val="14000"/>
              </a:srgbClr>
            </a:solidFill>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744E643B-1F4B-07BA-96FC-BFC04BF3E45B}"/>
              </a:ext>
            </a:extLst>
          </p:cNvPr>
          <p:cNvSpPr/>
          <p:nvPr userDrawn="1"/>
        </p:nvSpPr>
        <p:spPr>
          <a:xfrm>
            <a:off x="375121"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589D1F-8E51-0FDF-6159-FFD532967B8F}"/>
              </a:ext>
            </a:extLst>
          </p:cNvPr>
          <p:cNvSpPr txBox="1"/>
          <p:nvPr userDrawn="1"/>
        </p:nvSpPr>
        <p:spPr>
          <a:xfrm>
            <a:off x="106065"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1</a:t>
            </a:r>
            <a:endParaRPr lang="en-GB" sz="2400">
              <a:solidFill>
                <a:schemeClr val="bg1"/>
              </a:solidFill>
              <a:effectLst/>
              <a:latin typeface="Quicksand Book" panose="02070303000000060000" pitchFamily="18" charset="77"/>
            </a:endParaRPr>
          </a:p>
        </p:txBody>
      </p:sp>
      <p:cxnSp>
        <p:nvCxnSpPr>
          <p:cNvPr id="13" name="Straight Connector 12">
            <a:extLst>
              <a:ext uri="{FF2B5EF4-FFF2-40B4-BE49-F238E27FC236}">
                <a16:creationId xmlns:a16="http://schemas.microsoft.com/office/drawing/2014/main" id="{6E0CEABC-73C2-F12E-92D2-32B3F4518791}"/>
              </a:ext>
            </a:extLst>
          </p:cNvPr>
          <p:cNvCxnSpPr>
            <a:cxnSpLocks/>
          </p:cNvCxnSpPr>
          <p:nvPr userDrawn="1"/>
        </p:nvCxnSpPr>
        <p:spPr>
          <a:xfrm>
            <a:off x="470370"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5F919021-70EF-6FA3-192A-8A0C3C5E9E97}"/>
              </a:ext>
            </a:extLst>
          </p:cNvPr>
          <p:cNvSpPr/>
          <p:nvPr userDrawn="1"/>
        </p:nvSpPr>
        <p:spPr>
          <a:xfrm>
            <a:off x="1989531"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C72DFC3-4A66-B1D9-4FDB-E27CA9CD6003}"/>
              </a:ext>
            </a:extLst>
          </p:cNvPr>
          <p:cNvSpPr txBox="1"/>
          <p:nvPr userDrawn="1"/>
        </p:nvSpPr>
        <p:spPr>
          <a:xfrm>
            <a:off x="1720475"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2</a:t>
            </a:r>
            <a:endParaRPr lang="en-GB" sz="2400">
              <a:solidFill>
                <a:srgbClr val="EE45AC"/>
              </a:solidFill>
              <a:effectLst/>
              <a:latin typeface="Quicksand Book" panose="02070303000000060000" pitchFamily="18" charset="77"/>
            </a:endParaRPr>
          </a:p>
        </p:txBody>
      </p:sp>
      <p:cxnSp>
        <p:nvCxnSpPr>
          <p:cNvPr id="25" name="Straight Connector 24">
            <a:extLst>
              <a:ext uri="{FF2B5EF4-FFF2-40B4-BE49-F238E27FC236}">
                <a16:creationId xmlns:a16="http://schemas.microsoft.com/office/drawing/2014/main" id="{603D5F32-AAF3-0708-E928-82E4853FEE91}"/>
              </a:ext>
            </a:extLst>
          </p:cNvPr>
          <p:cNvCxnSpPr>
            <a:cxnSpLocks/>
          </p:cNvCxnSpPr>
          <p:nvPr userDrawn="1"/>
        </p:nvCxnSpPr>
        <p:spPr>
          <a:xfrm>
            <a:off x="2084780"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5A569E3D-E4AD-0BAA-BBE3-F8FF881D9618}"/>
              </a:ext>
            </a:extLst>
          </p:cNvPr>
          <p:cNvSpPr/>
          <p:nvPr userDrawn="1"/>
        </p:nvSpPr>
        <p:spPr>
          <a:xfrm>
            <a:off x="4021124" y="3333750"/>
            <a:ext cx="190500" cy="190500"/>
          </a:xfrm>
          <a:prstGeom prst="ellipse">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5253CF0-FC7C-953C-82C4-BCD73D5A735D}"/>
              </a:ext>
            </a:extLst>
          </p:cNvPr>
          <p:cNvSpPr txBox="1"/>
          <p:nvPr userDrawn="1"/>
        </p:nvSpPr>
        <p:spPr>
          <a:xfrm>
            <a:off x="3751615" y="2761842"/>
            <a:ext cx="728611" cy="461665"/>
          </a:xfrm>
          <a:prstGeom prst="rect">
            <a:avLst/>
          </a:prstGeom>
          <a:noFill/>
        </p:spPr>
        <p:txBody>
          <a:bodyPr wrap="square" rtlCol="0">
            <a:spAutoFit/>
          </a:bodyPr>
          <a:lstStyle/>
          <a:p>
            <a:pPr algn="ctr">
              <a:spcAft>
                <a:spcPts val="638"/>
              </a:spcAft>
              <a:buNone/>
            </a:pPr>
            <a:r>
              <a:rPr lang="en-GB" sz="2400" b="1">
                <a:solidFill>
                  <a:srgbClr val="6680FF"/>
                </a:solidFill>
                <a:effectLst/>
                <a:latin typeface="Quicksand Bold" panose="02070303000000060000" pitchFamily="18" charset="77"/>
              </a:rPr>
              <a:t>3</a:t>
            </a:r>
            <a:endParaRPr lang="en-GB" sz="2400">
              <a:solidFill>
                <a:srgbClr val="6680FF"/>
              </a:solidFill>
              <a:effectLst/>
              <a:latin typeface="Quicksand Book" panose="02070303000000060000" pitchFamily="18" charset="77"/>
            </a:endParaRPr>
          </a:p>
        </p:txBody>
      </p:sp>
      <p:cxnSp>
        <p:nvCxnSpPr>
          <p:cNvPr id="30" name="Straight Connector 29">
            <a:extLst>
              <a:ext uri="{FF2B5EF4-FFF2-40B4-BE49-F238E27FC236}">
                <a16:creationId xmlns:a16="http://schemas.microsoft.com/office/drawing/2014/main" id="{D3E797FD-BE4A-D375-5F61-7E4625849601}"/>
              </a:ext>
            </a:extLst>
          </p:cNvPr>
          <p:cNvCxnSpPr>
            <a:cxnSpLocks/>
          </p:cNvCxnSpPr>
          <p:nvPr userDrawn="1"/>
        </p:nvCxnSpPr>
        <p:spPr>
          <a:xfrm>
            <a:off x="4116373" y="3429000"/>
            <a:ext cx="0" cy="2332799"/>
          </a:xfrm>
          <a:prstGeom prst="line">
            <a:avLst/>
          </a:prstGeom>
          <a:ln w="6350">
            <a:solidFill>
              <a:srgbClr val="6680FF"/>
            </a:solidFill>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BA0079A4-7AC2-3033-4517-256E2C161195}"/>
              </a:ext>
            </a:extLst>
          </p:cNvPr>
          <p:cNvSpPr/>
          <p:nvPr userDrawn="1"/>
        </p:nvSpPr>
        <p:spPr>
          <a:xfrm>
            <a:off x="5704227" y="3327518"/>
            <a:ext cx="190500" cy="190500"/>
          </a:xfrm>
          <a:prstGeom prst="ellipse">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EFB75C6-0650-25C7-C3CE-A0C52EF54302}"/>
              </a:ext>
            </a:extLst>
          </p:cNvPr>
          <p:cNvSpPr txBox="1"/>
          <p:nvPr userDrawn="1"/>
        </p:nvSpPr>
        <p:spPr>
          <a:xfrm>
            <a:off x="5431265" y="3538965"/>
            <a:ext cx="728611" cy="461665"/>
          </a:xfrm>
          <a:prstGeom prst="rect">
            <a:avLst/>
          </a:prstGeom>
          <a:noFill/>
        </p:spPr>
        <p:txBody>
          <a:bodyPr wrap="square" rtlCol="0">
            <a:spAutoFit/>
          </a:bodyPr>
          <a:lstStyle/>
          <a:p>
            <a:pPr algn="ctr">
              <a:spcAft>
                <a:spcPts val="638"/>
              </a:spcAft>
              <a:buNone/>
            </a:pPr>
            <a:r>
              <a:rPr lang="en-GB" sz="2400" b="1">
                <a:solidFill>
                  <a:srgbClr val="5847FC"/>
                </a:solidFill>
                <a:latin typeface="Quicksand Bold" panose="02070303000000060000" pitchFamily="18" charset="77"/>
              </a:rPr>
              <a:t>4</a:t>
            </a:r>
            <a:endParaRPr lang="en-GB" sz="2400">
              <a:solidFill>
                <a:srgbClr val="5847FC"/>
              </a:solidFill>
              <a:effectLst/>
              <a:latin typeface="Quicksand Book" panose="02070303000000060000" pitchFamily="18" charset="77"/>
            </a:endParaRPr>
          </a:p>
        </p:txBody>
      </p:sp>
      <p:cxnSp>
        <p:nvCxnSpPr>
          <p:cNvPr id="33" name="Straight Connector 32">
            <a:extLst>
              <a:ext uri="{FF2B5EF4-FFF2-40B4-BE49-F238E27FC236}">
                <a16:creationId xmlns:a16="http://schemas.microsoft.com/office/drawing/2014/main" id="{C7030692-CE3F-CB69-D714-D30964363DA5}"/>
              </a:ext>
            </a:extLst>
          </p:cNvPr>
          <p:cNvCxnSpPr>
            <a:cxnSpLocks/>
          </p:cNvCxnSpPr>
          <p:nvPr userDrawn="1"/>
        </p:nvCxnSpPr>
        <p:spPr>
          <a:xfrm>
            <a:off x="5799476" y="1706984"/>
            <a:ext cx="0" cy="1715784"/>
          </a:xfrm>
          <a:prstGeom prst="line">
            <a:avLst/>
          </a:prstGeom>
          <a:ln w="6350">
            <a:solidFill>
              <a:srgbClr val="5847FC"/>
            </a:solidFill>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E1D49206-EC1D-A2FE-75B1-2202B9D2D9EC}"/>
              </a:ext>
            </a:extLst>
          </p:cNvPr>
          <p:cNvSpPr/>
          <p:nvPr userDrawn="1"/>
        </p:nvSpPr>
        <p:spPr>
          <a:xfrm>
            <a:off x="7815842"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3406AF2-B066-EB36-348E-7B5C9E814357}"/>
              </a:ext>
            </a:extLst>
          </p:cNvPr>
          <p:cNvSpPr txBox="1"/>
          <p:nvPr userDrawn="1"/>
        </p:nvSpPr>
        <p:spPr>
          <a:xfrm>
            <a:off x="7546786"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5</a:t>
            </a:r>
            <a:endParaRPr lang="en-GB" sz="2400">
              <a:solidFill>
                <a:schemeClr val="bg1"/>
              </a:solidFill>
              <a:effectLst/>
              <a:latin typeface="Quicksand Book" panose="02070303000000060000" pitchFamily="18" charset="77"/>
            </a:endParaRPr>
          </a:p>
        </p:txBody>
      </p:sp>
      <p:cxnSp>
        <p:nvCxnSpPr>
          <p:cNvPr id="38" name="Straight Connector 37">
            <a:extLst>
              <a:ext uri="{FF2B5EF4-FFF2-40B4-BE49-F238E27FC236}">
                <a16:creationId xmlns:a16="http://schemas.microsoft.com/office/drawing/2014/main" id="{BC7A03CB-9C73-9207-84EF-E2505F5BFA1B}"/>
              </a:ext>
            </a:extLst>
          </p:cNvPr>
          <p:cNvCxnSpPr>
            <a:cxnSpLocks/>
          </p:cNvCxnSpPr>
          <p:nvPr userDrawn="1"/>
        </p:nvCxnSpPr>
        <p:spPr>
          <a:xfrm>
            <a:off x="7911091"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F9BCC940-C974-7650-233B-4AF00463772C}"/>
              </a:ext>
            </a:extLst>
          </p:cNvPr>
          <p:cNvSpPr/>
          <p:nvPr userDrawn="1"/>
        </p:nvSpPr>
        <p:spPr>
          <a:xfrm>
            <a:off x="9350589"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2463494-A8AA-5736-6370-CCC171C52D00}"/>
              </a:ext>
            </a:extLst>
          </p:cNvPr>
          <p:cNvSpPr txBox="1"/>
          <p:nvPr userDrawn="1"/>
        </p:nvSpPr>
        <p:spPr>
          <a:xfrm>
            <a:off x="9081533"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6</a:t>
            </a:r>
            <a:endParaRPr lang="en-GB" sz="2400">
              <a:solidFill>
                <a:srgbClr val="EE45AC"/>
              </a:solidFill>
              <a:effectLst/>
              <a:latin typeface="Quicksand Book" panose="02070303000000060000" pitchFamily="18" charset="77"/>
            </a:endParaRPr>
          </a:p>
        </p:txBody>
      </p:sp>
      <p:cxnSp>
        <p:nvCxnSpPr>
          <p:cNvPr id="41" name="Straight Connector 40">
            <a:extLst>
              <a:ext uri="{FF2B5EF4-FFF2-40B4-BE49-F238E27FC236}">
                <a16:creationId xmlns:a16="http://schemas.microsoft.com/office/drawing/2014/main" id="{1314581C-7C66-A192-21C6-90B9E87AEEB0}"/>
              </a:ext>
            </a:extLst>
          </p:cNvPr>
          <p:cNvCxnSpPr>
            <a:cxnSpLocks/>
          </p:cNvCxnSpPr>
          <p:nvPr userDrawn="1"/>
        </p:nvCxnSpPr>
        <p:spPr>
          <a:xfrm>
            <a:off x="9445838"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43" name="Text Placeholder 29">
            <a:extLst>
              <a:ext uri="{FF2B5EF4-FFF2-40B4-BE49-F238E27FC236}">
                <a16:creationId xmlns:a16="http://schemas.microsoft.com/office/drawing/2014/main" id="{E3F932A5-A3A4-80CB-40DC-977EAAC47384}"/>
              </a:ext>
            </a:extLst>
          </p:cNvPr>
          <p:cNvSpPr>
            <a:spLocks noGrp="1"/>
          </p:cNvSpPr>
          <p:nvPr>
            <p:ph type="body" sz="quarter" idx="14" hasCustomPrompt="1"/>
          </p:nvPr>
        </p:nvSpPr>
        <p:spPr>
          <a:xfrm>
            <a:off x="4366793" y="481897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44" name="Text Placeholder 29">
            <a:extLst>
              <a:ext uri="{FF2B5EF4-FFF2-40B4-BE49-F238E27FC236}">
                <a16:creationId xmlns:a16="http://schemas.microsoft.com/office/drawing/2014/main" id="{95DC7BF4-DCC4-6EB4-8EAF-B13C00A417A8}"/>
              </a:ext>
            </a:extLst>
          </p:cNvPr>
          <p:cNvSpPr>
            <a:spLocks noGrp="1"/>
          </p:cNvSpPr>
          <p:nvPr>
            <p:ph type="body" sz="quarter" idx="15" hasCustomPrompt="1"/>
          </p:nvPr>
        </p:nvSpPr>
        <p:spPr>
          <a:xfrm>
            <a:off x="4366792" y="4209944"/>
            <a:ext cx="1486800" cy="465304"/>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45" name="Text Placeholder 29">
            <a:extLst>
              <a:ext uri="{FF2B5EF4-FFF2-40B4-BE49-F238E27FC236}">
                <a16:creationId xmlns:a16="http://schemas.microsoft.com/office/drawing/2014/main" id="{726C2B92-C312-6D20-5D85-D7F624EDF0EB}"/>
              </a:ext>
            </a:extLst>
          </p:cNvPr>
          <p:cNvSpPr>
            <a:spLocks noGrp="1"/>
          </p:cNvSpPr>
          <p:nvPr>
            <p:ph type="body" sz="quarter" idx="16" hasCustomPrompt="1"/>
          </p:nvPr>
        </p:nvSpPr>
        <p:spPr>
          <a:xfrm>
            <a:off x="8161510" y="481897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46" name="Text Placeholder 29">
            <a:extLst>
              <a:ext uri="{FF2B5EF4-FFF2-40B4-BE49-F238E27FC236}">
                <a16:creationId xmlns:a16="http://schemas.microsoft.com/office/drawing/2014/main" id="{A8BF7ABC-E7C1-163A-057A-9812E1F7AC62}"/>
              </a:ext>
            </a:extLst>
          </p:cNvPr>
          <p:cNvSpPr>
            <a:spLocks noGrp="1"/>
          </p:cNvSpPr>
          <p:nvPr>
            <p:ph type="body" sz="quarter" idx="17" hasCustomPrompt="1"/>
          </p:nvPr>
        </p:nvSpPr>
        <p:spPr>
          <a:xfrm>
            <a:off x="8161509" y="4209944"/>
            <a:ext cx="1486800" cy="465304"/>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47" name="Text Placeholder 29">
            <a:extLst>
              <a:ext uri="{FF2B5EF4-FFF2-40B4-BE49-F238E27FC236}">
                <a16:creationId xmlns:a16="http://schemas.microsoft.com/office/drawing/2014/main" id="{CC55673E-352E-AADA-AD6F-87D973AD6EA5}"/>
              </a:ext>
            </a:extLst>
          </p:cNvPr>
          <p:cNvSpPr>
            <a:spLocks noGrp="1"/>
          </p:cNvSpPr>
          <p:nvPr>
            <p:ph type="body" sz="quarter" idx="18" hasCustomPrompt="1"/>
          </p:nvPr>
        </p:nvSpPr>
        <p:spPr>
          <a:xfrm>
            <a:off x="9658515" y="2077756"/>
            <a:ext cx="1486800" cy="977393"/>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48" name="Text Placeholder 29">
            <a:extLst>
              <a:ext uri="{FF2B5EF4-FFF2-40B4-BE49-F238E27FC236}">
                <a16:creationId xmlns:a16="http://schemas.microsoft.com/office/drawing/2014/main" id="{66C0C8DE-745D-2093-3ADF-7A1E9F836EB9}"/>
              </a:ext>
            </a:extLst>
          </p:cNvPr>
          <p:cNvSpPr>
            <a:spLocks noGrp="1"/>
          </p:cNvSpPr>
          <p:nvPr>
            <p:ph type="body" sz="quarter" idx="19" hasCustomPrompt="1"/>
          </p:nvPr>
        </p:nvSpPr>
        <p:spPr>
          <a:xfrm>
            <a:off x="9658515" y="1486707"/>
            <a:ext cx="1486800" cy="464400"/>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49" name="Text Placeholder 29">
            <a:extLst>
              <a:ext uri="{FF2B5EF4-FFF2-40B4-BE49-F238E27FC236}">
                <a16:creationId xmlns:a16="http://schemas.microsoft.com/office/drawing/2014/main" id="{2CA8CC27-52F1-ED9F-6FBA-F144C42D2775}"/>
              </a:ext>
            </a:extLst>
          </p:cNvPr>
          <p:cNvSpPr>
            <a:spLocks noGrp="1"/>
          </p:cNvSpPr>
          <p:nvPr>
            <p:ph type="body" sz="quarter" idx="20" hasCustomPrompt="1"/>
          </p:nvPr>
        </p:nvSpPr>
        <p:spPr>
          <a:xfrm>
            <a:off x="6045349" y="207775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50" name="Text Placeholder 29">
            <a:extLst>
              <a:ext uri="{FF2B5EF4-FFF2-40B4-BE49-F238E27FC236}">
                <a16:creationId xmlns:a16="http://schemas.microsoft.com/office/drawing/2014/main" id="{41940058-B945-B6F5-40B9-787B78569797}"/>
              </a:ext>
            </a:extLst>
          </p:cNvPr>
          <p:cNvSpPr>
            <a:spLocks noGrp="1"/>
          </p:cNvSpPr>
          <p:nvPr>
            <p:ph type="body" sz="quarter" idx="21" hasCustomPrompt="1"/>
          </p:nvPr>
        </p:nvSpPr>
        <p:spPr>
          <a:xfrm>
            <a:off x="6045350" y="1488439"/>
            <a:ext cx="1486800" cy="464400"/>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51" name="Text Placeholder 29">
            <a:extLst>
              <a:ext uri="{FF2B5EF4-FFF2-40B4-BE49-F238E27FC236}">
                <a16:creationId xmlns:a16="http://schemas.microsoft.com/office/drawing/2014/main" id="{A9EBD1B3-D85A-FAC6-EA97-1A1656760B74}"/>
              </a:ext>
            </a:extLst>
          </p:cNvPr>
          <p:cNvSpPr>
            <a:spLocks noGrp="1"/>
          </p:cNvSpPr>
          <p:nvPr>
            <p:ph type="body" sz="quarter" idx="22" hasCustomPrompt="1"/>
          </p:nvPr>
        </p:nvSpPr>
        <p:spPr>
          <a:xfrm>
            <a:off x="728064" y="481897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52" name="Text Placeholder 29">
            <a:extLst>
              <a:ext uri="{FF2B5EF4-FFF2-40B4-BE49-F238E27FC236}">
                <a16:creationId xmlns:a16="http://schemas.microsoft.com/office/drawing/2014/main" id="{62961F7C-549A-637E-4DA5-8F73BCEC4E9B}"/>
              </a:ext>
            </a:extLst>
          </p:cNvPr>
          <p:cNvSpPr>
            <a:spLocks noGrp="1"/>
          </p:cNvSpPr>
          <p:nvPr>
            <p:ph type="body" sz="quarter" idx="23" hasCustomPrompt="1"/>
          </p:nvPr>
        </p:nvSpPr>
        <p:spPr>
          <a:xfrm>
            <a:off x="728064" y="4209944"/>
            <a:ext cx="1486800" cy="465304"/>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53" name="Text Placeholder 29">
            <a:extLst>
              <a:ext uri="{FF2B5EF4-FFF2-40B4-BE49-F238E27FC236}">
                <a16:creationId xmlns:a16="http://schemas.microsoft.com/office/drawing/2014/main" id="{847B1438-6F3B-0F28-332C-29BF064021F7}"/>
              </a:ext>
            </a:extLst>
          </p:cNvPr>
          <p:cNvSpPr>
            <a:spLocks noGrp="1"/>
          </p:cNvSpPr>
          <p:nvPr>
            <p:ph type="body" sz="quarter" idx="24" hasCustomPrompt="1"/>
          </p:nvPr>
        </p:nvSpPr>
        <p:spPr>
          <a:xfrm>
            <a:off x="2297457" y="2077757"/>
            <a:ext cx="1485654"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54" name="Text Placeholder 29">
            <a:extLst>
              <a:ext uri="{FF2B5EF4-FFF2-40B4-BE49-F238E27FC236}">
                <a16:creationId xmlns:a16="http://schemas.microsoft.com/office/drawing/2014/main" id="{866B5713-9EC1-1E4B-8F3D-C695CCE07B48}"/>
              </a:ext>
            </a:extLst>
          </p:cNvPr>
          <p:cNvSpPr>
            <a:spLocks noGrp="1"/>
          </p:cNvSpPr>
          <p:nvPr>
            <p:ph type="body" sz="quarter" idx="25" hasCustomPrompt="1"/>
          </p:nvPr>
        </p:nvSpPr>
        <p:spPr>
          <a:xfrm>
            <a:off x="2297457" y="1488439"/>
            <a:ext cx="1485653" cy="464400"/>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1B11EE1A-A0BD-FD6A-501A-651EE1DC9239}"/>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37344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version 2">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5125"/>
            <a:ext cx="9144000" cy="449101"/>
          </a:xfrm>
        </p:spPr>
        <p:txBody>
          <a:bodyPr anchor="ctr">
            <a:normAutofit/>
          </a:bodyPr>
          <a:lstStyle>
            <a:lvl1pPr marL="0" indent="0" algn="ctr">
              <a:lnSpc>
                <a:spcPct val="100000"/>
              </a:lnSpc>
              <a:spcBef>
                <a:spcPts val="0"/>
              </a:spcBef>
              <a:buNone/>
              <a:defRPr sz="2000" b="1" spc="300">
                <a:solidFill>
                  <a:srgbClr val="EE45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4" name="Date Placeholder 1">
            <a:extLst>
              <a:ext uri="{FF2B5EF4-FFF2-40B4-BE49-F238E27FC236}">
                <a16:creationId xmlns:a16="http://schemas.microsoft.com/office/drawing/2014/main" id="{5232617F-2665-81BC-23F2-36769A6070A5}"/>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660357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Filler 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tx1"/>
                </a:solidFill>
              </a:defRPr>
            </a:lvl1pPr>
          </a:lstStyle>
          <a:p>
            <a:r>
              <a:rPr lang="en-GB"/>
              <a:t>Click to edit Master title style</a:t>
            </a:r>
            <a:endParaRPr lang="en-US"/>
          </a:p>
        </p:txBody>
      </p:sp>
      <p:cxnSp>
        <p:nvCxnSpPr>
          <p:cNvPr id="6" name="Straight Connector 5">
            <a:extLst>
              <a:ext uri="{FF2B5EF4-FFF2-40B4-BE49-F238E27FC236}">
                <a16:creationId xmlns:a16="http://schemas.microsoft.com/office/drawing/2014/main" id="{AF4DA0B7-9F22-AAC8-389A-4D795ED12DA2}"/>
              </a:ext>
            </a:extLst>
          </p:cNvPr>
          <p:cNvCxnSpPr>
            <a:cxnSpLocks/>
            <a:endCxn id="39" idx="6"/>
          </p:cNvCxnSpPr>
          <p:nvPr userDrawn="1"/>
        </p:nvCxnSpPr>
        <p:spPr>
          <a:xfrm flipV="1">
            <a:off x="565621" y="3422768"/>
            <a:ext cx="8975468" cy="508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744E643B-1F4B-07BA-96FC-BFC04BF3E45B}"/>
              </a:ext>
            </a:extLst>
          </p:cNvPr>
          <p:cNvSpPr/>
          <p:nvPr userDrawn="1"/>
        </p:nvSpPr>
        <p:spPr>
          <a:xfrm>
            <a:off x="375121"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589D1F-8E51-0FDF-6159-FFD532967B8F}"/>
              </a:ext>
            </a:extLst>
          </p:cNvPr>
          <p:cNvSpPr txBox="1"/>
          <p:nvPr userDrawn="1"/>
        </p:nvSpPr>
        <p:spPr>
          <a:xfrm>
            <a:off x="106065"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1</a:t>
            </a:r>
            <a:endParaRPr lang="en-GB" sz="2400">
              <a:solidFill>
                <a:schemeClr val="bg1"/>
              </a:solidFill>
              <a:effectLst/>
              <a:latin typeface="Quicksand Book" panose="02070303000000060000" pitchFamily="18" charset="77"/>
            </a:endParaRPr>
          </a:p>
        </p:txBody>
      </p:sp>
      <p:cxnSp>
        <p:nvCxnSpPr>
          <p:cNvPr id="13" name="Straight Connector 12">
            <a:extLst>
              <a:ext uri="{FF2B5EF4-FFF2-40B4-BE49-F238E27FC236}">
                <a16:creationId xmlns:a16="http://schemas.microsoft.com/office/drawing/2014/main" id="{6E0CEABC-73C2-F12E-92D2-32B3F4518791}"/>
              </a:ext>
            </a:extLst>
          </p:cNvPr>
          <p:cNvCxnSpPr>
            <a:cxnSpLocks/>
          </p:cNvCxnSpPr>
          <p:nvPr userDrawn="1"/>
        </p:nvCxnSpPr>
        <p:spPr>
          <a:xfrm>
            <a:off x="470370"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5F919021-70EF-6FA3-192A-8A0C3C5E9E97}"/>
              </a:ext>
            </a:extLst>
          </p:cNvPr>
          <p:cNvSpPr/>
          <p:nvPr userDrawn="1"/>
        </p:nvSpPr>
        <p:spPr>
          <a:xfrm>
            <a:off x="1989531"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C72DFC3-4A66-B1D9-4FDB-E27CA9CD6003}"/>
              </a:ext>
            </a:extLst>
          </p:cNvPr>
          <p:cNvSpPr txBox="1"/>
          <p:nvPr userDrawn="1"/>
        </p:nvSpPr>
        <p:spPr>
          <a:xfrm>
            <a:off x="1720475"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2</a:t>
            </a:r>
            <a:endParaRPr lang="en-GB" sz="2400">
              <a:solidFill>
                <a:srgbClr val="EE45AC"/>
              </a:solidFill>
              <a:effectLst/>
              <a:latin typeface="Quicksand Book" panose="02070303000000060000" pitchFamily="18" charset="77"/>
            </a:endParaRPr>
          </a:p>
        </p:txBody>
      </p:sp>
      <p:cxnSp>
        <p:nvCxnSpPr>
          <p:cNvPr id="25" name="Straight Connector 24">
            <a:extLst>
              <a:ext uri="{FF2B5EF4-FFF2-40B4-BE49-F238E27FC236}">
                <a16:creationId xmlns:a16="http://schemas.microsoft.com/office/drawing/2014/main" id="{603D5F32-AAF3-0708-E928-82E4853FEE91}"/>
              </a:ext>
            </a:extLst>
          </p:cNvPr>
          <p:cNvCxnSpPr>
            <a:cxnSpLocks/>
          </p:cNvCxnSpPr>
          <p:nvPr userDrawn="1"/>
        </p:nvCxnSpPr>
        <p:spPr>
          <a:xfrm>
            <a:off x="2084780"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5A569E3D-E4AD-0BAA-BBE3-F8FF881D9618}"/>
              </a:ext>
            </a:extLst>
          </p:cNvPr>
          <p:cNvSpPr/>
          <p:nvPr userDrawn="1"/>
        </p:nvSpPr>
        <p:spPr>
          <a:xfrm>
            <a:off x="4021124" y="3333750"/>
            <a:ext cx="190500" cy="190500"/>
          </a:xfrm>
          <a:prstGeom prst="ellipse">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5253CF0-FC7C-953C-82C4-BCD73D5A735D}"/>
              </a:ext>
            </a:extLst>
          </p:cNvPr>
          <p:cNvSpPr txBox="1"/>
          <p:nvPr userDrawn="1"/>
        </p:nvSpPr>
        <p:spPr>
          <a:xfrm>
            <a:off x="3751615" y="2761842"/>
            <a:ext cx="728611" cy="461665"/>
          </a:xfrm>
          <a:prstGeom prst="rect">
            <a:avLst/>
          </a:prstGeom>
          <a:noFill/>
        </p:spPr>
        <p:txBody>
          <a:bodyPr wrap="square" rtlCol="0">
            <a:spAutoFit/>
          </a:bodyPr>
          <a:lstStyle/>
          <a:p>
            <a:pPr algn="ctr">
              <a:spcAft>
                <a:spcPts val="638"/>
              </a:spcAft>
              <a:buNone/>
            </a:pPr>
            <a:r>
              <a:rPr lang="en-GB" sz="2400" b="1">
                <a:solidFill>
                  <a:srgbClr val="6680FF"/>
                </a:solidFill>
                <a:effectLst/>
                <a:latin typeface="Quicksand Bold" panose="02070303000000060000" pitchFamily="18" charset="77"/>
              </a:rPr>
              <a:t>3</a:t>
            </a:r>
            <a:endParaRPr lang="en-GB" sz="2400">
              <a:solidFill>
                <a:srgbClr val="6680FF"/>
              </a:solidFill>
              <a:effectLst/>
              <a:latin typeface="Quicksand Book" panose="02070303000000060000" pitchFamily="18" charset="77"/>
            </a:endParaRPr>
          </a:p>
        </p:txBody>
      </p:sp>
      <p:cxnSp>
        <p:nvCxnSpPr>
          <p:cNvPr id="30" name="Straight Connector 29">
            <a:extLst>
              <a:ext uri="{FF2B5EF4-FFF2-40B4-BE49-F238E27FC236}">
                <a16:creationId xmlns:a16="http://schemas.microsoft.com/office/drawing/2014/main" id="{D3E797FD-BE4A-D375-5F61-7E4625849601}"/>
              </a:ext>
            </a:extLst>
          </p:cNvPr>
          <p:cNvCxnSpPr>
            <a:cxnSpLocks/>
          </p:cNvCxnSpPr>
          <p:nvPr userDrawn="1"/>
        </p:nvCxnSpPr>
        <p:spPr>
          <a:xfrm>
            <a:off x="4116373" y="3429000"/>
            <a:ext cx="0" cy="2332799"/>
          </a:xfrm>
          <a:prstGeom prst="line">
            <a:avLst/>
          </a:prstGeom>
          <a:ln w="6350">
            <a:solidFill>
              <a:srgbClr val="6680FF"/>
            </a:solidFill>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BA0079A4-7AC2-3033-4517-256E2C161195}"/>
              </a:ext>
            </a:extLst>
          </p:cNvPr>
          <p:cNvSpPr/>
          <p:nvPr userDrawn="1"/>
        </p:nvSpPr>
        <p:spPr>
          <a:xfrm>
            <a:off x="5704227" y="3327518"/>
            <a:ext cx="190500" cy="190500"/>
          </a:xfrm>
          <a:prstGeom prst="ellipse">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EFB75C6-0650-25C7-C3CE-A0C52EF54302}"/>
              </a:ext>
            </a:extLst>
          </p:cNvPr>
          <p:cNvSpPr txBox="1"/>
          <p:nvPr userDrawn="1"/>
        </p:nvSpPr>
        <p:spPr>
          <a:xfrm>
            <a:off x="5431265" y="3538965"/>
            <a:ext cx="728611" cy="461665"/>
          </a:xfrm>
          <a:prstGeom prst="rect">
            <a:avLst/>
          </a:prstGeom>
          <a:noFill/>
        </p:spPr>
        <p:txBody>
          <a:bodyPr wrap="square" rtlCol="0">
            <a:spAutoFit/>
          </a:bodyPr>
          <a:lstStyle/>
          <a:p>
            <a:pPr algn="ctr">
              <a:spcAft>
                <a:spcPts val="638"/>
              </a:spcAft>
              <a:buNone/>
            </a:pPr>
            <a:r>
              <a:rPr lang="en-GB" sz="2400" b="1">
                <a:solidFill>
                  <a:srgbClr val="5847FC"/>
                </a:solidFill>
                <a:latin typeface="Quicksand Bold" panose="02070303000000060000" pitchFamily="18" charset="77"/>
              </a:rPr>
              <a:t>4</a:t>
            </a:r>
            <a:endParaRPr lang="en-GB" sz="2400">
              <a:solidFill>
                <a:srgbClr val="5847FC"/>
              </a:solidFill>
              <a:effectLst/>
              <a:latin typeface="Quicksand Book" panose="02070303000000060000" pitchFamily="18" charset="77"/>
            </a:endParaRPr>
          </a:p>
        </p:txBody>
      </p:sp>
      <p:cxnSp>
        <p:nvCxnSpPr>
          <p:cNvPr id="33" name="Straight Connector 32">
            <a:extLst>
              <a:ext uri="{FF2B5EF4-FFF2-40B4-BE49-F238E27FC236}">
                <a16:creationId xmlns:a16="http://schemas.microsoft.com/office/drawing/2014/main" id="{C7030692-CE3F-CB69-D714-D30964363DA5}"/>
              </a:ext>
            </a:extLst>
          </p:cNvPr>
          <p:cNvCxnSpPr>
            <a:cxnSpLocks/>
          </p:cNvCxnSpPr>
          <p:nvPr userDrawn="1"/>
        </p:nvCxnSpPr>
        <p:spPr>
          <a:xfrm>
            <a:off x="5799476" y="1706984"/>
            <a:ext cx="0" cy="1715784"/>
          </a:xfrm>
          <a:prstGeom prst="line">
            <a:avLst/>
          </a:prstGeom>
          <a:ln w="6350">
            <a:solidFill>
              <a:srgbClr val="5847FC"/>
            </a:solidFill>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E1D49206-EC1D-A2FE-75B1-2202B9D2D9EC}"/>
              </a:ext>
            </a:extLst>
          </p:cNvPr>
          <p:cNvSpPr/>
          <p:nvPr userDrawn="1"/>
        </p:nvSpPr>
        <p:spPr>
          <a:xfrm>
            <a:off x="7815842"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3406AF2-B066-EB36-348E-7B5C9E814357}"/>
              </a:ext>
            </a:extLst>
          </p:cNvPr>
          <p:cNvSpPr txBox="1"/>
          <p:nvPr userDrawn="1"/>
        </p:nvSpPr>
        <p:spPr>
          <a:xfrm>
            <a:off x="7546786"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5</a:t>
            </a:r>
            <a:endParaRPr lang="en-GB" sz="2400">
              <a:solidFill>
                <a:schemeClr val="bg1"/>
              </a:solidFill>
              <a:effectLst/>
              <a:latin typeface="Quicksand Book" panose="02070303000000060000" pitchFamily="18" charset="77"/>
            </a:endParaRPr>
          </a:p>
        </p:txBody>
      </p:sp>
      <p:cxnSp>
        <p:nvCxnSpPr>
          <p:cNvPr id="38" name="Straight Connector 37">
            <a:extLst>
              <a:ext uri="{FF2B5EF4-FFF2-40B4-BE49-F238E27FC236}">
                <a16:creationId xmlns:a16="http://schemas.microsoft.com/office/drawing/2014/main" id="{BC7A03CB-9C73-9207-84EF-E2505F5BFA1B}"/>
              </a:ext>
            </a:extLst>
          </p:cNvPr>
          <p:cNvCxnSpPr>
            <a:cxnSpLocks/>
          </p:cNvCxnSpPr>
          <p:nvPr userDrawn="1"/>
        </p:nvCxnSpPr>
        <p:spPr>
          <a:xfrm>
            <a:off x="7911091"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F9BCC940-C974-7650-233B-4AF00463772C}"/>
              </a:ext>
            </a:extLst>
          </p:cNvPr>
          <p:cNvSpPr/>
          <p:nvPr userDrawn="1"/>
        </p:nvSpPr>
        <p:spPr>
          <a:xfrm>
            <a:off x="9350589"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2463494-A8AA-5736-6370-CCC171C52D00}"/>
              </a:ext>
            </a:extLst>
          </p:cNvPr>
          <p:cNvSpPr txBox="1"/>
          <p:nvPr userDrawn="1"/>
        </p:nvSpPr>
        <p:spPr>
          <a:xfrm>
            <a:off x="9081533"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6</a:t>
            </a:r>
            <a:endParaRPr lang="en-GB" sz="2400">
              <a:solidFill>
                <a:srgbClr val="EE45AC"/>
              </a:solidFill>
              <a:effectLst/>
              <a:latin typeface="Quicksand Book" panose="02070303000000060000" pitchFamily="18" charset="77"/>
            </a:endParaRPr>
          </a:p>
        </p:txBody>
      </p:sp>
      <p:cxnSp>
        <p:nvCxnSpPr>
          <p:cNvPr id="41" name="Straight Connector 40">
            <a:extLst>
              <a:ext uri="{FF2B5EF4-FFF2-40B4-BE49-F238E27FC236}">
                <a16:creationId xmlns:a16="http://schemas.microsoft.com/office/drawing/2014/main" id="{1314581C-7C66-A192-21C6-90B9E87AEEB0}"/>
              </a:ext>
            </a:extLst>
          </p:cNvPr>
          <p:cNvCxnSpPr>
            <a:cxnSpLocks/>
          </p:cNvCxnSpPr>
          <p:nvPr userDrawn="1"/>
        </p:nvCxnSpPr>
        <p:spPr>
          <a:xfrm>
            <a:off x="9445838"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43" name="Text Placeholder 29">
            <a:extLst>
              <a:ext uri="{FF2B5EF4-FFF2-40B4-BE49-F238E27FC236}">
                <a16:creationId xmlns:a16="http://schemas.microsoft.com/office/drawing/2014/main" id="{E3F932A5-A3A4-80CB-40DC-977EAAC47384}"/>
              </a:ext>
            </a:extLst>
          </p:cNvPr>
          <p:cNvSpPr>
            <a:spLocks noGrp="1"/>
          </p:cNvSpPr>
          <p:nvPr>
            <p:ph type="body" sz="quarter" idx="14" hasCustomPrompt="1"/>
          </p:nvPr>
        </p:nvSpPr>
        <p:spPr>
          <a:xfrm>
            <a:off x="4366793" y="481897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44" name="Text Placeholder 29">
            <a:extLst>
              <a:ext uri="{FF2B5EF4-FFF2-40B4-BE49-F238E27FC236}">
                <a16:creationId xmlns:a16="http://schemas.microsoft.com/office/drawing/2014/main" id="{95DC7BF4-DCC4-6EB4-8EAF-B13C00A417A8}"/>
              </a:ext>
            </a:extLst>
          </p:cNvPr>
          <p:cNvSpPr>
            <a:spLocks noGrp="1"/>
          </p:cNvSpPr>
          <p:nvPr>
            <p:ph type="body" sz="quarter" idx="15" hasCustomPrompt="1"/>
          </p:nvPr>
        </p:nvSpPr>
        <p:spPr>
          <a:xfrm>
            <a:off x="4366792" y="4209944"/>
            <a:ext cx="1486800" cy="465304"/>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45" name="Text Placeholder 29">
            <a:extLst>
              <a:ext uri="{FF2B5EF4-FFF2-40B4-BE49-F238E27FC236}">
                <a16:creationId xmlns:a16="http://schemas.microsoft.com/office/drawing/2014/main" id="{726C2B92-C312-6D20-5D85-D7F624EDF0EB}"/>
              </a:ext>
            </a:extLst>
          </p:cNvPr>
          <p:cNvSpPr>
            <a:spLocks noGrp="1"/>
          </p:cNvSpPr>
          <p:nvPr>
            <p:ph type="body" sz="quarter" idx="16" hasCustomPrompt="1"/>
          </p:nvPr>
        </p:nvSpPr>
        <p:spPr>
          <a:xfrm>
            <a:off x="8161510" y="481897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46" name="Text Placeholder 29">
            <a:extLst>
              <a:ext uri="{FF2B5EF4-FFF2-40B4-BE49-F238E27FC236}">
                <a16:creationId xmlns:a16="http://schemas.microsoft.com/office/drawing/2014/main" id="{A8BF7ABC-E7C1-163A-057A-9812E1F7AC62}"/>
              </a:ext>
            </a:extLst>
          </p:cNvPr>
          <p:cNvSpPr>
            <a:spLocks noGrp="1"/>
          </p:cNvSpPr>
          <p:nvPr>
            <p:ph type="body" sz="quarter" idx="17" hasCustomPrompt="1"/>
          </p:nvPr>
        </p:nvSpPr>
        <p:spPr>
          <a:xfrm>
            <a:off x="8161509" y="4209944"/>
            <a:ext cx="1486800" cy="465304"/>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47" name="Text Placeholder 29">
            <a:extLst>
              <a:ext uri="{FF2B5EF4-FFF2-40B4-BE49-F238E27FC236}">
                <a16:creationId xmlns:a16="http://schemas.microsoft.com/office/drawing/2014/main" id="{CC55673E-352E-AADA-AD6F-87D973AD6EA5}"/>
              </a:ext>
            </a:extLst>
          </p:cNvPr>
          <p:cNvSpPr>
            <a:spLocks noGrp="1"/>
          </p:cNvSpPr>
          <p:nvPr>
            <p:ph type="body" sz="quarter" idx="18" hasCustomPrompt="1"/>
          </p:nvPr>
        </p:nvSpPr>
        <p:spPr>
          <a:xfrm>
            <a:off x="9658515" y="2077756"/>
            <a:ext cx="1486800" cy="977393"/>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48" name="Text Placeholder 29">
            <a:extLst>
              <a:ext uri="{FF2B5EF4-FFF2-40B4-BE49-F238E27FC236}">
                <a16:creationId xmlns:a16="http://schemas.microsoft.com/office/drawing/2014/main" id="{66C0C8DE-745D-2093-3ADF-7A1E9F836EB9}"/>
              </a:ext>
            </a:extLst>
          </p:cNvPr>
          <p:cNvSpPr>
            <a:spLocks noGrp="1"/>
          </p:cNvSpPr>
          <p:nvPr>
            <p:ph type="body" sz="quarter" idx="19" hasCustomPrompt="1"/>
          </p:nvPr>
        </p:nvSpPr>
        <p:spPr>
          <a:xfrm>
            <a:off x="9658515" y="1486707"/>
            <a:ext cx="1486800" cy="464400"/>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49" name="Text Placeholder 29">
            <a:extLst>
              <a:ext uri="{FF2B5EF4-FFF2-40B4-BE49-F238E27FC236}">
                <a16:creationId xmlns:a16="http://schemas.microsoft.com/office/drawing/2014/main" id="{2CA8CC27-52F1-ED9F-6FBA-F144C42D2775}"/>
              </a:ext>
            </a:extLst>
          </p:cNvPr>
          <p:cNvSpPr>
            <a:spLocks noGrp="1"/>
          </p:cNvSpPr>
          <p:nvPr>
            <p:ph type="body" sz="quarter" idx="20" hasCustomPrompt="1"/>
          </p:nvPr>
        </p:nvSpPr>
        <p:spPr>
          <a:xfrm>
            <a:off x="6045349" y="207775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50" name="Text Placeholder 29">
            <a:extLst>
              <a:ext uri="{FF2B5EF4-FFF2-40B4-BE49-F238E27FC236}">
                <a16:creationId xmlns:a16="http://schemas.microsoft.com/office/drawing/2014/main" id="{41940058-B945-B6F5-40B9-787B78569797}"/>
              </a:ext>
            </a:extLst>
          </p:cNvPr>
          <p:cNvSpPr>
            <a:spLocks noGrp="1"/>
          </p:cNvSpPr>
          <p:nvPr>
            <p:ph type="body" sz="quarter" idx="21" hasCustomPrompt="1"/>
          </p:nvPr>
        </p:nvSpPr>
        <p:spPr>
          <a:xfrm>
            <a:off x="6045350" y="1488439"/>
            <a:ext cx="1486800" cy="464400"/>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51" name="Text Placeholder 29">
            <a:extLst>
              <a:ext uri="{FF2B5EF4-FFF2-40B4-BE49-F238E27FC236}">
                <a16:creationId xmlns:a16="http://schemas.microsoft.com/office/drawing/2014/main" id="{A9EBD1B3-D85A-FAC6-EA97-1A1656760B74}"/>
              </a:ext>
            </a:extLst>
          </p:cNvPr>
          <p:cNvSpPr>
            <a:spLocks noGrp="1"/>
          </p:cNvSpPr>
          <p:nvPr>
            <p:ph type="body" sz="quarter" idx="22" hasCustomPrompt="1"/>
          </p:nvPr>
        </p:nvSpPr>
        <p:spPr>
          <a:xfrm>
            <a:off x="728064" y="481897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52" name="Text Placeholder 29">
            <a:extLst>
              <a:ext uri="{FF2B5EF4-FFF2-40B4-BE49-F238E27FC236}">
                <a16:creationId xmlns:a16="http://schemas.microsoft.com/office/drawing/2014/main" id="{62961F7C-549A-637E-4DA5-8F73BCEC4E9B}"/>
              </a:ext>
            </a:extLst>
          </p:cNvPr>
          <p:cNvSpPr>
            <a:spLocks noGrp="1"/>
          </p:cNvSpPr>
          <p:nvPr>
            <p:ph type="body" sz="quarter" idx="23" hasCustomPrompt="1"/>
          </p:nvPr>
        </p:nvSpPr>
        <p:spPr>
          <a:xfrm>
            <a:off x="728064" y="4209944"/>
            <a:ext cx="1486800" cy="465304"/>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53" name="Text Placeholder 29">
            <a:extLst>
              <a:ext uri="{FF2B5EF4-FFF2-40B4-BE49-F238E27FC236}">
                <a16:creationId xmlns:a16="http://schemas.microsoft.com/office/drawing/2014/main" id="{847B1438-6F3B-0F28-332C-29BF064021F7}"/>
              </a:ext>
            </a:extLst>
          </p:cNvPr>
          <p:cNvSpPr>
            <a:spLocks noGrp="1"/>
          </p:cNvSpPr>
          <p:nvPr>
            <p:ph type="body" sz="quarter" idx="24" hasCustomPrompt="1"/>
          </p:nvPr>
        </p:nvSpPr>
        <p:spPr>
          <a:xfrm>
            <a:off x="2297457" y="2077757"/>
            <a:ext cx="1485654"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54" name="Text Placeholder 29">
            <a:extLst>
              <a:ext uri="{FF2B5EF4-FFF2-40B4-BE49-F238E27FC236}">
                <a16:creationId xmlns:a16="http://schemas.microsoft.com/office/drawing/2014/main" id="{866B5713-9EC1-1E4B-8F3D-C695CCE07B48}"/>
              </a:ext>
            </a:extLst>
          </p:cNvPr>
          <p:cNvSpPr>
            <a:spLocks noGrp="1"/>
          </p:cNvSpPr>
          <p:nvPr>
            <p:ph type="body" sz="quarter" idx="25" hasCustomPrompt="1"/>
          </p:nvPr>
        </p:nvSpPr>
        <p:spPr>
          <a:xfrm>
            <a:off x="2297457" y="1488439"/>
            <a:ext cx="1485653" cy="464400"/>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1B11EE1A-A0BD-FD6A-501A-651EE1DC9239}"/>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chemeClr val="tx1"/>
                </a:solidFill>
                <a:latin typeface="+mn-lt"/>
              </a:defRPr>
            </a:lvl1pPr>
          </a:lstStyle>
          <a:p>
            <a:r>
              <a:rPr lang="en-GB"/>
              <a:t>© Xoserve </a:t>
            </a:r>
            <a:r>
              <a:rPr lang="en-US"/>
              <a:t>June 2025</a:t>
            </a:r>
          </a:p>
        </p:txBody>
      </p:sp>
      <p:pic>
        <p:nvPicPr>
          <p:cNvPr id="7" name="Picture 6" descr="A black and blue symbol&#10;&#10;AI-generated content may be incorrect.">
            <a:extLst>
              <a:ext uri="{FF2B5EF4-FFF2-40B4-BE49-F238E27FC236}">
                <a16:creationId xmlns:a16="http://schemas.microsoft.com/office/drawing/2014/main" id="{015DF473-9142-0B4F-62DD-8C5375C5E9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556" y="444680"/>
            <a:ext cx="553782" cy="489174"/>
          </a:xfrm>
          <a:prstGeom prst="rect">
            <a:avLst/>
          </a:prstGeom>
        </p:spPr>
      </p:pic>
    </p:spTree>
    <p:extLst>
      <p:ext uri="{BB962C8B-B14F-4D97-AF65-F5344CB8AC3E}">
        <p14:creationId xmlns:p14="http://schemas.microsoft.com/office/powerpoint/2010/main" val="891796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rgbClr val="6680FF"/>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33C23D10-C23C-D186-10A9-82808C0A243C}"/>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500552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a:solidFill>
            <a:srgbClr val="EE45AC"/>
          </a:solidFill>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rgbClr val="EE45AC"/>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C95171C7-CF21-1E00-4739-BACB2C387133}"/>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40109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a:solidFill>
            <a:srgbClr val="57BAE5"/>
          </a:solidFill>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rgbClr val="57BAE5"/>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6AE23466-C1C6-B068-B1BD-23A6D52C1962}"/>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421181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a:solidFill>
            <a:srgbClr val="5847FC"/>
          </a:solidFill>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chemeClr val="bg2"/>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chemeClr val="bg2"/>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chemeClr val="bg2"/>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3294564A-2E55-FC58-F70F-D93560CC0EE2}"/>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4276954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rgbClr val="6680FF"/>
                </a:solidFill>
                <a:latin typeface="+mj-lt"/>
              </a:defRPr>
            </a:lvl1pPr>
          </a:lstStyle>
          <a:p>
            <a:pPr lvl="0"/>
            <a:endParaRPr lang="en-US"/>
          </a:p>
        </p:txBody>
      </p:sp>
      <p:sp>
        <p:nvSpPr>
          <p:cNvPr id="3" name="Date Placeholder 1">
            <a:extLst>
              <a:ext uri="{FF2B5EF4-FFF2-40B4-BE49-F238E27FC236}">
                <a16:creationId xmlns:a16="http://schemas.microsoft.com/office/drawing/2014/main" id="{F5A0A0BE-92F5-9A0E-07A8-6D53E38905FB}"/>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63516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rgbClr val="EE45AC"/>
                </a:solidFill>
                <a:latin typeface="+mj-lt"/>
              </a:defRPr>
            </a:lvl1pPr>
          </a:lstStyle>
          <a:p>
            <a:pPr lvl="0"/>
            <a:endParaRPr lang="en-US"/>
          </a:p>
        </p:txBody>
      </p:sp>
      <p:sp>
        <p:nvSpPr>
          <p:cNvPr id="3" name="Date Placeholder 1">
            <a:extLst>
              <a:ext uri="{FF2B5EF4-FFF2-40B4-BE49-F238E27FC236}">
                <a16:creationId xmlns:a16="http://schemas.microsoft.com/office/drawing/2014/main" id="{F4FB581B-996D-F0E5-6F8C-6ACD2C7FE90A}"/>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85786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rgbClr val="57BAE5"/>
                </a:solidFill>
                <a:latin typeface="+mj-lt"/>
              </a:defRPr>
            </a:lvl1pPr>
          </a:lstStyle>
          <a:p>
            <a:pPr lvl="0"/>
            <a:endParaRPr lang="en-US"/>
          </a:p>
        </p:txBody>
      </p:sp>
      <p:sp>
        <p:nvSpPr>
          <p:cNvPr id="3" name="Date Placeholder 1">
            <a:extLst>
              <a:ext uri="{FF2B5EF4-FFF2-40B4-BE49-F238E27FC236}">
                <a16:creationId xmlns:a16="http://schemas.microsoft.com/office/drawing/2014/main" id="{00F995BB-0450-20CF-DBF5-0B1035AF9A4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95898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6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chemeClr val="bg2"/>
                </a:solidFill>
                <a:latin typeface="+mj-lt"/>
              </a:defRPr>
            </a:lvl1pPr>
          </a:lstStyle>
          <a:p>
            <a:pPr lvl="0"/>
            <a:endParaRPr lang="en-US"/>
          </a:p>
        </p:txBody>
      </p:sp>
      <p:sp>
        <p:nvSpPr>
          <p:cNvPr id="3" name="Date Placeholder 1">
            <a:extLst>
              <a:ext uri="{FF2B5EF4-FFF2-40B4-BE49-F238E27FC236}">
                <a16:creationId xmlns:a16="http://schemas.microsoft.com/office/drawing/2014/main" id="{2293349F-F0C3-0CA4-7332-981775AD4A6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741196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13" name="Text Placeholder 29">
            <a:extLst>
              <a:ext uri="{FF2B5EF4-FFF2-40B4-BE49-F238E27FC236}">
                <a16:creationId xmlns:a16="http://schemas.microsoft.com/office/drawing/2014/main" id="{70BB3B8E-6914-F376-349C-5892032116D2}"/>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4" name="Text Placeholder 29">
            <a:extLst>
              <a:ext uri="{FF2B5EF4-FFF2-40B4-BE49-F238E27FC236}">
                <a16:creationId xmlns:a16="http://schemas.microsoft.com/office/drawing/2014/main" id="{3F464110-E699-BFC6-E00A-A137178221E9}"/>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6680FF"/>
                </a:solidFill>
                <a:latin typeface="+mn-lt"/>
              </a:defRPr>
            </a:lvl1pPr>
          </a:lstStyle>
          <a:p>
            <a:pPr lvl="0"/>
            <a:r>
              <a:rPr lang="en-US"/>
              <a:t>Text Here</a:t>
            </a:r>
          </a:p>
        </p:txBody>
      </p:sp>
      <p:sp>
        <p:nvSpPr>
          <p:cNvPr id="2" name="Date Placeholder 1">
            <a:extLst>
              <a:ext uri="{FF2B5EF4-FFF2-40B4-BE49-F238E27FC236}">
                <a16:creationId xmlns:a16="http://schemas.microsoft.com/office/drawing/2014/main" id="{508F61F8-3630-7296-B334-6E7D24791ADA}"/>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74787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Version 3">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5125"/>
            <a:ext cx="9144000" cy="449101"/>
          </a:xfrm>
        </p:spPr>
        <p:txBody>
          <a:bodyPr anchor="ctr">
            <a:normAutofit/>
          </a:bodyPr>
          <a:lstStyle>
            <a:lvl1pPr marL="0" indent="0" algn="ctr">
              <a:lnSpc>
                <a:spcPct val="100000"/>
              </a:lnSpc>
              <a:spcBef>
                <a:spcPts val="0"/>
              </a:spcBef>
              <a:buNone/>
              <a:defRPr sz="2000" b="1" spc="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4" name="Date Placeholder 1">
            <a:extLst>
              <a:ext uri="{FF2B5EF4-FFF2-40B4-BE49-F238E27FC236}">
                <a16:creationId xmlns:a16="http://schemas.microsoft.com/office/drawing/2014/main" id="{923EA374-CC48-7783-FF52-F9C22836A374}"/>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615881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5EB3B253-7FE2-B89C-9144-D9670F765F10}"/>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805E5689-C2D5-1580-C245-4016D937203A}"/>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EE45AC"/>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0851529D-7359-5D43-CE20-383F68D11CE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330954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60DB191E-6075-9360-BD04-5B4ABFE3400D}"/>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4611A00F-3968-F257-B2C4-D9CF64989300}"/>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57BAE5"/>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9406EEB3-CE7C-B7A3-A28C-4B5A8369E40D}"/>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561858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chemeClr val="bg2"/>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3B623AF3-99BC-9046-8206-E0C5CC0E4A47}"/>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62FFF80B-E2AF-5031-1C32-6EC50A401B47}"/>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chemeClr val="bg2"/>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7F789F4F-E058-4967-09DB-E93F7A4DC591}"/>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584087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13" name="Text Placeholder 29">
            <a:extLst>
              <a:ext uri="{FF2B5EF4-FFF2-40B4-BE49-F238E27FC236}">
                <a16:creationId xmlns:a16="http://schemas.microsoft.com/office/drawing/2014/main" id="{70BB3B8E-6914-F376-349C-5892032116D2}"/>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4" name="Text Placeholder 29">
            <a:extLst>
              <a:ext uri="{FF2B5EF4-FFF2-40B4-BE49-F238E27FC236}">
                <a16:creationId xmlns:a16="http://schemas.microsoft.com/office/drawing/2014/main" id="{3F464110-E699-BFC6-E00A-A137178221E9}"/>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6680FF"/>
                </a:solidFill>
                <a:latin typeface="+mn-lt"/>
              </a:defRPr>
            </a:lvl1pPr>
          </a:lstStyle>
          <a:p>
            <a:pPr lvl="0"/>
            <a:r>
              <a:rPr lang="en-US"/>
              <a:t>Text Here</a:t>
            </a:r>
          </a:p>
        </p:txBody>
      </p:sp>
      <p:sp>
        <p:nvSpPr>
          <p:cNvPr id="2" name="Date Placeholder 1">
            <a:extLst>
              <a:ext uri="{FF2B5EF4-FFF2-40B4-BE49-F238E27FC236}">
                <a16:creationId xmlns:a16="http://schemas.microsoft.com/office/drawing/2014/main" id="{ED7A1F00-E5B6-4A88-CAC5-2BC27BA4AA14}"/>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676311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chemeClr val="tx2"/>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5EB3B253-7FE2-B89C-9144-D9670F765F10}"/>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805E5689-C2D5-1580-C245-4016D937203A}"/>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EE45AC"/>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4692D95B-B8D9-91FE-3055-B13241F043FC}"/>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3413453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5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60DB191E-6075-9360-BD04-5B4ABFE3400D}"/>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4611A00F-3968-F257-B2C4-D9CF64989300}"/>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57BAE5"/>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D9756EDC-08F9-D451-E568-C6D1D53EDEAE}"/>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2023561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3B623AF3-99BC-9046-8206-E0C5CC0E4A47}"/>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62FFF80B-E2AF-5031-1C32-6EC50A401B47}"/>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5847FC"/>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D710DB54-65C0-0FD5-7306-FF8A6E59431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162363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Version 4">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5125"/>
            <a:ext cx="9144000" cy="449101"/>
          </a:xfrm>
        </p:spPr>
        <p:txBody>
          <a:bodyPr anchor="ctr">
            <a:normAutofit/>
          </a:bodyPr>
          <a:lstStyle>
            <a:lvl1pPr marL="0" indent="0" algn="ctr">
              <a:lnSpc>
                <a:spcPct val="100000"/>
              </a:lnSpc>
              <a:spcBef>
                <a:spcPts val="0"/>
              </a:spcBef>
              <a:buNone/>
              <a:defRPr sz="2000" b="1" spc="300">
                <a:solidFill>
                  <a:srgbClr val="6680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4" name="Date Placeholder 1">
            <a:extLst>
              <a:ext uri="{FF2B5EF4-FFF2-40B4-BE49-F238E27FC236}">
                <a16:creationId xmlns:a16="http://schemas.microsoft.com/office/drawing/2014/main" id="{14D118A6-9D50-A742-DBC3-73C37B369F9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24253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Version 5">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18C9E1-9FF3-E411-91EA-389A5C83E6BC}"/>
              </a:ext>
            </a:extLst>
          </p:cNvPr>
          <p:cNvSpPr>
            <a:spLocks noGrp="1"/>
          </p:cNvSpPr>
          <p:nvPr>
            <p:ph type="dt" sz="half" idx="10"/>
          </p:nvPr>
        </p:nvSpPr>
        <p:spPr>
          <a:xfrm>
            <a:off x="838200" y="6356350"/>
            <a:ext cx="2743200" cy="365125"/>
          </a:xfrm>
          <a:prstGeom prst="rect">
            <a:avLst/>
          </a:prstGeom>
        </p:spPr>
        <p:txBody>
          <a:bodyPr/>
          <a:lstStyle/>
          <a:p>
            <a:fld id="{3427D54D-D3A4-4F80-9067-507D13E9518F}" type="datetime4">
              <a:rPr lang="en-US" smtClean="0"/>
              <a:t>March 16, 2026</a:t>
            </a:fld>
            <a:endParaRPr lang="en-US"/>
          </a:p>
        </p:txBody>
      </p:sp>
      <p:sp>
        <p:nvSpPr>
          <p:cNvPr id="3" name="Footer Placeholder 2">
            <a:extLst>
              <a:ext uri="{FF2B5EF4-FFF2-40B4-BE49-F238E27FC236}">
                <a16:creationId xmlns:a16="http://schemas.microsoft.com/office/drawing/2014/main" id="{42835C8F-E7B6-BCE0-4ECB-685385DE75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A5BCD8-9704-24AB-FEA0-1B4537727D78}"/>
              </a:ext>
            </a:extLst>
          </p:cNvPr>
          <p:cNvSpPr>
            <a:spLocks noGrp="1"/>
          </p:cNvSpPr>
          <p:nvPr>
            <p:ph type="sldNum" sz="quarter" idx="12"/>
          </p:nvPr>
        </p:nvSpPr>
        <p:spPr/>
        <p:txBody>
          <a:bodyPr/>
          <a:lstStyle/>
          <a:p>
            <a:fld id="{49E4B518-46CA-334E-8F36-AEA2CE8D45C4}" type="slidenum">
              <a:rPr lang="en-US" smtClean="0"/>
              <a:t>‹#›</a:t>
            </a:fld>
            <a:endParaRPr lang="en-US"/>
          </a:p>
        </p:txBody>
      </p:sp>
      <p:pic>
        <p:nvPicPr>
          <p:cNvPr id="5" name="Picture 4" descr="A blue and pink light&#10;&#10;AI-generated content may be incorrect.">
            <a:extLst>
              <a:ext uri="{FF2B5EF4-FFF2-40B4-BE49-F238E27FC236}">
                <a16:creationId xmlns:a16="http://schemas.microsoft.com/office/drawing/2014/main" id="{8DDEEEEC-7A7E-F7CA-B2F8-927F4A57E1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E77301A4-E33F-5513-DBD8-CB80C91A94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50313" y="1083492"/>
            <a:ext cx="4291374" cy="710760"/>
          </a:xfrm>
          <a:prstGeom prst="rect">
            <a:avLst/>
          </a:prstGeom>
        </p:spPr>
      </p:pic>
      <p:sp>
        <p:nvSpPr>
          <p:cNvPr id="6" name="Title 1">
            <a:extLst>
              <a:ext uri="{FF2B5EF4-FFF2-40B4-BE49-F238E27FC236}">
                <a16:creationId xmlns:a16="http://schemas.microsoft.com/office/drawing/2014/main" id="{DC73CF81-8119-0439-393D-11A6AB9A236C}"/>
              </a:ext>
            </a:extLst>
          </p:cNvPr>
          <p:cNvSpPr>
            <a:spLocks noGrp="1"/>
          </p:cNvSpPr>
          <p:nvPr>
            <p:ph type="ctrTitle" hasCustomPrompt="1"/>
          </p:nvPr>
        </p:nvSpPr>
        <p:spPr>
          <a:xfrm>
            <a:off x="1524000" y="2165184"/>
            <a:ext cx="9144000" cy="696898"/>
          </a:xfrm>
        </p:spPr>
        <p:txBody>
          <a:bodyPr anchor="ctr">
            <a:normAutofit/>
          </a:bodyPr>
          <a:lstStyle>
            <a:lvl1pPr algn="ctr">
              <a:lnSpc>
                <a:spcPct val="100000"/>
              </a:lnSpc>
              <a:defRPr sz="3600">
                <a:solidFill>
                  <a:schemeClr val="bg1"/>
                </a:solidFill>
              </a:defRPr>
            </a:lvl1pPr>
          </a:lstStyle>
          <a:p>
            <a:r>
              <a:rPr lang="en-US"/>
              <a:t>Click to Add Headline</a:t>
            </a:r>
          </a:p>
        </p:txBody>
      </p:sp>
      <p:sp>
        <p:nvSpPr>
          <p:cNvPr id="8" name="Subtitle 2">
            <a:extLst>
              <a:ext uri="{FF2B5EF4-FFF2-40B4-BE49-F238E27FC236}">
                <a16:creationId xmlns:a16="http://schemas.microsoft.com/office/drawing/2014/main" id="{C88F216E-E551-6795-8862-7F0A45FF617F}"/>
              </a:ext>
            </a:extLst>
          </p:cNvPr>
          <p:cNvSpPr>
            <a:spLocks noGrp="1"/>
          </p:cNvSpPr>
          <p:nvPr>
            <p:ph type="subTitle" idx="1" hasCustomPrompt="1"/>
          </p:nvPr>
        </p:nvSpPr>
        <p:spPr>
          <a:xfrm>
            <a:off x="1524000" y="2953625"/>
            <a:ext cx="9144000" cy="449101"/>
          </a:xfrm>
        </p:spPr>
        <p:txBody>
          <a:bodyPr anchor="ctr">
            <a:normAutofit/>
          </a:bodyPr>
          <a:lstStyle>
            <a:lvl1pPr marL="0" indent="0" algn="ctr">
              <a:lnSpc>
                <a:spcPct val="100000"/>
              </a:lnSpc>
              <a:spcBef>
                <a:spcPts val="0"/>
              </a:spcBef>
              <a:buNone/>
              <a:defRPr sz="2000" b="1"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pic>
        <p:nvPicPr>
          <p:cNvPr id="9" name="Picture 8">
            <a:extLst>
              <a:ext uri="{FF2B5EF4-FFF2-40B4-BE49-F238E27FC236}">
                <a16:creationId xmlns:a16="http://schemas.microsoft.com/office/drawing/2014/main" id="{D8B3AB4B-E3FD-C63D-55EB-8B0E553DCC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64977" y="6260971"/>
            <a:ext cx="3886200" cy="296091"/>
          </a:xfrm>
          <a:prstGeom prst="rect">
            <a:avLst/>
          </a:prstGeom>
        </p:spPr>
      </p:pic>
    </p:spTree>
    <p:extLst>
      <p:ext uri="{BB962C8B-B14F-4D97-AF65-F5344CB8AC3E}">
        <p14:creationId xmlns:p14="http://schemas.microsoft.com/office/powerpoint/2010/main" val="268950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A blue and purple background&#10;&#10;AI-generated content may be incorrect.">
            <a:extLst>
              <a:ext uri="{FF2B5EF4-FFF2-40B4-BE49-F238E27FC236}">
                <a16:creationId xmlns:a16="http://schemas.microsoft.com/office/drawing/2014/main" id="{DEA67573-2F92-CFC5-DD6E-D2B9A6E661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415E95-EFB1-B861-60B7-114DAD5C96F6}"/>
              </a:ext>
            </a:extLst>
          </p:cNvPr>
          <p:cNvSpPr>
            <a:spLocks noGrp="1"/>
          </p:cNvSpPr>
          <p:nvPr>
            <p:ph type="title"/>
          </p:nvPr>
        </p:nvSpPr>
        <p:spPr>
          <a:xfrm>
            <a:off x="831850" y="712150"/>
            <a:ext cx="4776470" cy="3189290"/>
          </a:xfrm>
        </p:spPr>
        <p:txBody>
          <a:bodyPr anchor="b">
            <a:normAutofit/>
          </a:bodyPr>
          <a:lstStyle>
            <a:lvl1pPr>
              <a:lnSpc>
                <a:spcPct val="100000"/>
              </a:lnSpc>
              <a:spcBef>
                <a:spcPts val="0"/>
              </a:spcBef>
              <a:defRPr sz="40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F20FE9-FC5A-AB82-F953-4E6DF424C080}"/>
              </a:ext>
            </a:extLst>
          </p:cNvPr>
          <p:cNvSpPr>
            <a:spLocks noGrp="1"/>
          </p:cNvSpPr>
          <p:nvPr>
            <p:ph type="body" idx="1" hasCustomPrompt="1"/>
          </p:nvPr>
        </p:nvSpPr>
        <p:spPr>
          <a:xfrm>
            <a:off x="831850" y="4190682"/>
            <a:ext cx="4776470" cy="558799"/>
          </a:xfrm>
        </p:spPr>
        <p:txBody>
          <a:bodyPr anchor="ctr">
            <a:normAutofit/>
          </a:bodyPr>
          <a:lstStyle>
            <a:lvl1pPr marL="0" indent="0">
              <a:lnSpc>
                <a:spcPct val="100000"/>
              </a:lnSpc>
              <a:spcBef>
                <a:spcPts val="0"/>
              </a:spcBef>
              <a:buNone/>
              <a:defRPr sz="2000" b="1">
                <a:solidFill>
                  <a:srgbClr val="EE45AC"/>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add Sub Headline</a:t>
            </a:r>
          </a:p>
        </p:txBody>
      </p:sp>
      <p:sp>
        <p:nvSpPr>
          <p:cNvPr id="5" name="Footer Placeholder 4">
            <a:extLst>
              <a:ext uri="{FF2B5EF4-FFF2-40B4-BE49-F238E27FC236}">
                <a16:creationId xmlns:a16="http://schemas.microsoft.com/office/drawing/2014/main" id="{E315CE18-F55C-A69B-4BBA-4812C55795B6}"/>
              </a:ext>
            </a:extLst>
          </p:cNvPr>
          <p:cNvSpPr>
            <a:spLocks noGrp="1"/>
          </p:cNvSpPr>
          <p:nvPr>
            <p:ph type="ftr" sz="quarter" idx="11"/>
          </p:nvPr>
        </p:nvSpPr>
        <p:spPr/>
        <p:txBody>
          <a:bodyPr/>
          <a:lstStyle/>
          <a:p>
            <a:endParaRPr lang="en-US"/>
          </a:p>
        </p:txBody>
      </p:sp>
      <p:pic>
        <p:nvPicPr>
          <p:cNvPr id="10" name="Picture 9" descr="A white letter on a black background&#10;&#10;AI-generated content may be incorrect.">
            <a:extLst>
              <a:ext uri="{FF2B5EF4-FFF2-40B4-BE49-F238E27FC236}">
                <a16:creationId xmlns:a16="http://schemas.microsoft.com/office/drawing/2014/main" id="{25963CEA-379C-5800-F08A-2E27BE29F5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450" y="5531948"/>
            <a:ext cx="3785870" cy="627036"/>
          </a:xfrm>
          <a:prstGeom prst="rect">
            <a:avLst/>
          </a:prstGeom>
        </p:spPr>
      </p:pic>
      <p:sp>
        <p:nvSpPr>
          <p:cNvPr id="4" name="Date Placeholder 1">
            <a:extLst>
              <a:ext uri="{FF2B5EF4-FFF2-40B4-BE49-F238E27FC236}">
                <a16:creationId xmlns:a16="http://schemas.microsoft.com/office/drawing/2014/main" id="{5487E086-FED7-594E-5EA0-B9D85C91D3BC}"/>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46619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2" name="Title 1">
            <a:extLst>
              <a:ext uri="{FF2B5EF4-FFF2-40B4-BE49-F238E27FC236}">
                <a16:creationId xmlns:a16="http://schemas.microsoft.com/office/drawing/2014/main" id="{47631DE3-B82E-C45E-60B9-5A20FB798F4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20" name="Picture 19" descr="A black and blue symbol&#10;&#10;AI-generated content may be incorrect.">
            <a:extLst>
              <a:ext uri="{FF2B5EF4-FFF2-40B4-BE49-F238E27FC236}">
                <a16:creationId xmlns:a16="http://schemas.microsoft.com/office/drawing/2014/main" id="{20E09215-C3CD-F354-B2E7-DEA6AAA0A7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grpSp>
        <p:nvGrpSpPr>
          <p:cNvPr id="28" name="Group 27">
            <a:extLst>
              <a:ext uri="{FF2B5EF4-FFF2-40B4-BE49-F238E27FC236}">
                <a16:creationId xmlns:a16="http://schemas.microsoft.com/office/drawing/2014/main" id="{6C581095-D764-29CD-721C-44F34163B4FC}"/>
              </a:ext>
            </a:extLst>
          </p:cNvPr>
          <p:cNvGrpSpPr/>
          <p:nvPr userDrawn="1"/>
        </p:nvGrpSpPr>
        <p:grpSpPr>
          <a:xfrm>
            <a:off x="371789" y="1428703"/>
            <a:ext cx="11358095" cy="4419438"/>
            <a:chOff x="838200" y="1286686"/>
            <a:chExt cx="11041868" cy="4284627"/>
          </a:xfrm>
        </p:grpSpPr>
        <p:grpSp>
          <p:nvGrpSpPr>
            <p:cNvPr id="27" name="Group 26">
              <a:extLst>
                <a:ext uri="{FF2B5EF4-FFF2-40B4-BE49-F238E27FC236}">
                  <a16:creationId xmlns:a16="http://schemas.microsoft.com/office/drawing/2014/main" id="{E003B678-F5DF-8BB2-0565-76D5F5CEF88A}"/>
                </a:ext>
              </a:extLst>
            </p:cNvPr>
            <p:cNvGrpSpPr/>
            <p:nvPr userDrawn="1"/>
          </p:nvGrpSpPr>
          <p:grpSpPr>
            <a:xfrm>
              <a:off x="838200" y="1286686"/>
              <a:ext cx="3540498" cy="4284627"/>
              <a:chOff x="838200" y="1286686"/>
              <a:chExt cx="3540498" cy="4284627"/>
            </a:xfrm>
          </p:grpSpPr>
          <p:sp>
            <p:nvSpPr>
              <p:cNvPr id="8" name="Rectangle 7">
                <a:extLst>
                  <a:ext uri="{FF2B5EF4-FFF2-40B4-BE49-F238E27FC236}">
                    <a16:creationId xmlns:a16="http://schemas.microsoft.com/office/drawing/2014/main" id="{6C1D2782-F90A-F5AB-E0F7-E08D34E56DB1}"/>
                  </a:ext>
                </a:extLst>
              </p:cNvPr>
              <p:cNvSpPr/>
              <p:nvPr userDrawn="1"/>
            </p:nvSpPr>
            <p:spPr>
              <a:xfrm>
                <a:off x="838200" y="2169186"/>
                <a:ext cx="3540498" cy="3402127"/>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B4BCC9-248C-6636-CD47-41153A2E55D2}"/>
                  </a:ext>
                </a:extLst>
              </p:cNvPr>
              <p:cNvSpPr/>
              <p:nvPr userDrawn="1"/>
            </p:nvSpPr>
            <p:spPr>
              <a:xfrm>
                <a:off x="838200" y="1286686"/>
                <a:ext cx="3540498" cy="882502"/>
              </a:xfrm>
              <a:prstGeom prst="rect">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22233"/>
                  </a:solidFill>
                </a:endParaRPr>
              </a:p>
            </p:txBody>
          </p:sp>
        </p:grpSp>
        <p:grpSp>
          <p:nvGrpSpPr>
            <p:cNvPr id="26" name="Group 25">
              <a:extLst>
                <a:ext uri="{FF2B5EF4-FFF2-40B4-BE49-F238E27FC236}">
                  <a16:creationId xmlns:a16="http://schemas.microsoft.com/office/drawing/2014/main" id="{71EB544F-7D91-9EE7-FFF3-19EFD1616591}"/>
                </a:ext>
              </a:extLst>
            </p:cNvPr>
            <p:cNvGrpSpPr/>
            <p:nvPr userDrawn="1"/>
          </p:nvGrpSpPr>
          <p:grpSpPr>
            <a:xfrm>
              <a:off x="4588885" y="1286686"/>
              <a:ext cx="3540498" cy="4284627"/>
              <a:chOff x="4602480" y="1286686"/>
              <a:chExt cx="3540498" cy="4284627"/>
            </a:xfrm>
          </p:grpSpPr>
          <p:sp>
            <p:nvSpPr>
              <p:cNvPr id="21" name="Rectangle 20">
                <a:extLst>
                  <a:ext uri="{FF2B5EF4-FFF2-40B4-BE49-F238E27FC236}">
                    <a16:creationId xmlns:a16="http://schemas.microsoft.com/office/drawing/2014/main" id="{3148B154-DC91-E172-F8D6-5F689535D517}"/>
                  </a:ext>
                </a:extLst>
              </p:cNvPr>
              <p:cNvSpPr/>
              <p:nvPr userDrawn="1"/>
            </p:nvSpPr>
            <p:spPr>
              <a:xfrm>
                <a:off x="4602480" y="2169186"/>
                <a:ext cx="3540498" cy="3402127"/>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FB17F3-B2E0-B994-3EA5-2BF279AFAD6F}"/>
                  </a:ext>
                </a:extLst>
              </p:cNvPr>
              <p:cNvSpPr/>
              <p:nvPr userDrawn="1"/>
            </p:nvSpPr>
            <p:spPr>
              <a:xfrm>
                <a:off x="4602480" y="1286686"/>
                <a:ext cx="3540498" cy="882502"/>
              </a:xfrm>
              <a:prstGeom prst="rect">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22233"/>
                  </a:solidFill>
                </a:endParaRPr>
              </a:p>
            </p:txBody>
          </p:sp>
        </p:grpSp>
        <p:grpSp>
          <p:nvGrpSpPr>
            <p:cNvPr id="25" name="Group 24">
              <a:extLst>
                <a:ext uri="{FF2B5EF4-FFF2-40B4-BE49-F238E27FC236}">
                  <a16:creationId xmlns:a16="http://schemas.microsoft.com/office/drawing/2014/main" id="{BAF744A6-9DBD-B042-E48E-2432600D58EE}"/>
                </a:ext>
              </a:extLst>
            </p:cNvPr>
            <p:cNvGrpSpPr/>
            <p:nvPr userDrawn="1"/>
          </p:nvGrpSpPr>
          <p:grpSpPr>
            <a:xfrm>
              <a:off x="8339570" y="1286686"/>
              <a:ext cx="3540498" cy="4284627"/>
              <a:chOff x="8339570" y="1286686"/>
              <a:chExt cx="3540498" cy="4284627"/>
            </a:xfrm>
          </p:grpSpPr>
          <p:sp>
            <p:nvSpPr>
              <p:cNvPr id="23" name="Rectangle 22">
                <a:extLst>
                  <a:ext uri="{FF2B5EF4-FFF2-40B4-BE49-F238E27FC236}">
                    <a16:creationId xmlns:a16="http://schemas.microsoft.com/office/drawing/2014/main" id="{0BA3E5F2-D626-8C0D-F0CB-76B95CF7D263}"/>
                  </a:ext>
                </a:extLst>
              </p:cNvPr>
              <p:cNvSpPr/>
              <p:nvPr userDrawn="1"/>
            </p:nvSpPr>
            <p:spPr>
              <a:xfrm>
                <a:off x="8339570" y="2169186"/>
                <a:ext cx="3540498" cy="3402127"/>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5C02FD1-182C-F026-5811-606586E7F433}"/>
                  </a:ext>
                </a:extLst>
              </p:cNvPr>
              <p:cNvSpPr/>
              <p:nvPr userDrawn="1"/>
            </p:nvSpPr>
            <p:spPr>
              <a:xfrm>
                <a:off x="8339570" y="1286686"/>
                <a:ext cx="3540498" cy="882502"/>
              </a:xfrm>
              <a:prstGeom prst="rect">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22233"/>
                  </a:solidFill>
                </a:endParaRPr>
              </a:p>
            </p:txBody>
          </p:sp>
        </p:grpSp>
      </p:grpSp>
      <p:sp>
        <p:nvSpPr>
          <p:cNvPr id="30" name="Text Placeholder 29">
            <a:extLst>
              <a:ext uri="{FF2B5EF4-FFF2-40B4-BE49-F238E27FC236}">
                <a16:creationId xmlns:a16="http://schemas.microsoft.com/office/drawing/2014/main" id="{E508D1EA-6B92-5C7A-7C5B-7D7DE84B94F4}"/>
              </a:ext>
            </a:extLst>
          </p:cNvPr>
          <p:cNvSpPr>
            <a:spLocks noGrp="1"/>
          </p:cNvSpPr>
          <p:nvPr>
            <p:ph type="body" sz="quarter" idx="11" hasCustomPrompt="1"/>
          </p:nvPr>
        </p:nvSpPr>
        <p:spPr>
          <a:xfrm>
            <a:off x="560833" y="1578864"/>
            <a:ext cx="3282236" cy="589661"/>
          </a:xfrm>
        </p:spPr>
        <p:txBody>
          <a:bodyPr anchor="ctr">
            <a:normAutofit/>
          </a:bodyPr>
          <a:lstStyle>
            <a:lvl1pPr>
              <a:lnSpc>
                <a:spcPct val="100000"/>
              </a:lnSpc>
              <a:spcBef>
                <a:spcPts val="0"/>
              </a:spcBef>
              <a:defRPr sz="2000" b="1">
                <a:solidFill>
                  <a:schemeClr val="bg2"/>
                </a:solidFill>
                <a:latin typeface="Quicksand Bold" pitchFamily="2" charset="0"/>
              </a:defRPr>
            </a:lvl1pPr>
          </a:lstStyle>
          <a:p>
            <a:pPr lvl="0"/>
            <a:r>
              <a:rPr lang="en-US"/>
              <a:t>TEXT HERE</a:t>
            </a:r>
          </a:p>
        </p:txBody>
      </p:sp>
      <p:sp>
        <p:nvSpPr>
          <p:cNvPr id="31" name="Text Placeholder 29">
            <a:extLst>
              <a:ext uri="{FF2B5EF4-FFF2-40B4-BE49-F238E27FC236}">
                <a16:creationId xmlns:a16="http://schemas.microsoft.com/office/drawing/2014/main" id="{BDBAA23D-EED0-1A9B-FFD6-5B8AB6F1034A}"/>
              </a:ext>
            </a:extLst>
          </p:cNvPr>
          <p:cNvSpPr>
            <a:spLocks noGrp="1"/>
          </p:cNvSpPr>
          <p:nvPr>
            <p:ph type="body" sz="quarter" idx="12" hasCustomPrompt="1"/>
          </p:nvPr>
        </p:nvSpPr>
        <p:spPr>
          <a:xfrm>
            <a:off x="4398733" y="1578864"/>
            <a:ext cx="3282236" cy="589661"/>
          </a:xfrm>
        </p:spPr>
        <p:txBody>
          <a:bodyPr anchor="ctr">
            <a:normAutofit/>
          </a:bodyPr>
          <a:lstStyle>
            <a:lvl1pPr>
              <a:lnSpc>
                <a:spcPct val="100000"/>
              </a:lnSpc>
              <a:spcBef>
                <a:spcPts val="0"/>
              </a:spcBef>
              <a:defRPr sz="2000" b="1">
                <a:latin typeface="Quicksand Bold" pitchFamily="2" charset="0"/>
              </a:defRPr>
            </a:lvl1pPr>
          </a:lstStyle>
          <a:p>
            <a:pPr lvl="0"/>
            <a:r>
              <a:rPr lang="en-US"/>
              <a:t>TEXT HERE</a:t>
            </a:r>
          </a:p>
        </p:txBody>
      </p:sp>
      <p:sp>
        <p:nvSpPr>
          <p:cNvPr id="32" name="Text Placeholder 29">
            <a:extLst>
              <a:ext uri="{FF2B5EF4-FFF2-40B4-BE49-F238E27FC236}">
                <a16:creationId xmlns:a16="http://schemas.microsoft.com/office/drawing/2014/main" id="{DB8143F1-CF25-C577-195A-E4F46AA85737}"/>
              </a:ext>
            </a:extLst>
          </p:cNvPr>
          <p:cNvSpPr>
            <a:spLocks noGrp="1"/>
          </p:cNvSpPr>
          <p:nvPr>
            <p:ph type="body" sz="quarter" idx="13" hasCustomPrompt="1"/>
          </p:nvPr>
        </p:nvSpPr>
        <p:spPr>
          <a:xfrm>
            <a:off x="8271358" y="1578864"/>
            <a:ext cx="3282236" cy="589661"/>
          </a:xfrm>
        </p:spPr>
        <p:txBody>
          <a:bodyPr anchor="ctr">
            <a:normAutofit/>
          </a:bodyPr>
          <a:lstStyle>
            <a:lvl1pPr>
              <a:lnSpc>
                <a:spcPct val="100000"/>
              </a:lnSpc>
              <a:spcBef>
                <a:spcPts val="0"/>
              </a:spcBef>
              <a:defRPr sz="2000" b="1">
                <a:latin typeface="Quicksand Bold" pitchFamily="2" charset="0"/>
              </a:defRPr>
            </a:lvl1pPr>
          </a:lstStyle>
          <a:p>
            <a:pPr lvl="0"/>
            <a:r>
              <a:rPr lang="en-US"/>
              <a:t>TEXT HERE</a:t>
            </a:r>
          </a:p>
        </p:txBody>
      </p:sp>
      <p:sp>
        <p:nvSpPr>
          <p:cNvPr id="33" name="Text Placeholder 29">
            <a:extLst>
              <a:ext uri="{FF2B5EF4-FFF2-40B4-BE49-F238E27FC236}">
                <a16:creationId xmlns:a16="http://schemas.microsoft.com/office/drawing/2014/main" id="{A8786537-7660-671E-D7F4-B22953F893C6}"/>
              </a:ext>
            </a:extLst>
          </p:cNvPr>
          <p:cNvSpPr>
            <a:spLocks noGrp="1"/>
          </p:cNvSpPr>
          <p:nvPr>
            <p:ph type="body" sz="quarter" idx="14" hasCustomPrompt="1"/>
          </p:nvPr>
        </p:nvSpPr>
        <p:spPr>
          <a:xfrm>
            <a:off x="560833" y="2516987"/>
            <a:ext cx="3282236" cy="3054326"/>
          </a:xfrm>
        </p:spPr>
        <p:txBody>
          <a:bodyPr anchor="t">
            <a:normAutofit/>
          </a:bodyPr>
          <a:lstStyle>
            <a:lvl1pPr>
              <a:lnSpc>
                <a:spcPct val="100000"/>
              </a:lnSpc>
              <a:spcBef>
                <a:spcPts val="0"/>
              </a:spcBef>
              <a:defRPr sz="1600" b="0">
                <a:solidFill>
                  <a:schemeClr val="bg1"/>
                </a:solidFill>
                <a:latin typeface="+mj-lt"/>
              </a:defRPr>
            </a:lvl1pPr>
          </a:lstStyle>
          <a:p>
            <a:pPr lvl="0"/>
            <a:r>
              <a:rPr lang="en-US"/>
              <a:t>Text Here</a:t>
            </a:r>
          </a:p>
        </p:txBody>
      </p:sp>
      <p:sp>
        <p:nvSpPr>
          <p:cNvPr id="34" name="Text Placeholder 29">
            <a:extLst>
              <a:ext uri="{FF2B5EF4-FFF2-40B4-BE49-F238E27FC236}">
                <a16:creationId xmlns:a16="http://schemas.microsoft.com/office/drawing/2014/main" id="{1CAF6D60-BAF0-49F4-FC51-9D4FEE5236AE}"/>
              </a:ext>
            </a:extLst>
          </p:cNvPr>
          <p:cNvSpPr>
            <a:spLocks noGrp="1"/>
          </p:cNvSpPr>
          <p:nvPr>
            <p:ph type="body" sz="quarter" idx="15" hasCustomPrompt="1"/>
          </p:nvPr>
        </p:nvSpPr>
        <p:spPr>
          <a:xfrm>
            <a:off x="4398733" y="2516987"/>
            <a:ext cx="3282236" cy="3054326"/>
          </a:xfrm>
        </p:spPr>
        <p:txBody>
          <a:bodyPr anchor="t">
            <a:normAutofit/>
          </a:bodyPr>
          <a:lstStyle>
            <a:lvl1pPr>
              <a:lnSpc>
                <a:spcPct val="100000"/>
              </a:lnSpc>
              <a:spcBef>
                <a:spcPts val="0"/>
              </a:spcBef>
              <a:defRPr sz="1600" b="0">
                <a:solidFill>
                  <a:schemeClr val="bg1"/>
                </a:solidFill>
                <a:latin typeface="+mj-lt"/>
              </a:defRPr>
            </a:lvl1pPr>
          </a:lstStyle>
          <a:p>
            <a:pPr lvl="0"/>
            <a:r>
              <a:rPr lang="en-US"/>
              <a:t>Text Here</a:t>
            </a:r>
          </a:p>
        </p:txBody>
      </p:sp>
      <p:sp>
        <p:nvSpPr>
          <p:cNvPr id="35" name="Text Placeholder 29">
            <a:extLst>
              <a:ext uri="{FF2B5EF4-FFF2-40B4-BE49-F238E27FC236}">
                <a16:creationId xmlns:a16="http://schemas.microsoft.com/office/drawing/2014/main" id="{4F689B8E-05D4-9C4A-A2F4-43D173092070}"/>
              </a:ext>
            </a:extLst>
          </p:cNvPr>
          <p:cNvSpPr>
            <a:spLocks noGrp="1"/>
          </p:cNvSpPr>
          <p:nvPr>
            <p:ph type="body" sz="quarter" idx="16" hasCustomPrompt="1"/>
          </p:nvPr>
        </p:nvSpPr>
        <p:spPr>
          <a:xfrm>
            <a:off x="8267819" y="2516987"/>
            <a:ext cx="3282236" cy="3054326"/>
          </a:xfrm>
        </p:spPr>
        <p:txBody>
          <a:bodyPr anchor="t">
            <a:normAutofit/>
          </a:bodyPr>
          <a:lstStyle>
            <a:lvl1pPr>
              <a:lnSpc>
                <a:spcPct val="100000"/>
              </a:lnSpc>
              <a:spcBef>
                <a:spcPts val="0"/>
              </a:spcBef>
              <a:defRPr sz="1600" b="0">
                <a:solidFill>
                  <a:schemeClr val="bg1"/>
                </a:solidFill>
                <a:latin typeface="+mj-lt"/>
              </a:defRPr>
            </a:lvl1pPr>
          </a:lstStyle>
          <a:p>
            <a:pPr lvl="0"/>
            <a:r>
              <a:rPr lang="en-US"/>
              <a:t>Text Here</a:t>
            </a:r>
          </a:p>
        </p:txBody>
      </p:sp>
      <p:sp>
        <p:nvSpPr>
          <p:cNvPr id="3" name="Date Placeholder 1">
            <a:extLst>
              <a:ext uri="{FF2B5EF4-FFF2-40B4-BE49-F238E27FC236}">
                <a16:creationId xmlns:a16="http://schemas.microsoft.com/office/drawing/2014/main" id="{EF4922AC-4571-E9DD-8A28-ED1BD0EC8563}"/>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78317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2" name="Title 1">
            <a:extLst>
              <a:ext uri="{FF2B5EF4-FFF2-40B4-BE49-F238E27FC236}">
                <a16:creationId xmlns:a16="http://schemas.microsoft.com/office/drawing/2014/main" id="{47631DE3-B82E-C45E-60B9-5A20FB798F43}"/>
              </a:ext>
            </a:extLst>
          </p:cNvPr>
          <p:cNvSpPr>
            <a:spLocks noGrp="1"/>
          </p:cNvSpPr>
          <p:nvPr>
            <p:ph type="title"/>
          </p:nvPr>
        </p:nvSpPr>
        <p:spPr>
          <a:xfrm>
            <a:off x="258226" y="1053297"/>
            <a:ext cx="4543532" cy="2451903"/>
          </a:xfrm>
        </p:spPr>
        <p:txBody>
          <a:bodyPr anchor="t">
            <a:normAutofit/>
          </a:bodyPr>
          <a:lstStyle>
            <a:lvl1pPr>
              <a:defRPr sz="4000"/>
            </a:lvl1pPr>
          </a:lstStyle>
          <a:p>
            <a:r>
              <a:rPr lang="en-GB"/>
              <a:t>Click to edit Master title style</a:t>
            </a:r>
            <a:endParaRPr lang="en-US"/>
          </a:p>
        </p:txBody>
      </p:sp>
      <p:sp>
        <p:nvSpPr>
          <p:cNvPr id="50" name="Freeform: Shape 49">
            <a:extLst>
              <a:ext uri="{FF2B5EF4-FFF2-40B4-BE49-F238E27FC236}">
                <a16:creationId xmlns:a16="http://schemas.microsoft.com/office/drawing/2014/main" id="{E215F7BA-DCDE-512E-FB12-0B367B1FA763}"/>
              </a:ext>
            </a:extLst>
          </p:cNvPr>
          <p:cNvSpPr/>
          <p:nvPr userDrawn="1"/>
        </p:nvSpPr>
        <p:spPr>
          <a:xfrm>
            <a:off x="0" y="4540642"/>
            <a:ext cx="5623560" cy="1388779"/>
          </a:xfrm>
          <a:custGeom>
            <a:avLst/>
            <a:gdLst>
              <a:gd name="connsiteX0" fmla="*/ 0 w 5623560"/>
              <a:gd name="connsiteY0" fmla="*/ 0 h 1388779"/>
              <a:gd name="connsiteX1" fmla="*/ 5465211 w 5623560"/>
              <a:gd name="connsiteY1" fmla="*/ 0 h 1388779"/>
              <a:gd name="connsiteX2" fmla="*/ 5623560 w 5623560"/>
              <a:gd name="connsiteY2" fmla="*/ 158349 h 1388779"/>
              <a:gd name="connsiteX3" fmla="*/ 5623560 w 5623560"/>
              <a:gd name="connsiteY3" fmla="*/ 1230430 h 1388779"/>
              <a:gd name="connsiteX4" fmla="*/ 5465211 w 5623560"/>
              <a:gd name="connsiteY4" fmla="*/ 1388779 h 1388779"/>
              <a:gd name="connsiteX5" fmla="*/ 0 w 5623560"/>
              <a:gd name="connsiteY5" fmla="*/ 1388779 h 13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3560" h="1388779">
                <a:moveTo>
                  <a:pt x="0" y="0"/>
                </a:moveTo>
                <a:lnTo>
                  <a:pt x="5465211" y="0"/>
                </a:lnTo>
                <a:cubicBezTo>
                  <a:pt x="5552665" y="0"/>
                  <a:pt x="5623560" y="70895"/>
                  <a:pt x="5623560" y="158349"/>
                </a:cubicBezTo>
                <a:lnTo>
                  <a:pt x="5623560" y="1230430"/>
                </a:lnTo>
                <a:cubicBezTo>
                  <a:pt x="5623560" y="1317884"/>
                  <a:pt x="5552665" y="1388779"/>
                  <a:pt x="5465211" y="1388779"/>
                </a:cubicBezTo>
                <a:lnTo>
                  <a:pt x="0" y="1388779"/>
                </a:lnTo>
                <a:close/>
              </a:path>
            </a:pathLst>
          </a:cu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 Placeholder 2">
            <a:extLst>
              <a:ext uri="{FF2B5EF4-FFF2-40B4-BE49-F238E27FC236}">
                <a16:creationId xmlns:a16="http://schemas.microsoft.com/office/drawing/2014/main" id="{B234DA16-58F2-3AD8-B6B9-CB6A9062E27D}"/>
              </a:ext>
            </a:extLst>
          </p:cNvPr>
          <p:cNvSpPr>
            <a:spLocks noGrp="1"/>
          </p:cNvSpPr>
          <p:nvPr>
            <p:ph type="body" idx="1" hasCustomPrompt="1"/>
          </p:nvPr>
        </p:nvSpPr>
        <p:spPr>
          <a:xfrm>
            <a:off x="258226" y="3681199"/>
            <a:ext cx="4528291" cy="558799"/>
          </a:xfrm>
        </p:spPr>
        <p:txBody>
          <a:bodyPr anchor="ctr"/>
          <a:lstStyle>
            <a:lvl1pPr marL="0" indent="0">
              <a:lnSpc>
                <a:spcPct val="100000"/>
              </a:lnSpc>
              <a:spcBef>
                <a:spcPts val="0"/>
              </a:spcBef>
              <a:buNone/>
              <a:defRPr sz="2400" b="1">
                <a:solidFill>
                  <a:srgbClr val="6680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add Sub Headline</a:t>
            </a:r>
          </a:p>
        </p:txBody>
      </p:sp>
      <p:sp>
        <p:nvSpPr>
          <p:cNvPr id="40" name="Text Placeholder 29">
            <a:extLst>
              <a:ext uri="{FF2B5EF4-FFF2-40B4-BE49-F238E27FC236}">
                <a16:creationId xmlns:a16="http://schemas.microsoft.com/office/drawing/2014/main" id="{2A8EDB84-0A65-30B6-7233-C1800238786B}"/>
              </a:ext>
            </a:extLst>
          </p:cNvPr>
          <p:cNvSpPr>
            <a:spLocks noGrp="1"/>
          </p:cNvSpPr>
          <p:nvPr>
            <p:ph type="body" sz="quarter" idx="14" hasCustomPrompt="1"/>
          </p:nvPr>
        </p:nvSpPr>
        <p:spPr>
          <a:xfrm>
            <a:off x="5913121" y="1899920"/>
            <a:ext cx="5939656" cy="4029502"/>
          </a:xfrm>
        </p:spPr>
        <p:txBody>
          <a:bodyPr anchor="t">
            <a:normAutofit/>
          </a:bodyPr>
          <a:lstStyle>
            <a:lvl1pPr>
              <a:lnSpc>
                <a:spcPct val="100000"/>
              </a:lnSpc>
              <a:spcBef>
                <a:spcPts val="0"/>
              </a:spcBef>
              <a:defRPr sz="1600" b="0">
                <a:solidFill>
                  <a:srgbClr val="212232"/>
                </a:solidFill>
                <a:latin typeface="+mn-lt"/>
              </a:defRPr>
            </a:lvl1pPr>
          </a:lstStyle>
          <a:p>
            <a:pPr lvl="0"/>
            <a:r>
              <a:rPr lang="en-US"/>
              <a:t>Text Here</a:t>
            </a:r>
          </a:p>
        </p:txBody>
      </p:sp>
      <p:sp>
        <p:nvSpPr>
          <p:cNvPr id="42" name="Text Placeholder 29">
            <a:extLst>
              <a:ext uri="{FF2B5EF4-FFF2-40B4-BE49-F238E27FC236}">
                <a16:creationId xmlns:a16="http://schemas.microsoft.com/office/drawing/2014/main" id="{3928B5D3-60BF-C0B1-9039-43929A878510}"/>
              </a:ext>
            </a:extLst>
          </p:cNvPr>
          <p:cNvSpPr>
            <a:spLocks noGrp="1"/>
          </p:cNvSpPr>
          <p:nvPr>
            <p:ph type="body" sz="quarter" idx="15" hasCustomPrompt="1"/>
          </p:nvPr>
        </p:nvSpPr>
        <p:spPr>
          <a:xfrm>
            <a:off x="5913121" y="1053297"/>
            <a:ext cx="5939656" cy="743533"/>
          </a:xfrm>
        </p:spPr>
        <p:txBody>
          <a:bodyPr anchor="ctr">
            <a:normAutofit/>
          </a:bodyPr>
          <a:lstStyle>
            <a:lvl1pPr>
              <a:lnSpc>
                <a:spcPct val="100000"/>
              </a:lnSpc>
              <a:spcBef>
                <a:spcPts val="0"/>
              </a:spcBef>
              <a:defRPr sz="2000" b="1">
                <a:solidFill>
                  <a:srgbClr val="212232"/>
                </a:solidFill>
                <a:latin typeface="+mn-lt"/>
              </a:defRPr>
            </a:lvl1pPr>
          </a:lstStyle>
          <a:p>
            <a:pPr lvl="0"/>
            <a:r>
              <a:rPr lang="en-US"/>
              <a:t>Text Here</a:t>
            </a:r>
          </a:p>
        </p:txBody>
      </p:sp>
      <p:sp>
        <p:nvSpPr>
          <p:cNvPr id="43" name="Text Placeholder 29">
            <a:extLst>
              <a:ext uri="{FF2B5EF4-FFF2-40B4-BE49-F238E27FC236}">
                <a16:creationId xmlns:a16="http://schemas.microsoft.com/office/drawing/2014/main" id="{7FDF6099-D93A-D097-8DAE-9961141DD3F0}"/>
              </a:ext>
            </a:extLst>
          </p:cNvPr>
          <p:cNvSpPr>
            <a:spLocks noGrp="1"/>
          </p:cNvSpPr>
          <p:nvPr>
            <p:ph type="body" sz="quarter" idx="16" hasCustomPrompt="1"/>
          </p:nvPr>
        </p:nvSpPr>
        <p:spPr>
          <a:xfrm>
            <a:off x="308258" y="5173980"/>
            <a:ext cx="4355452" cy="546100"/>
          </a:xfrm>
        </p:spPr>
        <p:txBody>
          <a:bodyPr anchor="ctr">
            <a:normAutofit/>
          </a:bodyPr>
          <a:lstStyle>
            <a:lvl1pPr>
              <a:lnSpc>
                <a:spcPct val="100000"/>
              </a:lnSpc>
              <a:spcBef>
                <a:spcPts val="0"/>
              </a:spcBef>
              <a:defRPr sz="1600" b="0">
                <a:solidFill>
                  <a:schemeClr val="bg1"/>
                </a:solidFill>
                <a:latin typeface="+mn-lt"/>
              </a:defRPr>
            </a:lvl1pPr>
          </a:lstStyle>
          <a:p>
            <a:pPr lvl="0"/>
            <a:r>
              <a:rPr lang="en-US"/>
              <a:t>Text Here</a:t>
            </a:r>
          </a:p>
        </p:txBody>
      </p:sp>
      <p:grpSp>
        <p:nvGrpSpPr>
          <p:cNvPr id="48" name="Group 47">
            <a:extLst>
              <a:ext uri="{FF2B5EF4-FFF2-40B4-BE49-F238E27FC236}">
                <a16:creationId xmlns:a16="http://schemas.microsoft.com/office/drawing/2014/main" id="{FAD302F1-DC8F-D911-D2FE-D5CA0634AE7A}"/>
              </a:ext>
            </a:extLst>
          </p:cNvPr>
          <p:cNvGrpSpPr/>
          <p:nvPr userDrawn="1"/>
        </p:nvGrpSpPr>
        <p:grpSpPr>
          <a:xfrm>
            <a:off x="385691" y="4695411"/>
            <a:ext cx="630378" cy="385916"/>
            <a:chOff x="-1469509" y="1831898"/>
            <a:chExt cx="499872" cy="306020"/>
          </a:xfrm>
          <a:solidFill>
            <a:srgbClr val="EE45AC"/>
          </a:solidFill>
        </p:grpSpPr>
        <p:sp>
          <p:nvSpPr>
            <p:cNvPr id="47" name="Freeform: Shape 46">
              <a:extLst>
                <a:ext uri="{FF2B5EF4-FFF2-40B4-BE49-F238E27FC236}">
                  <a16:creationId xmlns:a16="http://schemas.microsoft.com/office/drawing/2014/main" id="{D61E9358-6790-1CCB-F439-E49CA6DA233D}"/>
                </a:ext>
              </a:extLst>
            </p:cNvPr>
            <p:cNvSpPr/>
            <p:nvPr userDrawn="1"/>
          </p:nvSpPr>
          <p:spPr>
            <a:xfrm>
              <a:off x="-1469509" y="1831898"/>
              <a:ext cx="230429" cy="306020"/>
            </a:xfrm>
            <a:custGeom>
              <a:avLst/>
              <a:gdLst/>
              <a:ahLst/>
              <a:cxnLst/>
              <a:rect l="l" t="t" r="r" b="b"/>
              <a:pathLst>
                <a:path w="230429" h="306020">
                  <a:moveTo>
                    <a:pt x="157277" y="0"/>
                  </a:moveTo>
                  <a:cubicBezTo>
                    <a:pt x="166218" y="0"/>
                    <a:pt x="175768" y="3658"/>
                    <a:pt x="185928" y="10973"/>
                  </a:cubicBezTo>
                  <a:cubicBezTo>
                    <a:pt x="196088" y="18288"/>
                    <a:pt x="201168" y="30887"/>
                    <a:pt x="201168" y="48768"/>
                  </a:cubicBezTo>
                  <a:cubicBezTo>
                    <a:pt x="201168" y="66650"/>
                    <a:pt x="195275" y="77623"/>
                    <a:pt x="183490" y="81687"/>
                  </a:cubicBezTo>
                  <a:cubicBezTo>
                    <a:pt x="171704" y="85751"/>
                    <a:pt x="161747" y="89815"/>
                    <a:pt x="153619" y="93879"/>
                  </a:cubicBezTo>
                  <a:cubicBezTo>
                    <a:pt x="143053" y="99569"/>
                    <a:pt x="134722" y="106274"/>
                    <a:pt x="128626" y="113996"/>
                  </a:cubicBezTo>
                  <a:cubicBezTo>
                    <a:pt x="122530" y="121717"/>
                    <a:pt x="119482" y="131268"/>
                    <a:pt x="119482" y="142647"/>
                  </a:cubicBezTo>
                  <a:cubicBezTo>
                    <a:pt x="119482" y="150775"/>
                    <a:pt x="123749" y="158496"/>
                    <a:pt x="132283" y="165812"/>
                  </a:cubicBezTo>
                  <a:cubicBezTo>
                    <a:pt x="140818" y="173127"/>
                    <a:pt x="151994" y="176785"/>
                    <a:pt x="165811" y="176785"/>
                  </a:cubicBezTo>
                  <a:cubicBezTo>
                    <a:pt x="170688" y="176785"/>
                    <a:pt x="176378" y="176175"/>
                    <a:pt x="182880" y="174956"/>
                  </a:cubicBezTo>
                  <a:cubicBezTo>
                    <a:pt x="189382" y="173737"/>
                    <a:pt x="195072" y="171501"/>
                    <a:pt x="199949" y="168250"/>
                  </a:cubicBezTo>
                  <a:cubicBezTo>
                    <a:pt x="208890" y="171501"/>
                    <a:pt x="216205" y="176378"/>
                    <a:pt x="221894" y="182881"/>
                  </a:cubicBezTo>
                  <a:cubicBezTo>
                    <a:pt x="227584" y="189383"/>
                    <a:pt x="230429" y="199543"/>
                    <a:pt x="230429" y="213360"/>
                  </a:cubicBezTo>
                  <a:cubicBezTo>
                    <a:pt x="230429" y="238557"/>
                    <a:pt x="218846" y="260300"/>
                    <a:pt x="195682" y="278588"/>
                  </a:cubicBezTo>
                  <a:cubicBezTo>
                    <a:pt x="172517" y="296876"/>
                    <a:pt x="145491" y="306020"/>
                    <a:pt x="114605" y="306020"/>
                  </a:cubicBezTo>
                  <a:cubicBezTo>
                    <a:pt x="79654" y="306020"/>
                    <a:pt x="51816" y="294234"/>
                    <a:pt x="31090" y="270663"/>
                  </a:cubicBezTo>
                  <a:cubicBezTo>
                    <a:pt x="10363" y="247092"/>
                    <a:pt x="0" y="215799"/>
                    <a:pt x="0" y="176785"/>
                  </a:cubicBezTo>
                  <a:cubicBezTo>
                    <a:pt x="0" y="149149"/>
                    <a:pt x="7518" y="121920"/>
                    <a:pt x="22555" y="95098"/>
                  </a:cubicBezTo>
                  <a:cubicBezTo>
                    <a:pt x="37592" y="68276"/>
                    <a:pt x="57099" y="45720"/>
                    <a:pt x="81077" y="27433"/>
                  </a:cubicBezTo>
                  <a:cubicBezTo>
                    <a:pt x="105054" y="9144"/>
                    <a:pt x="130454" y="0"/>
                    <a:pt x="1572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46" name="Freeform: Shape 45">
              <a:extLst>
                <a:ext uri="{FF2B5EF4-FFF2-40B4-BE49-F238E27FC236}">
                  <a16:creationId xmlns:a16="http://schemas.microsoft.com/office/drawing/2014/main" id="{780A54CD-4CFF-68F0-2C39-DC4118869751}"/>
                </a:ext>
              </a:extLst>
            </p:cNvPr>
            <p:cNvSpPr/>
            <p:nvPr userDrawn="1"/>
          </p:nvSpPr>
          <p:spPr>
            <a:xfrm>
              <a:off x="-1200066" y="1831898"/>
              <a:ext cx="230429" cy="306020"/>
            </a:xfrm>
            <a:custGeom>
              <a:avLst/>
              <a:gdLst/>
              <a:ahLst/>
              <a:cxnLst/>
              <a:rect l="l" t="t" r="r" b="b"/>
              <a:pathLst>
                <a:path w="230429" h="306020">
                  <a:moveTo>
                    <a:pt x="157277" y="0"/>
                  </a:moveTo>
                  <a:cubicBezTo>
                    <a:pt x="166218" y="0"/>
                    <a:pt x="175768" y="3658"/>
                    <a:pt x="185928" y="10973"/>
                  </a:cubicBezTo>
                  <a:cubicBezTo>
                    <a:pt x="196088" y="18288"/>
                    <a:pt x="201168" y="30887"/>
                    <a:pt x="201168" y="48768"/>
                  </a:cubicBezTo>
                  <a:cubicBezTo>
                    <a:pt x="201168" y="66650"/>
                    <a:pt x="195275" y="77623"/>
                    <a:pt x="183490" y="81687"/>
                  </a:cubicBezTo>
                  <a:cubicBezTo>
                    <a:pt x="171704" y="85751"/>
                    <a:pt x="161747" y="89815"/>
                    <a:pt x="153619" y="93879"/>
                  </a:cubicBezTo>
                  <a:cubicBezTo>
                    <a:pt x="143053" y="99569"/>
                    <a:pt x="134722" y="106274"/>
                    <a:pt x="128626" y="113996"/>
                  </a:cubicBezTo>
                  <a:cubicBezTo>
                    <a:pt x="122530" y="121717"/>
                    <a:pt x="119482" y="131268"/>
                    <a:pt x="119482" y="142647"/>
                  </a:cubicBezTo>
                  <a:cubicBezTo>
                    <a:pt x="119482" y="150775"/>
                    <a:pt x="123749" y="158496"/>
                    <a:pt x="132283" y="165812"/>
                  </a:cubicBezTo>
                  <a:cubicBezTo>
                    <a:pt x="140818" y="173127"/>
                    <a:pt x="151994" y="176785"/>
                    <a:pt x="165811" y="176785"/>
                  </a:cubicBezTo>
                  <a:cubicBezTo>
                    <a:pt x="170688" y="176785"/>
                    <a:pt x="176378" y="176175"/>
                    <a:pt x="182880" y="174956"/>
                  </a:cubicBezTo>
                  <a:cubicBezTo>
                    <a:pt x="189383" y="173737"/>
                    <a:pt x="195072" y="171501"/>
                    <a:pt x="199949" y="168250"/>
                  </a:cubicBezTo>
                  <a:cubicBezTo>
                    <a:pt x="208890" y="171501"/>
                    <a:pt x="216205" y="176378"/>
                    <a:pt x="221895" y="182881"/>
                  </a:cubicBezTo>
                  <a:cubicBezTo>
                    <a:pt x="227584" y="189383"/>
                    <a:pt x="230429" y="199543"/>
                    <a:pt x="230429" y="213360"/>
                  </a:cubicBezTo>
                  <a:cubicBezTo>
                    <a:pt x="230429" y="238557"/>
                    <a:pt x="218847" y="260300"/>
                    <a:pt x="195682" y="278588"/>
                  </a:cubicBezTo>
                  <a:cubicBezTo>
                    <a:pt x="172517" y="296876"/>
                    <a:pt x="145491" y="306020"/>
                    <a:pt x="114605" y="306020"/>
                  </a:cubicBezTo>
                  <a:cubicBezTo>
                    <a:pt x="79655" y="306020"/>
                    <a:pt x="51816" y="294234"/>
                    <a:pt x="31090" y="270663"/>
                  </a:cubicBezTo>
                  <a:cubicBezTo>
                    <a:pt x="10363" y="247092"/>
                    <a:pt x="0" y="215799"/>
                    <a:pt x="0" y="176785"/>
                  </a:cubicBezTo>
                  <a:cubicBezTo>
                    <a:pt x="0" y="149149"/>
                    <a:pt x="7519" y="121920"/>
                    <a:pt x="22555" y="95098"/>
                  </a:cubicBezTo>
                  <a:cubicBezTo>
                    <a:pt x="37592" y="68276"/>
                    <a:pt x="57099" y="45720"/>
                    <a:pt x="81077" y="27433"/>
                  </a:cubicBezTo>
                  <a:cubicBezTo>
                    <a:pt x="105054" y="9144"/>
                    <a:pt x="130455" y="0"/>
                    <a:pt x="1572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pic>
        <p:nvPicPr>
          <p:cNvPr id="4" name="Picture 3" descr="A black and blue symbol&#10;&#10;AI-generated content may be incorrect.">
            <a:extLst>
              <a:ext uri="{FF2B5EF4-FFF2-40B4-BE49-F238E27FC236}">
                <a16:creationId xmlns:a16="http://schemas.microsoft.com/office/drawing/2014/main" id="{6704EA80-12DB-7EE9-4EBD-3BF312B4C0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Date Placeholder 1">
            <a:extLst>
              <a:ext uri="{FF2B5EF4-FFF2-40B4-BE49-F238E27FC236}">
                <a16:creationId xmlns:a16="http://schemas.microsoft.com/office/drawing/2014/main" id="{5272871E-EF01-77B0-5ED8-59A5BCDA1F1B}"/>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8323380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AFB9B-94F7-3F05-8D1D-222CD7626869}"/>
              </a:ext>
            </a:extLst>
          </p:cNvPr>
          <p:cNvSpPr>
            <a:spLocks noGrp="1"/>
          </p:cNvSpPr>
          <p:nvPr>
            <p:ph type="title"/>
          </p:nvPr>
        </p:nvSpPr>
        <p:spPr>
          <a:xfrm>
            <a:off x="838200" y="365125"/>
            <a:ext cx="10515600" cy="63776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CB8F2A-37D9-3A76-6EDE-23DBCCB55678}"/>
              </a:ext>
            </a:extLst>
          </p:cNvPr>
          <p:cNvSpPr>
            <a:spLocks noGrp="1"/>
          </p:cNvSpPr>
          <p:nvPr>
            <p:ph type="body" idx="1"/>
          </p:nvPr>
        </p:nvSpPr>
        <p:spPr>
          <a:xfrm>
            <a:off x="838200" y="1170039"/>
            <a:ext cx="10515600" cy="5006924"/>
          </a:xfrm>
          <a:prstGeom prst="rect">
            <a:avLst/>
          </a:prstGeom>
        </p:spPr>
        <p:txBody>
          <a:bodyPr vert="horz" lIns="91440" tIns="45720" rIns="91440" bIns="45720" rtlCol="0">
            <a:normAutofit/>
          </a:bodyPr>
          <a:lstStyle/>
          <a:p>
            <a:pPr lvl="0"/>
            <a:r>
              <a:rPr lang="en-GB"/>
              <a:t>Click to edit Master text styles</a:t>
            </a:r>
          </a:p>
        </p:txBody>
      </p:sp>
      <p:sp>
        <p:nvSpPr>
          <p:cNvPr id="5" name="Footer Placeholder 4">
            <a:extLst>
              <a:ext uri="{FF2B5EF4-FFF2-40B4-BE49-F238E27FC236}">
                <a16:creationId xmlns:a16="http://schemas.microsoft.com/office/drawing/2014/main" id="{75B1F1C0-8933-A7D5-EC19-2826EA0C5D98}"/>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50D4B6F-AF10-6060-9222-6121122749A7}"/>
              </a:ext>
            </a:extLst>
          </p:cNvPr>
          <p:cNvSpPr>
            <a:spLocks noGrp="1"/>
          </p:cNvSpPr>
          <p:nvPr>
            <p:ph type="sldNum" sz="quarter" idx="4"/>
          </p:nvPr>
        </p:nvSpPr>
        <p:spPr>
          <a:xfrm>
            <a:off x="10992464" y="6492875"/>
            <a:ext cx="983225" cy="228600"/>
          </a:xfrm>
          <a:prstGeom prst="rect">
            <a:avLst/>
          </a:prstGeom>
        </p:spPr>
        <p:txBody>
          <a:bodyPr vert="horz" lIns="91440" tIns="45720" rIns="91440" bIns="45720" rtlCol="0" anchor="ctr"/>
          <a:lstStyle>
            <a:lvl1pPr algn="r">
              <a:defRPr sz="1200">
                <a:solidFill>
                  <a:schemeClr val="tx1">
                    <a:tint val="82000"/>
                  </a:schemeClr>
                </a:solidFill>
              </a:defRPr>
            </a:lvl1pPr>
          </a:lstStyle>
          <a:p>
            <a:fld id="{49E4B518-46CA-334E-8F36-AEA2CE8D45C4}" type="slidenum">
              <a:rPr lang="en-US" smtClean="0"/>
              <a:t>‹#›</a:t>
            </a:fld>
            <a:endParaRPr lang="en-US"/>
          </a:p>
        </p:txBody>
      </p:sp>
    </p:spTree>
    <p:extLst>
      <p:ext uri="{BB962C8B-B14F-4D97-AF65-F5344CB8AC3E}">
        <p14:creationId xmlns:p14="http://schemas.microsoft.com/office/powerpoint/2010/main" val="1805625113"/>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56" r:id="rId3"/>
    <p:sldLayoutId id="2147483657" r:id="rId4"/>
    <p:sldLayoutId id="2147483658" r:id="rId5"/>
    <p:sldLayoutId id="2147483659" r:id="rId6"/>
    <p:sldLayoutId id="2147483651" r:id="rId7"/>
    <p:sldLayoutId id="2147483654" r:id="rId8"/>
    <p:sldLayoutId id="2147483660" r:id="rId9"/>
    <p:sldLayoutId id="2147483661" r:id="rId10"/>
    <p:sldLayoutId id="2147483662" r:id="rId11"/>
    <p:sldLayoutId id="2147483663" r:id="rId12"/>
    <p:sldLayoutId id="2147483677" r:id="rId13"/>
    <p:sldLayoutId id="2147483676" r:id="rId14"/>
    <p:sldLayoutId id="2147483694" r:id="rId15"/>
    <p:sldLayoutId id="2147483665" r:id="rId16"/>
    <p:sldLayoutId id="2147483664" r:id="rId17"/>
    <p:sldLayoutId id="2147483666" r:id="rId18"/>
    <p:sldLayoutId id="2147483670" r:id="rId19"/>
    <p:sldLayoutId id="2147483696" r:id="rId20"/>
    <p:sldLayoutId id="2147483671" r:id="rId21"/>
    <p:sldLayoutId id="2147483672" r:id="rId22"/>
    <p:sldLayoutId id="2147483701" r:id="rId23"/>
    <p:sldLayoutId id="2147483700" r:id="rId24"/>
    <p:sldLayoutId id="2147483668" r:id="rId25"/>
    <p:sldLayoutId id="2147483669" r:id="rId26"/>
    <p:sldLayoutId id="2147483673" r:id="rId27"/>
    <p:sldLayoutId id="2147483703" r:id="rId28"/>
    <p:sldLayoutId id="2147483674" r:id="rId29"/>
    <p:sldLayoutId id="2147483702"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hf sldNum="0" hdr="0" ft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xoserve.com/change/customer-change-register/xrn-5702-update-to-assess-the-replacement-of-facsimile-as-a-form-of-communication/"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xoserve.com/change/change-packs/3465-vo-kg-march-2026-change-packs" TargetMode="External"/><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https://www.xoserve.com/change/customer-change-register/xrn5805-alternative-solution-to-address-instances-where-vba-macros-are-present-in-dn-templates/" TargetMode="External"/><Relationship Id="rId13" Type="http://schemas.openxmlformats.org/officeDocument/2006/relationships/hyperlink" Target="https://www.xoserve.com/change/customer-change-register/xrn-5955-private-networks-duplicate-mprns-options-for-long-term-fix/" TargetMode="External"/><Relationship Id="rId3" Type="http://schemas.openxmlformats.org/officeDocument/2006/relationships/hyperlink" Target="https://www.xoserve.com/change/customer-change-register/xrn-5906-extending-the-pc4-read-submission-window-mod0884/" TargetMode="External"/><Relationship Id="rId7" Type="http://schemas.openxmlformats.org/officeDocument/2006/relationships/hyperlink" Target="https://www.xoserve.com/change/customer-change-register/xrn-5702-update-to-assess-the-replacement-of-facsimile-as-a-form-of-communication/" TargetMode="External"/><Relationship Id="rId12" Type="http://schemas.openxmlformats.org/officeDocument/2006/relationships/hyperlink" Target="https://www.xoserve.com/change/customer-change-register/xrn-5950-dsc-invoice-number-generation-review/" TargetMode="External"/><Relationship Id="rId2" Type="http://schemas.openxmlformats.org/officeDocument/2006/relationships/hyperlink" Target="https://www.xoserve.com/change/customer-change-register/xrn-5872-updates-to-the-annual-quantity-aq-amendment-process-modification-0876s/" TargetMode="External"/><Relationship Id="rId1" Type="http://schemas.openxmlformats.org/officeDocument/2006/relationships/slideLayout" Target="../slideLayouts/slideLayout14.xml"/><Relationship Id="rId6" Type="http://schemas.openxmlformats.org/officeDocument/2006/relationships/hyperlink" Target="https://www.xoserve.com/change/customer-change-register/xrn-5994-emergency-contact-validation-service/" TargetMode="External"/><Relationship Id="rId11" Type="http://schemas.openxmlformats.org/officeDocument/2006/relationships/hyperlink" Target="https://www.xoserve.com/change/customer-change-register/xrn-5949-new-priority-consumer-category-related-to-community-heating/" TargetMode="External"/><Relationship Id="rId5" Type="http://schemas.openxmlformats.org/officeDocument/2006/relationships/hyperlink" Target="https://www.xoserve.com/change/customer-change-register/xrn-5941-performance-assurance-committee-pac-audit-performance-assurance-technique-pat-request/" TargetMode="External"/><Relationship Id="rId10" Type="http://schemas.openxmlformats.org/officeDocument/2006/relationships/hyperlink" Target="https://www.xoserve.com/change/customer-change-register/xrn-5940-addition-of-consumption-adjustment-and-updated-meter-readings-to-initiate-an-aq-calculation-month-modification-0890/" TargetMode="External"/><Relationship Id="rId4" Type="http://schemas.openxmlformats.org/officeDocument/2006/relationships/hyperlink" Target="https://www.xoserve.com/change/customer-change-register/xrn-5914-amend-the-code-cut-off-date-to-a-rolling-period-mod0886/" TargetMode="External"/><Relationship Id="rId9" Type="http://schemas.openxmlformats.org/officeDocument/2006/relationships/hyperlink" Target="https://www.xoserve.com/change/customer-change-register/xrn-5924-physical-information-exchange-pix-ongoing-support-options/" TargetMode="External"/><Relationship Id="rId14" Type="http://schemas.openxmlformats.org/officeDocument/2006/relationships/hyperlink" Target="https://www.xoserve.com/change/customer-change-register/xrn-6041-unc-modification-0922-igt-unc-modification-180-cdsp-obligations-required-for-the-introduction-of-the-gas-shipper-obligation/"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xoserve.com/change/customer-change-register/xrn5810-theft-of-gas-tog-dn-calculation-tool/" TargetMode="External"/><Relationship Id="rId3" Type="http://schemas.openxmlformats.org/officeDocument/2006/relationships/hyperlink" Target="https://www.xoserve.com/change/customer-change-register/xrn-6000-modification-0908-removal-of-dno-meter-reading-obligations-resulting-from-non-provision-of-a-valid-meter-reading-by-a-shipper/" TargetMode="External"/><Relationship Id="rId7" Type="http://schemas.openxmlformats.org/officeDocument/2006/relationships/hyperlink" Target="https://www.xoserve.com/change/change-proposals/xrn-5569-contact-data-provision-for-igt-customers/" TargetMode="External"/><Relationship Id="rId2" Type="http://schemas.openxmlformats.org/officeDocument/2006/relationships/hyperlink" Target="https://www.xoserve.com/change/customer-change-register/xrn-6001-modification-0909-refining-the-class-2-individual-valid-meter-reading-requirement-performance-measures/" TargetMode="External"/><Relationship Id="rId1" Type="http://schemas.openxmlformats.org/officeDocument/2006/relationships/slideLayout" Target="../slideLayouts/slideLayout14.xml"/><Relationship Id="rId6" Type="http://schemas.openxmlformats.org/officeDocument/2006/relationships/hyperlink" Target="https://www.xoserve.com/change/change-proposals/xrn-5473-meter-asset-detail-proactive-monitoring-service/" TargetMode="External"/><Relationship Id="rId11" Type="http://schemas.openxmlformats.org/officeDocument/2006/relationships/hyperlink" Target="https://www.xoserve.com/change/customer-change-register/xrn-6056-introduction-of-new-supply-meter-point-status-of-is-isolation-cleanse-and-remove-obsolete-cl-clamped-status/" TargetMode="External"/><Relationship Id="rId5" Type="http://schemas.openxmlformats.org/officeDocument/2006/relationships/hyperlink" Target="https://www.xoserve.com/change/customer-change-register/xrn-5987-modification-0915-debt-relief-scheme-payment-drsp/" TargetMode="External"/><Relationship Id="rId10" Type="http://schemas.openxmlformats.org/officeDocument/2006/relationships/hyperlink" Target="https://www.xoserve.com/change/customer-change-register/xrn-6039-provision-of-igt-smp-data-to-dns/" TargetMode="External"/><Relationship Id="rId4" Type="http://schemas.openxmlformats.org/officeDocument/2006/relationships/hyperlink" Target="https://www.xoserve.com/change/customer-change-register/xrn-5972-cdsp-provisions-to-support-new-supplier-deed-of-undertaking-dou-license-condition-9a/" TargetMode="External"/><Relationship Id="rId9" Type="http://schemas.openxmlformats.org/officeDocument/2006/relationships/hyperlink" Target="https://www.xoserve.com/change/customer-change-register/xrn5968-identifying-improvements-to-meter-point-location-address-data-process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xoserve.com/change/change-proposals/xrn-5546-resolution-of-address-interactions-between-dcc-and-cdsp/" TargetMode="External"/><Relationship Id="rId2" Type="http://schemas.openxmlformats.org/officeDocument/2006/relationships/hyperlink" Target="https://www.xoserve.com/change/customer-change-register/xrn-5616-csep-annual-quantity-capacity-management/" TargetMode="External"/><Relationship Id="rId1" Type="http://schemas.openxmlformats.org/officeDocument/2006/relationships/slideLayout" Target="../slideLayouts/slideLayout14.xml"/><Relationship Id="rId6" Type="http://schemas.openxmlformats.org/officeDocument/2006/relationships/hyperlink" Target="https://www.xoserve.com/change/customer-change-register/xrn5806-cdsp-solution-to-enable-exit-of-application-of-user-premises-termination-notice-uptn/" TargetMode="External"/><Relationship Id="rId5" Type="http://schemas.openxmlformats.org/officeDocument/2006/relationships/hyperlink" Target="https://www.xoserve.com/change/customer-change-register/xrn-5701-establishing-the-independent-shrinkage-charge-and-the-independent-shrinkage-expert-modification-0843-igt-165/" TargetMode="External"/><Relationship Id="rId4" Type="http://schemas.openxmlformats.org/officeDocument/2006/relationships/hyperlink" Target="https://www.xoserve.com/change/change-proposals/xrn-5471-services-to-release-data-to-unc-parti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hyperlink" Target="https://umbraco.xoserve.com/media/hlgbuobx/03-rec-change-mar-26-v1.pptx" TargetMode="External"/><Relationship Id="rId2" Type="http://schemas.openxmlformats.org/officeDocument/2006/relationships/hyperlink" Target="https://umbraco.xoserve.com/media/ramhobmf/post-meeting-brief-110326.pdf" TargetMode="External"/><Relationship Id="rId1" Type="http://schemas.openxmlformats.org/officeDocument/2006/relationships/slideLayout" Target="../slideLayouts/slideLayout34.xml"/><Relationship Id="rId4" Type="http://schemas.openxmlformats.org/officeDocument/2006/relationships/hyperlink" Target="https://umbraco.xoserve.com/media/5dxi441u/chmc-portfolio-poap-2026-02-26.pptx"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xoserve.com/calendar/dsc-delivery-sub-group-23-march-2026/"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hyperlink" Target="https://www.xoserve.com/change/customer-change-register/xrn-6056-introduction-of-new-supply-meter-point-status-of-is-isolation-cleanse-and-remove-obsolete-cl-clamped-status/"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C2C3-6577-F8F2-43D3-8C152F9140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01287-4E13-A004-FB7F-751739A6A4CB}"/>
              </a:ext>
            </a:extLst>
          </p:cNvPr>
          <p:cNvSpPr>
            <a:spLocks noGrp="1"/>
          </p:cNvSpPr>
          <p:nvPr>
            <p:ph type="ctrTitle"/>
          </p:nvPr>
        </p:nvSpPr>
        <p:spPr/>
        <p:txBody>
          <a:bodyPr>
            <a:noAutofit/>
          </a:bodyPr>
          <a:lstStyle/>
          <a:p>
            <a:r>
              <a:rPr lang="en-IN" dirty="0"/>
              <a:t>DSC Delivery Sub-Group</a:t>
            </a:r>
          </a:p>
        </p:txBody>
      </p:sp>
      <p:sp>
        <p:nvSpPr>
          <p:cNvPr id="6" name="Subtitle 5">
            <a:extLst>
              <a:ext uri="{FF2B5EF4-FFF2-40B4-BE49-F238E27FC236}">
                <a16:creationId xmlns:a16="http://schemas.microsoft.com/office/drawing/2014/main" id="{6B6B651F-ABCE-1D44-99F5-D13416228954}"/>
              </a:ext>
            </a:extLst>
          </p:cNvPr>
          <p:cNvSpPr>
            <a:spLocks noGrp="1"/>
          </p:cNvSpPr>
          <p:nvPr>
            <p:ph type="subTitle" idx="1"/>
          </p:nvPr>
        </p:nvSpPr>
        <p:spPr/>
        <p:txBody>
          <a:bodyPr/>
          <a:lstStyle/>
          <a:p>
            <a:r>
              <a:rPr lang="en-US" dirty="0">
                <a:solidFill>
                  <a:srgbClr val="EE45AC"/>
                </a:solidFill>
              </a:rPr>
              <a:t>March 2026</a:t>
            </a:r>
          </a:p>
        </p:txBody>
      </p:sp>
    </p:spTree>
    <p:extLst>
      <p:ext uri="{BB962C8B-B14F-4D97-AF65-F5344CB8AC3E}">
        <p14:creationId xmlns:p14="http://schemas.microsoft.com/office/powerpoint/2010/main" val="25717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ABC2AD-D28A-722D-94BB-266C4C6E8EBF}"/>
              </a:ext>
            </a:extLst>
          </p:cNvPr>
          <p:cNvSpPr>
            <a:spLocks noGrp="1"/>
          </p:cNvSpPr>
          <p:nvPr>
            <p:ph type="body" sz="quarter" idx="14"/>
          </p:nvPr>
        </p:nvSpPr>
        <p:spPr>
          <a:xfrm>
            <a:off x="1095270" y="1223699"/>
            <a:ext cx="10634613" cy="4683326"/>
          </a:xfrm>
        </p:spPr>
        <p:txBody>
          <a:bodyPr/>
          <a:lstStyle/>
          <a:p>
            <a:pPr algn="just">
              <a:lnSpc>
                <a:spcPct val="115000"/>
              </a:lnSpc>
              <a:spcAft>
                <a:spcPts val="1000"/>
              </a:spcAft>
            </a:pPr>
            <a:r>
              <a:rPr lang="en-GB"/>
              <a:t>Change XRN5702 has been raised to deliver the requirements of Modification 0864. Modification 0864 Update of UNC Code Communication Methods (removal of facsimile/fax) has been raised as it seeks to align obligated Code Communication methods with future communication network changes, attributable to national PSTN decommissioning, and the subsequent retirement of fax devices.  </a:t>
            </a:r>
          </a:p>
          <a:p>
            <a:pPr>
              <a:lnSpc>
                <a:spcPct val="107000"/>
              </a:lnSpc>
              <a:spcAft>
                <a:spcPts val="1000"/>
              </a:spcAft>
            </a:pPr>
            <a:r>
              <a:rPr lang="en-GB"/>
              <a:t>CDSP currently stores FAX as an alternate communication type received as part of registration requests and contact updates from Shippers. Post XRN5702 implementation, FAX will be rejected if received in as a communication type and Email will be accepted as an alternate communication type along with mandatory Telephone information. </a:t>
            </a:r>
          </a:p>
          <a:p>
            <a:pPr>
              <a:lnSpc>
                <a:spcPct val="107000"/>
              </a:lnSpc>
              <a:spcAft>
                <a:spcPts val="1000"/>
              </a:spcAft>
            </a:pPr>
            <a:r>
              <a:rPr lang="en-GB"/>
              <a:t>The design for XRN5702 has been previously approved at </a:t>
            </a:r>
            <a:r>
              <a:rPr lang="en-GB" err="1"/>
              <a:t>ChMC</a:t>
            </a:r>
            <a:r>
              <a:rPr lang="en-GB"/>
              <a:t> on 08/01/2025 and the change is included in the scope of June 2026 major release.</a:t>
            </a:r>
          </a:p>
          <a:p>
            <a:pPr>
              <a:lnSpc>
                <a:spcPct val="107000"/>
              </a:lnSpc>
              <a:spcAft>
                <a:spcPts val="1000"/>
              </a:spcAft>
            </a:pPr>
            <a:r>
              <a:rPr lang="en-GB"/>
              <a:t>Previously published change pack for XRN5702 change can be found </a:t>
            </a:r>
            <a:r>
              <a:rPr lang="en-GB" u="sng">
                <a:hlinkClick r:id="rId2"/>
              </a:rPr>
              <a:t>here</a:t>
            </a:r>
            <a:r>
              <a:rPr lang="en-GB"/>
              <a:t> </a:t>
            </a:r>
          </a:p>
          <a:p>
            <a:pPr>
              <a:lnSpc>
                <a:spcPct val="107000"/>
              </a:lnSpc>
              <a:spcAft>
                <a:spcPts val="1000"/>
              </a:spcAft>
            </a:pPr>
            <a:endParaRPr lang="en-GB"/>
          </a:p>
          <a:p>
            <a:endParaRPr lang="en-GB"/>
          </a:p>
        </p:txBody>
      </p:sp>
      <p:sp>
        <p:nvSpPr>
          <p:cNvPr id="2" name="Title 1">
            <a:extLst>
              <a:ext uri="{FF2B5EF4-FFF2-40B4-BE49-F238E27FC236}">
                <a16:creationId xmlns:a16="http://schemas.microsoft.com/office/drawing/2014/main" id="{AC7456B9-959C-D81D-15D0-9F028D4DFB35}"/>
              </a:ext>
            </a:extLst>
          </p:cNvPr>
          <p:cNvSpPr>
            <a:spLocks noGrp="1"/>
          </p:cNvSpPr>
          <p:nvPr>
            <p:ph type="title"/>
          </p:nvPr>
        </p:nvSpPr>
        <p:spPr/>
        <p:txBody>
          <a:bodyPr>
            <a:normAutofit fontScale="90000"/>
          </a:bodyPr>
          <a:lstStyle/>
          <a:p>
            <a:r>
              <a:rPr lang="en-GB"/>
              <a:t>Change Background</a:t>
            </a:r>
          </a:p>
        </p:txBody>
      </p:sp>
    </p:spTree>
    <p:extLst>
      <p:ext uri="{BB962C8B-B14F-4D97-AF65-F5344CB8AC3E}">
        <p14:creationId xmlns:p14="http://schemas.microsoft.com/office/powerpoint/2010/main" val="44737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86BCD-8807-4AC8-2308-FD9A807F3C17}"/>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E1E4D1F6-BAE4-3289-5C84-8ECB4D74D436}"/>
              </a:ext>
            </a:extLst>
          </p:cNvPr>
          <p:cNvSpPr>
            <a:spLocks noGrp="1"/>
          </p:cNvSpPr>
          <p:nvPr>
            <p:ph type="dt" sz="half" idx="10"/>
          </p:nvPr>
        </p:nvSpPr>
        <p:spPr/>
        <p:txBody>
          <a:bodyPr/>
          <a:lstStyle/>
          <a:p>
            <a:fld id="{03F1AA65-5034-4C98-962E-00962F77016F}" type="datetime4">
              <a:rPr lang="en-US" smtClean="0"/>
              <a:pPr/>
              <a:t>March 16, 2026</a:t>
            </a:fld>
            <a:endParaRPr lang="en-US"/>
          </a:p>
        </p:txBody>
      </p:sp>
      <p:sp>
        <p:nvSpPr>
          <p:cNvPr id="4" name="Text Placeholder 3">
            <a:extLst>
              <a:ext uri="{FF2B5EF4-FFF2-40B4-BE49-F238E27FC236}">
                <a16:creationId xmlns:a16="http://schemas.microsoft.com/office/drawing/2014/main" id="{C4BE9683-9065-BD28-A895-37C2F15E1548}"/>
              </a:ext>
            </a:extLst>
          </p:cNvPr>
          <p:cNvSpPr>
            <a:spLocks noGrp="1"/>
          </p:cNvSpPr>
          <p:nvPr>
            <p:ph type="body" sz="quarter" idx="14"/>
          </p:nvPr>
        </p:nvSpPr>
        <p:spPr>
          <a:xfrm>
            <a:off x="1095270" y="1223698"/>
            <a:ext cx="10634613" cy="4866206"/>
          </a:xfrm>
        </p:spPr>
        <p:txBody>
          <a:bodyPr>
            <a:normAutofit/>
          </a:bodyPr>
          <a:lstStyle/>
          <a:p>
            <a:r>
              <a:rPr lang="en-GB" u="sng"/>
              <a:t>Amendments to the proposed New Monthly Report for Shippers and IGTs:</a:t>
            </a:r>
          </a:p>
          <a:p>
            <a:endParaRPr lang="en-GB"/>
          </a:p>
          <a:p>
            <a:pPr marL="285750" indent="-285750">
              <a:buFont typeface="Arial" panose="020B0604020202020204" pitchFamily="34" charset="0"/>
              <a:buChar char="•"/>
            </a:pPr>
            <a:r>
              <a:rPr lang="en-GB"/>
              <a:t>A new monthly report for each Shipper and IGT to list all SMPs that the Shipper is registered to, or is within the IGT’s network, and have an AQ that exceeds the emergency contact AQ threshold (732,000kWh).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The reporting frequency of the new report has been revised from an initially proposed annual schedule to a proposed monthly schedule, to be issued on the 10</a:t>
            </a:r>
            <a:r>
              <a:rPr lang="en-GB" baseline="30000"/>
              <a:t>th</a:t>
            </a:r>
            <a:r>
              <a:rPr lang="en-GB"/>
              <a:t> calendar day via the existing EFT/IX route</a:t>
            </a:r>
          </a:p>
          <a:p>
            <a:endParaRPr lang="en-GB"/>
          </a:p>
          <a:p>
            <a:pPr marL="285750" indent="-285750">
              <a:buFont typeface="Arial" panose="020B0604020202020204" pitchFamily="34" charset="0"/>
              <a:buChar char="•"/>
            </a:pPr>
            <a:r>
              <a:rPr lang="en-GB"/>
              <a:t>The monthly report will also incorporate additional data items to provide enhanced information to customers.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The monthly report will also be issued by email to recognised DSC Contract Managers.</a:t>
            </a:r>
          </a:p>
          <a:p>
            <a:endParaRPr lang="en-GB"/>
          </a:p>
          <a:p>
            <a:endParaRPr lang="en-GB"/>
          </a:p>
          <a:p>
            <a:endParaRPr lang="en-GB"/>
          </a:p>
        </p:txBody>
      </p:sp>
      <p:sp>
        <p:nvSpPr>
          <p:cNvPr id="3" name="Title 2">
            <a:extLst>
              <a:ext uri="{FF2B5EF4-FFF2-40B4-BE49-F238E27FC236}">
                <a16:creationId xmlns:a16="http://schemas.microsoft.com/office/drawing/2014/main" id="{6DB1E1C1-5648-79E2-43A2-62D4DA708CE9}"/>
              </a:ext>
            </a:extLst>
          </p:cNvPr>
          <p:cNvSpPr>
            <a:spLocks noGrp="1"/>
          </p:cNvSpPr>
          <p:nvPr>
            <p:ph type="title"/>
          </p:nvPr>
        </p:nvSpPr>
        <p:spPr/>
        <p:txBody>
          <a:bodyPr>
            <a:normAutofit fontScale="90000"/>
          </a:bodyPr>
          <a:lstStyle/>
          <a:p>
            <a:r>
              <a:rPr lang="en-GB"/>
              <a:t>Detailed Design Summary</a:t>
            </a:r>
          </a:p>
        </p:txBody>
      </p:sp>
    </p:spTree>
    <p:extLst>
      <p:ext uri="{BB962C8B-B14F-4D97-AF65-F5344CB8AC3E}">
        <p14:creationId xmlns:p14="http://schemas.microsoft.com/office/powerpoint/2010/main" val="4103845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B42A2-A3A4-0712-7F46-0CF92B925C4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C3365BEF-AABF-73FA-D4FF-21F2220EA810}"/>
              </a:ext>
            </a:extLst>
          </p:cNvPr>
          <p:cNvSpPr>
            <a:spLocks noGrp="1"/>
          </p:cNvSpPr>
          <p:nvPr>
            <p:ph type="dt" sz="half" idx="10"/>
          </p:nvPr>
        </p:nvSpPr>
        <p:spPr/>
        <p:txBody>
          <a:bodyPr/>
          <a:lstStyle/>
          <a:p>
            <a:fld id="{03F1AA65-5034-4C98-962E-00962F77016F}" type="datetime4">
              <a:rPr lang="en-US" smtClean="0"/>
              <a:pPr/>
              <a:t>March 16, 2026</a:t>
            </a:fld>
            <a:endParaRPr lang="en-US"/>
          </a:p>
        </p:txBody>
      </p:sp>
      <p:sp>
        <p:nvSpPr>
          <p:cNvPr id="4" name="Text Placeholder 3">
            <a:extLst>
              <a:ext uri="{FF2B5EF4-FFF2-40B4-BE49-F238E27FC236}">
                <a16:creationId xmlns:a16="http://schemas.microsoft.com/office/drawing/2014/main" id="{5303B8C6-CD31-6633-E87B-F227104C86B0}"/>
              </a:ext>
            </a:extLst>
          </p:cNvPr>
          <p:cNvSpPr>
            <a:spLocks noGrp="1"/>
          </p:cNvSpPr>
          <p:nvPr>
            <p:ph type="body" sz="quarter" idx="14"/>
          </p:nvPr>
        </p:nvSpPr>
        <p:spPr>
          <a:xfrm>
            <a:off x="1095270" y="1131337"/>
            <a:ext cx="10634613" cy="5214046"/>
          </a:xfrm>
        </p:spPr>
        <p:txBody>
          <a:bodyPr>
            <a:normAutofit fontScale="92500" lnSpcReduction="10000"/>
          </a:bodyPr>
          <a:lstStyle/>
          <a:p>
            <a:r>
              <a:rPr lang="en-GB"/>
              <a:t>The proposed data items to be included in the monthly Shipper report are:</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r>
              <a:rPr lang="en-GB"/>
              <a:t>*New data items added in this change pack are shown in </a:t>
            </a:r>
            <a:r>
              <a:rPr lang="en-GB" b="1"/>
              <a:t>bold</a:t>
            </a:r>
          </a:p>
          <a:p>
            <a:endParaRPr lang="en-GB"/>
          </a:p>
          <a:p>
            <a:endParaRPr lang="en-GB"/>
          </a:p>
          <a:p>
            <a:endParaRPr lang="en-GB"/>
          </a:p>
        </p:txBody>
      </p:sp>
      <p:sp>
        <p:nvSpPr>
          <p:cNvPr id="3" name="Title 2">
            <a:extLst>
              <a:ext uri="{FF2B5EF4-FFF2-40B4-BE49-F238E27FC236}">
                <a16:creationId xmlns:a16="http://schemas.microsoft.com/office/drawing/2014/main" id="{63880344-803B-7094-6343-8D3518DB8266}"/>
              </a:ext>
            </a:extLst>
          </p:cNvPr>
          <p:cNvSpPr>
            <a:spLocks noGrp="1"/>
          </p:cNvSpPr>
          <p:nvPr>
            <p:ph type="title"/>
          </p:nvPr>
        </p:nvSpPr>
        <p:spPr/>
        <p:txBody>
          <a:bodyPr>
            <a:normAutofit fontScale="90000"/>
          </a:bodyPr>
          <a:lstStyle/>
          <a:p>
            <a:r>
              <a:rPr lang="en-GB"/>
              <a:t>Detailed Design Summary</a:t>
            </a:r>
          </a:p>
        </p:txBody>
      </p:sp>
      <p:graphicFrame>
        <p:nvGraphicFramePr>
          <p:cNvPr id="6" name="Table Placeholder 3">
            <a:extLst>
              <a:ext uri="{FF2B5EF4-FFF2-40B4-BE49-F238E27FC236}">
                <a16:creationId xmlns:a16="http://schemas.microsoft.com/office/drawing/2014/main" id="{2E68522A-0788-7560-EFB8-00B1CA1E3567}"/>
              </a:ext>
            </a:extLst>
          </p:cNvPr>
          <p:cNvGraphicFramePr>
            <a:graphicFrameLocks/>
          </p:cNvGraphicFramePr>
          <p:nvPr/>
        </p:nvGraphicFramePr>
        <p:xfrm>
          <a:off x="1235273" y="1506602"/>
          <a:ext cx="3983272" cy="4236569"/>
        </p:xfrm>
        <a:graphic>
          <a:graphicData uri="http://schemas.openxmlformats.org/drawingml/2006/table">
            <a:tbl>
              <a:tblPr firstRow="1" bandRow="1">
                <a:tableStyleId>{7E9639D4-E3E2-4D34-9284-5A2195B3D0D7}</a:tableStyleId>
              </a:tblPr>
              <a:tblGrid>
                <a:gridCol w="3983272">
                  <a:extLst>
                    <a:ext uri="{9D8B030D-6E8A-4147-A177-3AD203B41FA5}">
                      <a16:colId xmlns:a16="http://schemas.microsoft.com/office/drawing/2014/main" val="130956065"/>
                    </a:ext>
                  </a:extLst>
                </a:gridCol>
              </a:tblGrid>
              <a:tr h="396089">
                <a:tc>
                  <a:txBody>
                    <a:bodyPr/>
                    <a:lstStyle/>
                    <a:p>
                      <a:pPr algn="ctr"/>
                      <a:r>
                        <a:rPr lang="en-GB" sz="1200" b="1" kern="1200">
                          <a:solidFill>
                            <a:schemeClr val="bg1"/>
                          </a:solidFill>
                          <a:effectLst/>
                          <a:latin typeface="+mn-lt"/>
                          <a:ea typeface="+mn-ea"/>
                          <a:cs typeface="+mn-cs"/>
                        </a:rPr>
                        <a:t>Report Data Field Name</a:t>
                      </a:r>
                      <a:endParaRPr lang="en-GB" sz="1200" b="1" kern="1200">
                        <a:solidFill>
                          <a:schemeClr val="bg1"/>
                        </a:solidFill>
                        <a:latin typeface="+mn-lt"/>
                        <a:ea typeface="+mn-ea"/>
                        <a:cs typeface="+mn-cs"/>
                      </a:endParaRPr>
                    </a:p>
                  </a:txBody>
                  <a:tcPr anchor="ctr">
                    <a:lnL w="12700" cap="flat" cmpd="sng" algn="ctr">
                      <a:noFill/>
                      <a:prstDash val="solid"/>
                      <a:miter lim="800000"/>
                    </a:lnL>
                    <a:lnR>
                      <a:noFill/>
                    </a:lnR>
                    <a:lnT w="1270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741017008"/>
                  </a:ext>
                </a:extLst>
              </a:tr>
              <a:tr h="0">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MPRN</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0">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CSEP ID</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7618092"/>
                  </a:ext>
                </a:extLst>
              </a:tr>
              <a:tr h="0">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DM or NDM</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0579696"/>
                  </a:ext>
                </a:extLst>
              </a:tr>
              <a:tr h="0">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ROLLING AQ</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4203331"/>
                  </a:ext>
                </a:extLst>
              </a:tr>
              <a:tr h="0">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MANNED [Y/N/Blank]</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0994133"/>
                  </a:ext>
                </a:extLst>
              </a:tr>
              <a:tr h="0">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SOQ</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2993778"/>
                  </a:ext>
                </a:extLst>
              </a:tr>
              <a:tr h="0">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SHQ</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0499413"/>
                  </a:ext>
                </a:extLst>
              </a:tr>
              <a:tr h="0">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DN SHORT CODE</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407029"/>
                  </a:ext>
                </a:extLst>
              </a:tr>
              <a:tr h="0">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IGT SHORT CODE</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9908159"/>
                  </a:ext>
                </a:extLst>
              </a:tr>
              <a:tr h="0">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EMR CONTACT EXISTS [Y/N]</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0">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EMAIL EXISTS [Y/N]</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7187634"/>
                  </a:ext>
                </a:extLst>
              </a:tr>
              <a:tr h="0">
                <a:tc>
                  <a:txBody>
                    <a:bodyPr/>
                    <a:lstStyle/>
                    <a:p>
                      <a:pPr marL="457200" algn="l">
                        <a:buNone/>
                        <a:tabLst>
                          <a:tab pos="4629150" algn="l"/>
                        </a:tabLst>
                      </a:pPr>
                      <a:r>
                        <a:rPr lang="en-GB" sz="1200" b="1">
                          <a:solidFill>
                            <a:srgbClr val="222233"/>
                          </a:solidFill>
                          <a:effectLst/>
                          <a:latin typeface="Century Gothic" panose="020B0502020202020204" pitchFamily="34" charset="0"/>
                          <a:ea typeface="Aptos" panose="020B0004020202020204" pitchFamily="34" charset="0"/>
                          <a:cs typeface="Calibri" panose="020F0502020204030204" pitchFamily="34" charset="0"/>
                        </a:rPr>
                        <a:t>*EMR EFFECTIVE FROM DATE</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9686015"/>
                  </a:ext>
                </a:extLst>
              </a:tr>
              <a:tr h="0">
                <a:tc>
                  <a:txBody>
                    <a:bodyPr/>
                    <a:lstStyle/>
                    <a:p>
                      <a:pPr marL="457200" algn="l">
                        <a:buNone/>
                        <a:tabLst>
                          <a:tab pos="4629150" algn="l"/>
                        </a:tabLst>
                      </a:pPr>
                      <a:r>
                        <a:rPr lang="en-GB" sz="1200" b="1">
                          <a:solidFill>
                            <a:srgbClr val="222233"/>
                          </a:solidFill>
                          <a:effectLst/>
                          <a:latin typeface="Century Gothic" panose="020B0502020202020204" pitchFamily="34" charset="0"/>
                          <a:ea typeface="Aptos" panose="020B0004020202020204" pitchFamily="34" charset="0"/>
                          <a:cs typeface="Calibri" panose="020F0502020204030204" pitchFamily="34" charset="0"/>
                        </a:rPr>
                        <a:t>*OVER 1000 DAYS SINCE LAST UPDATE – Y or N</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5034928"/>
                  </a:ext>
                </a:extLst>
              </a:tr>
              <a:tr h="0">
                <a:tc>
                  <a:txBody>
                    <a:bodyPr/>
                    <a:lstStyle/>
                    <a:p>
                      <a:pPr marL="457200" algn="l">
                        <a:buNone/>
                        <a:tabLst>
                          <a:tab pos="4629150" algn="l"/>
                        </a:tabLst>
                      </a:pPr>
                      <a:r>
                        <a:rPr lang="en-GB" sz="1200" b="1">
                          <a:solidFill>
                            <a:srgbClr val="222233"/>
                          </a:solidFill>
                          <a:effectLst/>
                          <a:latin typeface="Century Gothic" panose="020B0502020202020204" pitchFamily="34" charset="0"/>
                          <a:ea typeface="Aptos" panose="020B0004020202020204" pitchFamily="34" charset="0"/>
                          <a:cs typeface="Calibri" panose="020F0502020204030204" pitchFamily="34" charset="0"/>
                        </a:rPr>
                        <a:t>*EMR CARRY FORWARD FLAG – Y or N</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985669"/>
                  </a:ext>
                </a:extLst>
              </a:tr>
            </a:tbl>
          </a:graphicData>
        </a:graphic>
      </p:graphicFrame>
    </p:spTree>
    <p:extLst>
      <p:ext uri="{BB962C8B-B14F-4D97-AF65-F5344CB8AC3E}">
        <p14:creationId xmlns:p14="http://schemas.microsoft.com/office/powerpoint/2010/main" val="4175351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CABD1-0149-92ED-603B-75113A31ED4D}"/>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3F57163D-BB6D-11E0-0A6B-2C535BEA4F31}"/>
              </a:ext>
            </a:extLst>
          </p:cNvPr>
          <p:cNvSpPr>
            <a:spLocks noGrp="1"/>
          </p:cNvSpPr>
          <p:nvPr>
            <p:ph type="dt" sz="half" idx="10"/>
          </p:nvPr>
        </p:nvSpPr>
        <p:spPr/>
        <p:txBody>
          <a:bodyPr/>
          <a:lstStyle/>
          <a:p>
            <a:fld id="{03F1AA65-5034-4C98-962E-00962F77016F}" type="datetime4">
              <a:rPr lang="en-US" smtClean="0"/>
              <a:pPr/>
              <a:t>March 16, 2026</a:t>
            </a:fld>
            <a:endParaRPr lang="en-US"/>
          </a:p>
        </p:txBody>
      </p:sp>
      <p:sp>
        <p:nvSpPr>
          <p:cNvPr id="4" name="Text Placeholder 3">
            <a:extLst>
              <a:ext uri="{FF2B5EF4-FFF2-40B4-BE49-F238E27FC236}">
                <a16:creationId xmlns:a16="http://schemas.microsoft.com/office/drawing/2014/main" id="{C24DC4CF-5685-6880-5916-A0A7249F8F63}"/>
              </a:ext>
            </a:extLst>
          </p:cNvPr>
          <p:cNvSpPr>
            <a:spLocks noGrp="1"/>
          </p:cNvSpPr>
          <p:nvPr>
            <p:ph type="body" sz="quarter" idx="14"/>
          </p:nvPr>
        </p:nvSpPr>
        <p:spPr>
          <a:xfrm>
            <a:off x="1095270" y="1131337"/>
            <a:ext cx="10634613" cy="5214046"/>
          </a:xfrm>
        </p:spPr>
        <p:txBody>
          <a:bodyPr>
            <a:normAutofit fontScale="92500" lnSpcReduction="10000"/>
          </a:bodyPr>
          <a:lstStyle/>
          <a:p>
            <a:r>
              <a:rPr lang="en-GB"/>
              <a:t>The proposed data items to be included in the monthly IGT report are:</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r>
              <a:rPr lang="en-GB"/>
              <a:t>*New data items added in this change pack are shown in </a:t>
            </a:r>
            <a:r>
              <a:rPr lang="en-GB" b="1"/>
              <a:t>bold</a:t>
            </a:r>
          </a:p>
          <a:p>
            <a:endParaRPr lang="en-GB"/>
          </a:p>
          <a:p>
            <a:endParaRPr lang="en-GB"/>
          </a:p>
          <a:p>
            <a:endParaRPr lang="en-GB"/>
          </a:p>
        </p:txBody>
      </p:sp>
      <p:sp>
        <p:nvSpPr>
          <p:cNvPr id="3" name="Title 2">
            <a:extLst>
              <a:ext uri="{FF2B5EF4-FFF2-40B4-BE49-F238E27FC236}">
                <a16:creationId xmlns:a16="http://schemas.microsoft.com/office/drawing/2014/main" id="{80549F6F-B411-8C6B-828F-496ACAD2672D}"/>
              </a:ext>
            </a:extLst>
          </p:cNvPr>
          <p:cNvSpPr>
            <a:spLocks noGrp="1"/>
          </p:cNvSpPr>
          <p:nvPr>
            <p:ph type="title"/>
          </p:nvPr>
        </p:nvSpPr>
        <p:spPr/>
        <p:txBody>
          <a:bodyPr>
            <a:normAutofit fontScale="90000"/>
          </a:bodyPr>
          <a:lstStyle/>
          <a:p>
            <a:r>
              <a:rPr lang="en-GB"/>
              <a:t>Detailed Design Summary</a:t>
            </a:r>
          </a:p>
        </p:txBody>
      </p:sp>
      <p:graphicFrame>
        <p:nvGraphicFramePr>
          <p:cNvPr id="6" name="Table Placeholder 3">
            <a:extLst>
              <a:ext uri="{FF2B5EF4-FFF2-40B4-BE49-F238E27FC236}">
                <a16:creationId xmlns:a16="http://schemas.microsoft.com/office/drawing/2014/main" id="{1FA601A7-6BD4-33E1-1EB9-75AFBEBD2134}"/>
              </a:ext>
            </a:extLst>
          </p:cNvPr>
          <p:cNvGraphicFramePr>
            <a:graphicFrameLocks/>
          </p:cNvGraphicFramePr>
          <p:nvPr/>
        </p:nvGraphicFramePr>
        <p:xfrm>
          <a:off x="1235273" y="1515838"/>
          <a:ext cx="3985200" cy="4236569"/>
        </p:xfrm>
        <a:graphic>
          <a:graphicData uri="http://schemas.openxmlformats.org/drawingml/2006/table">
            <a:tbl>
              <a:tblPr firstRow="1" bandRow="1">
                <a:tableStyleId>{7E9639D4-E3E2-4D34-9284-5A2195B3D0D7}</a:tableStyleId>
              </a:tblPr>
              <a:tblGrid>
                <a:gridCol w="3985200">
                  <a:extLst>
                    <a:ext uri="{9D8B030D-6E8A-4147-A177-3AD203B41FA5}">
                      <a16:colId xmlns:a16="http://schemas.microsoft.com/office/drawing/2014/main" val="130956065"/>
                    </a:ext>
                  </a:extLst>
                </a:gridCol>
              </a:tblGrid>
              <a:tr h="396089">
                <a:tc>
                  <a:txBody>
                    <a:bodyPr/>
                    <a:lstStyle/>
                    <a:p>
                      <a:pPr algn="ctr"/>
                      <a:r>
                        <a:rPr lang="en-GB" sz="1200" b="1" kern="1200">
                          <a:solidFill>
                            <a:schemeClr val="bg1"/>
                          </a:solidFill>
                          <a:effectLst/>
                          <a:latin typeface="+mn-lt"/>
                          <a:ea typeface="+mn-ea"/>
                          <a:cs typeface="+mn-cs"/>
                        </a:rPr>
                        <a:t>Report Data Field Name</a:t>
                      </a:r>
                      <a:endParaRPr lang="en-GB" sz="1200" b="1" kern="1200">
                        <a:solidFill>
                          <a:schemeClr val="bg1"/>
                        </a:solidFill>
                        <a:latin typeface="+mn-lt"/>
                        <a:ea typeface="+mn-ea"/>
                        <a:cs typeface="+mn-cs"/>
                      </a:endParaRPr>
                    </a:p>
                  </a:txBody>
                  <a:tcPr anchor="ctr">
                    <a:lnL w="12700" cap="flat" cmpd="sng" algn="ctr">
                      <a:noFill/>
                      <a:prstDash val="solid"/>
                      <a:miter lim="800000"/>
                    </a:lnL>
                    <a:lnR>
                      <a:noFill/>
                    </a:lnR>
                    <a:lnT w="1270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741017008"/>
                  </a:ext>
                </a:extLst>
              </a:tr>
              <a:tr h="272223">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MPRN</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272223">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CSEP ID</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7618092"/>
                  </a:ext>
                </a:extLst>
              </a:tr>
              <a:tr h="272223">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DM or NDM</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0579696"/>
                  </a:ext>
                </a:extLst>
              </a:tr>
              <a:tr h="272223">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ROLLING AQ</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4203331"/>
                  </a:ext>
                </a:extLst>
              </a:tr>
              <a:tr h="272223">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MANNED [Y/N/Blank]</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0994133"/>
                  </a:ext>
                </a:extLst>
              </a:tr>
              <a:tr h="272223">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SHQ</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2993778"/>
                  </a:ext>
                </a:extLst>
              </a:tr>
              <a:tr h="272223">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SOQ</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0499413"/>
                  </a:ext>
                </a:extLst>
              </a:tr>
              <a:tr h="272223">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SHIPPER SHORT CODE</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407029"/>
                  </a:ext>
                </a:extLst>
              </a:tr>
              <a:tr h="272223">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DN SHORT CODE</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9908159"/>
                  </a:ext>
                </a:extLst>
              </a:tr>
              <a:tr h="272223">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EMR CONTACT EXISTS [Y/N]</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272223">
                <a:tc>
                  <a:txBody>
                    <a:bodyPr/>
                    <a:lstStyle/>
                    <a:p>
                      <a:pPr marL="457200" algn="l">
                        <a:buNone/>
                        <a:tabLst>
                          <a:tab pos="4629150" algn="l"/>
                        </a:tabLst>
                      </a:pPr>
                      <a:r>
                        <a:rPr lang="en-GB" sz="1200">
                          <a:solidFill>
                            <a:srgbClr val="222233"/>
                          </a:solidFill>
                          <a:effectLst/>
                          <a:latin typeface="Century Gothic" panose="020B0502020202020204" pitchFamily="34" charset="0"/>
                          <a:ea typeface="Aptos" panose="020B0004020202020204" pitchFamily="34" charset="0"/>
                          <a:cs typeface="Calibri" panose="020F0502020204030204" pitchFamily="34" charset="0"/>
                        </a:rPr>
                        <a:t>EMAIL EXISTS [Y/N]</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7187634"/>
                  </a:ext>
                </a:extLst>
              </a:tr>
              <a:tr h="272223">
                <a:tc>
                  <a:txBody>
                    <a:bodyPr/>
                    <a:lstStyle/>
                    <a:p>
                      <a:pPr marL="457200" algn="l">
                        <a:buNone/>
                        <a:tabLst>
                          <a:tab pos="4629150" algn="l"/>
                        </a:tabLst>
                      </a:pPr>
                      <a:r>
                        <a:rPr lang="en-GB" sz="1200" b="1">
                          <a:solidFill>
                            <a:srgbClr val="222233"/>
                          </a:solidFill>
                          <a:effectLst/>
                          <a:latin typeface="Century Gothic" panose="020B0502020202020204" pitchFamily="34" charset="0"/>
                          <a:ea typeface="Aptos" panose="020B0004020202020204" pitchFamily="34" charset="0"/>
                          <a:cs typeface="Calibri" panose="020F0502020204030204" pitchFamily="34" charset="0"/>
                        </a:rPr>
                        <a:t>*EMR EFFECTIVE FROM DATE</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9686015"/>
                  </a:ext>
                </a:extLst>
              </a:tr>
              <a:tr h="272223">
                <a:tc>
                  <a:txBody>
                    <a:bodyPr/>
                    <a:lstStyle/>
                    <a:p>
                      <a:pPr marL="457200" algn="l">
                        <a:buNone/>
                        <a:tabLst>
                          <a:tab pos="4629150" algn="l"/>
                        </a:tabLst>
                      </a:pPr>
                      <a:r>
                        <a:rPr lang="en-GB" sz="1200" b="1">
                          <a:solidFill>
                            <a:srgbClr val="222233"/>
                          </a:solidFill>
                          <a:effectLst/>
                          <a:latin typeface="Century Gothic" panose="020B0502020202020204" pitchFamily="34" charset="0"/>
                          <a:ea typeface="Aptos" panose="020B0004020202020204" pitchFamily="34" charset="0"/>
                          <a:cs typeface="Calibri" panose="020F0502020204030204" pitchFamily="34" charset="0"/>
                        </a:rPr>
                        <a:t>*OVER 1000 DAYS SINCE LAST UPDATE – Y or N</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5034928"/>
                  </a:ext>
                </a:extLst>
              </a:tr>
              <a:tr h="272223">
                <a:tc>
                  <a:txBody>
                    <a:bodyPr/>
                    <a:lstStyle/>
                    <a:p>
                      <a:pPr marL="457200" algn="l">
                        <a:buNone/>
                        <a:tabLst>
                          <a:tab pos="4629150" algn="l"/>
                        </a:tabLst>
                      </a:pPr>
                      <a:r>
                        <a:rPr lang="en-GB" sz="1200" b="1">
                          <a:solidFill>
                            <a:srgbClr val="222233"/>
                          </a:solidFill>
                          <a:effectLst/>
                          <a:latin typeface="Century Gothic" panose="020B0502020202020204" pitchFamily="34" charset="0"/>
                          <a:ea typeface="Aptos" panose="020B0004020202020204" pitchFamily="34" charset="0"/>
                          <a:cs typeface="Calibri" panose="020F0502020204030204" pitchFamily="34" charset="0"/>
                        </a:rPr>
                        <a:t>*EMR CARRY FORWARD FLAG – Y or N</a:t>
                      </a:r>
                      <a:endParaRPr lang="en-GB" sz="1200">
                        <a:solidFill>
                          <a:srgbClr val="222233"/>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985669"/>
                  </a:ext>
                </a:extLst>
              </a:tr>
            </a:tbl>
          </a:graphicData>
        </a:graphic>
      </p:graphicFrame>
    </p:spTree>
    <p:extLst>
      <p:ext uri="{BB962C8B-B14F-4D97-AF65-F5344CB8AC3E}">
        <p14:creationId xmlns:p14="http://schemas.microsoft.com/office/powerpoint/2010/main" val="1737337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city with lights and lines&#10;&#10;AI-generated content may be incorrect.">
            <a:extLst>
              <a:ext uri="{FF2B5EF4-FFF2-40B4-BE49-F238E27FC236}">
                <a16:creationId xmlns:a16="http://schemas.microsoft.com/office/drawing/2014/main" id="{F4342DAD-59CB-3B3B-0095-5006D5820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662" y="1223697"/>
            <a:ext cx="5815222" cy="4709249"/>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8430B8D5-328C-6E4A-6841-1006D01B5E60}"/>
              </a:ext>
            </a:extLst>
          </p:cNvPr>
          <p:cNvSpPr>
            <a:spLocks noGrp="1"/>
          </p:cNvSpPr>
          <p:nvPr>
            <p:ph type="dt" sz="half" idx="10"/>
          </p:nvPr>
        </p:nvSpPr>
        <p:spPr/>
        <p:txBody>
          <a:bodyPr/>
          <a:lstStyle/>
          <a:p>
            <a:fld id="{03F1AA65-5034-4C98-962E-00962F77016F}" type="datetime4">
              <a:rPr lang="en-US" smtClean="0"/>
              <a:pPr/>
              <a:t>March 16, 2026</a:t>
            </a:fld>
            <a:endParaRPr lang="en-US"/>
          </a:p>
        </p:txBody>
      </p:sp>
      <p:sp>
        <p:nvSpPr>
          <p:cNvPr id="4" name="Text Placeholder 3">
            <a:extLst>
              <a:ext uri="{FF2B5EF4-FFF2-40B4-BE49-F238E27FC236}">
                <a16:creationId xmlns:a16="http://schemas.microsoft.com/office/drawing/2014/main" id="{DA2C1FF2-851B-294E-1670-FFA3D217F3F8}"/>
              </a:ext>
            </a:extLst>
          </p:cNvPr>
          <p:cNvSpPr>
            <a:spLocks noGrp="1"/>
          </p:cNvSpPr>
          <p:nvPr>
            <p:ph type="body" sz="quarter" idx="14"/>
          </p:nvPr>
        </p:nvSpPr>
        <p:spPr/>
        <p:txBody>
          <a:bodyPr>
            <a:normAutofit/>
          </a:bodyPr>
          <a:lstStyle/>
          <a:p>
            <a:pPr marL="176213" indent="-176213">
              <a:lnSpc>
                <a:spcPct val="115000"/>
              </a:lnSpc>
              <a:buFont typeface="Arial" panose="020B0604020202020204" pitchFamily="34" charset="0"/>
              <a:buChar char="•"/>
              <a:tabLst>
                <a:tab pos="4629150" algn="l"/>
              </a:tabLst>
            </a:pPr>
            <a:r>
              <a:rPr lang="en-GB" sz="1500"/>
              <a:t>The Detailed Design Change Pack (DDCP) was issued for consultation on 16</a:t>
            </a:r>
            <a:r>
              <a:rPr lang="en-GB" sz="1500" baseline="30000"/>
              <a:t>th</a:t>
            </a:r>
            <a:r>
              <a:rPr lang="en-GB" sz="1500"/>
              <a:t> March 2026.</a:t>
            </a:r>
          </a:p>
          <a:p>
            <a:pPr marL="633413" lvl="1" indent="-176213">
              <a:lnSpc>
                <a:spcPct val="115000"/>
              </a:lnSpc>
              <a:buFont typeface="Courier New" panose="02070309020205020404" pitchFamily="49" charset="0"/>
              <a:buChar char="o"/>
              <a:tabLst>
                <a:tab pos="4629150" algn="l"/>
              </a:tabLst>
            </a:pPr>
            <a:r>
              <a:rPr lang="en-GB" sz="1500">
                <a:solidFill>
                  <a:schemeClr val="tx1">
                    <a:lumMod val="75000"/>
                    <a:lumOff val="25000"/>
                  </a:schemeClr>
                </a:solidFill>
              </a:rPr>
              <a:t>Located</a:t>
            </a:r>
            <a:r>
              <a:rPr lang="en-GB" sz="1500">
                <a:solidFill>
                  <a:srgbClr val="FF0000"/>
                </a:solidFill>
              </a:rPr>
              <a:t> </a:t>
            </a:r>
            <a:r>
              <a:rPr lang="en-GB" sz="1500">
                <a:solidFill>
                  <a:srgbClr val="FF0000"/>
                </a:solidFill>
                <a:hlinkClick r:id="rId3"/>
              </a:rPr>
              <a:t>here</a:t>
            </a:r>
            <a:endParaRPr lang="en-GB" sz="1500"/>
          </a:p>
          <a:p>
            <a:pPr marL="171450" indent="-171450">
              <a:lnSpc>
                <a:spcPct val="115000"/>
              </a:lnSpc>
              <a:buFont typeface="Arial" panose="020B0604020202020204" pitchFamily="34" charset="0"/>
              <a:buChar char="•"/>
              <a:tabLst>
                <a:tab pos="4629150" algn="l"/>
              </a:tabLst>
            </a:pPr>
            <a:r>
              <a:rPr lang="en-GB" sz="1500"/>
              <a:t>Shippers, DNOs and IGTs will vote on the outcome of the DDCP consultation at ChMC on 8</a:t>
            </a:r>
            <a:r>
              <a:rPr lang="en-GB" sz="1500" baseline="30000"/>
              <a:t>th</a:t>
            </a:r>
            <a:r>
              <a:rPr lang="en-GB" sz="1500"/>
              <a:t> April 2026.</a:t>
            </a:r>
          </a:p>
          <a:p>
            <a:endParaRPr lang="en-GB" sz="1500"/>
          </a:p>
        </p:txBody>
      </p:sp>
      <p:sp>
        <p:nvSpPr>
          <p:cNvPr id="3" name="Title 2">
            <a:extLst>
              <a:ext uri="{FF2B5EF4-FFF2-40B4-BE49-F238E27FC236}">
                <a16:creationId xmlns:a16="http://schemas.microsoft.com/office/drawing/2014/main" id="{A1B5D44D-13B9-66E2-7AA1-581E1D3E8135}"/>
              </a:ext>
            </a:extLst>
          </p:cNvPr>
          <p:cNvSpPr>
            <a:spLocks noGrp="1"/>
          </p:cNvSpPr>
          <p:nvPr>
            <p:ph type="title"/>
          </p:nvPr>
        </p:nvSpPr>
        <p:spPr/>
        <p:txBody>
          <a:bodyPr>
            <a:normAutofit fontScale="90000"/>
          </a:bodyPr>
          <a:lstStyle/>
          <a:p>
            <a:r>
              <a:rPr lang="en-GB"/>
              <a:t>Next Steps</a:t>
            </a:r>
          </a:p>
        </p:txBody>
      </p:sp>
    </p:spTree>
    <p:extLst>
      <p:ext uri="{BB962C8B-B14F-4D97-AF65-F5344CB8AC3E}">
        <p14:creationId xmlns:p14="http://schemas.microsoft.com/office/powerpoint/2010/main" val="126545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F5F41-800A-FAD0-7438-2E283A50D5D7}"/>
              </a:ext>
            </a:extLst>
          </p:cNvPr>
          <p:cNvSpPr txBox="1">
            <a:spLocks/>
          </p:cNvSpPr>
          <p:nvPr/>
        </p:nvSpPr>
        <p:spPr>
          <a:xfrm>
            <a:off x="1524000" y="2732102"/>
            <a:ext cx="9144000" cy="696898"/>
          </a:xfrm>
          <a:prstGeom prst="rect">
            <a:avLst/>
          </a:prstGeom>
        </p:spPr>
        <p:txBody>
          <a:bodyPr anchor="ctr">
            <a:noAutofit/>
          </a:bodyPr>
          <a:lstStyle>
            <a:lvl1pPr algn="ctr" defTabSz="914400" rtl="0" eaLnBrk="1" latinLnBrk="0" hangingPunct="1">
              <a:lnSpc>
                <a:spcPct val="100000"/>
              </a:lnSpc>
              <a:spcBef>
                <a:spcPts val="0"/>
              </a:spcBef>
              <a:buNone/>
              <a:defRPr sz="4000" kern="1200">
                <a:solidFill>
                  <a:schemeClr val="bg1"/>
                </a:solidFill>
                <a:latin typeface="+mj-lt"/>
                <a:ea typeface="+mj-ea"/>
                <a:cs typeface="+mj-cs"/>
              </a:defRPr>
            </a:lvl1pPr>
          </a:lstStyle>
          <a:p>
            <a:r>
              <a:rPr lang="en-US" sz="6000"/>
              <a:t>Thank you!</a:t>
            </a:r>
          </a:p>
        </p:txBody>
      </p:sp>
      <p:sp>
        <p:nvSpPr>
          <p:cNvPr id="3" name="Title 1">
            <a:extLst>
              <a:ext uri="{FF2B5EF4-FFF2-40B4-BE49-F238E27FC236}">
                <a16:creationId xmlns:a16="http://schemas.microsoft.com/office/drawing/2014/main" id="{CC20F9DA-C036-DD66-4762-975C58ED1697}"/>
              </a:ext>
            </a:extLst>
          </p:cNvPr>
          <p:cNvSpPr txBox="1">
            <a:spLocks/>
          </p:cNvSpPr>
          <p:nvPr/>
        </p:nvSpPr>
        <p:spPr>
          <a:xfrm>
            <a:off x="1524000" y="3586867"/>
            <a:ext cx="9144000" cy="696898"/>
          </a:xfrm>
          <a:prstGeom prst="rect">
            <a:avLst/>
          </a:prstGeom>
        </p:spPr>
        <p:txBody>
          <a:bodyPr anchor="ctr">
            <a:noAutofit/>
          </a:bodyPr>
          <a:lstStyle>
            <a:lvl1pPr algn="ctr" defTabSz="914400" rtl="0" eaLnBrk="1" latinLnBrk="0" hangingPunct="1">
              <a:lnSpc>
                <a:spcPct val="100000"/>
              </a:lnSpc>
              <a:spcBef>
                <a:spcPts val="0"/>
              </a:spcBef>
              <a:buNone/>
              <a:defRPr sz="4000" kern="1200">
                <a:solidFill>
                  <a:schemeClr val="bg1"/>
                </a:solidFill>
                <a:latin typeface="+mj-lt"/>
                <a:ea typeface="+mj-ea"/>
                <a:cs typeface="+mj-cs"/>
              </a:defRPr>
            </a:lvl1pPr>
          </a:lstStyle>
          <a:p>
            <a:r>
              <a:rPr lang="en-US" sz="2000" b="1">
                <a:solidFill>
                  <a:srgbClr val="57BAE5"/>
                </a:solidFill>
              </a:rPr>
              <a:t>Any questions?</a:t>
            </a:r>
          </a:p>
        </p:txBody>
      </p:sp>
    </p:spTree>
    <p:extLst>
      <p:ext uri="{BB962C8B-B14F-4D97-AF65-F5344CB8AC3E}">
        <p14:creationId xmlns:p14="http://schemas.microsoft.com/office/powerpoint/2010/main" val="227494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C4D29-CA31-204D-ED17-9BE45FA5B408}"/>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FA33327E-454E-22A5-BDA3-4D6B8406312D}"/>
              </a:ext>
            </a:extLst>
          </p:cNvPr>
          <p:cNvSpPr>
            <a:spLocks noGrp="1"/>
          </p:cNvSpPr>
          <p:nvPr>
            <p:ph type="body" sz="quarter" idx="24"/>
          </p:nvPr>
        </p:nvSpPr>
        <p:spPr>
          <a:xfrm>
            <a:off x="1096250" y="1395168"/>
            <a:ext cx="5182002" cy="2033832"/>
          </a:xfrm>
        </p:spPr>
        <p:txBody>
          <a:bodyPr/>
          <a:lstStyle/>
          <a:p>
            <a:r>
              <a:rPr lang="en-IN" dirty="0"/>
              <a:t>Section 4: </a:t>
            </a:r>
            <a:r>
              <a:rPr lang="en-GB" dirty="0"/>
              <a:t>Release/Project Updates</a:t>
            </a:r>
            <a:endParaRPr lang="en-IN" dirty="0"/>
          </a:p>
        </p:txBody>
      </p:sp>
      <p:sp>
        <p:nvSpPr>
          <p:cNvPr id="14" name="Text Placeholder 13">
            <a:extLst>
              <a:ext uri="{FF2B5EF4-FFF2-40B4-BE49-F238E27FC236}">
                <a16:creationId xmlns:a16="http://schemas.microsoft.com/office/drawing/2014/main" id="{961A7144-383B-3462-9EDA-2250D8832F85}"/>
              </a:ext>
            </a:extLst>
          </p:cNvPr>
          <p:cNvSpPr>
            <a:spLocks noGrp="1"/>
          </p:cNvSpPr>
          <p:nvPr>
            <p:ph type="body" sz="quarter" idx="25"/>
          </p:nvPr>
        </p:nvSpPr>
        <p:spPr/>
        <p:txBody>
          <a:bodyPr/>
          <a:lstStyle/>
          <a:p>
            <a:r>
              <a:rPr lang="en-IN" sz="13800" dirty="0">
                <a:solidFill>
                  <a:schemeClr val="accent1"/>
                </a:solidFill>
              </a:rPr>
              <a:t>04</a:t>
            </a:r>
          </a:p>
        </p:txBody>
      </p:sp>
      <p:sp>
        <p:nvSpPr>
          <p:cNvPr id="11" name="Text Placeholder 9">
            <a:extLst>
              <a:ext uri="{FF2B5EF4-FFF2-40B4-BE49-F238E27FC236}">
                <a16:creationId xmlns:a16="http://schemas.microsoft.com/office/drawing/2014/main" id="{ECAD568C-4438-3629-711C-6691AD02D445}"/>
              </a:ext>
            </a:extLst>
          </p:cNvPr>
          <p:cNvSpPr>
            <a:spLocks noGrp="1"/>
          </p:cNvSpPr>
          <p:nvPr>
            <p:ph type="body" sz="quarter" idx="26"/>
          </p:nvPr>
        </p:nvSpPr>
        <p:spPr>
          <a:xfrm>
            <a:off x="6570483" y="3124112"/>
            <a:ext cx="3733014" cy="480766"/>
          </a:xfrm>
          <a:solidFill>
            <a:schemeClr val="accent1"/>
          </a:solidFill>
        </p:spPr>
        <p:txBody>
          <a:bodyPr/>
          <a:lstStyle/>
          <a:p>
            <a:r>
              <a:rPr lang="en-US" dirty="0"/>
              <a:t>4a. </a:t>
            </a:r>
            <a:r>
              <a:rPr lang="en-GB" dirty="0"/>
              <a:t>Feb 26 Major Release </a:t>
            </a:r>
          </a:p>
        </p:txBody>
      </p:sp>
      <p:sp>
        <p:nvSpPr>
          <p:cNvPr id="12" name="Text Placeholder 9">
            <a:extLst>
              <a:ext uri="{FF2B5EF4-FFF2-40B4-BE49-F238E27FC236}">
                <a16:creationId xmlns:a16="http://schemas.microsoft.com/office/drawing/2014/main" id="{6A465BD0-DA6F-3739-022D-05CB42F79D0B}"/>
              </a:ext>
            </a:extLst>
          </p:cNvPr>
          <p:cNvSpPr txBox="1">
            <a:spLocks/>
          </p:cNvSpPr>
          <p:nvPr/>
        </p:nvSpPr>
        <p:spPr>
          <a:xfrm>
            <a:off x="6570483" y="4408314"/>
            <a:ext cx="3733014" cy="480766"/>
          </a:xfrm>
          <a:prstGeom prst="rect">
            <a:avLst/>
          </a:prstGeom>
          <a:solidFill>
            <a:srgbClr val="212232"/>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3" name="Text Placeholder 9">
            <a:extLst>
              <a:ext uri="{FF2B5EF4-FFF2-40B4-BE49-F238E27FC236}">
                <a16:creationId xmlns:a16="http://schemas.microsoft.com/office/drawing/2014/main" id="{AA00AC6F-A1D7-BE95-4FCB-A51FDC9CEB05}"/>
              </a:ext>
            </a:extLst>
          </p:cNvPr>
          <p:cNvSpPr txBox="1">
            <a:spLocks/>
          </p:cNvSpPr>
          <p:nvPr/>
        </p:nvSpPr>
        <p:spPr>
          <a:xfrm>
            <a:off x="6570483" y="5103168"/>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 name="Text Placeholder 9">
            <a:extLst>
              <a:ext uri="{FF2B5EF4-FFF2-40B4-BE49-F238E27FC236}">
                <a16:creationId xmlns:a16="http://schemas.microsoft.com/office/drawing/2014/main" id="{D8524C09-F47A-DD8B-3DA4-004A9D2E9308}"/>
              </a:ext>
            </a:extLst>
          </p:cNvPr>
          <p:cNvSpPr txBox="1">
            <a:spLocks/>
          </p:cNvSpPr>
          <p:nvPr/>
        </p:nvSpPr>
        <p:spPr>
          <a:xfrm>
            <a:off x="6570483" y="3751341"/>
            <a:ext cx="3733014" cy="480766"/>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4b. </a:t>
            </a:r>
            <a:r>
              <a:rPr lang="en-GB" dirty="0"/>
              <a:t>June 26 Major Release </a:t>
            </a:r>
          </a:p>
        </p:txBody>
      </p:sp>
    </p:spTree>
    <p:extLst>
      <p:ext uri="{BB962C8B-B14F-4D97-AF65-F5344CB8AC3E}">
        <p14:creationId xmlns:p14="http://schemas.microsoft.com/office/powerpoint/2010/main" val="3570957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B943A-9B19-3D27-F0A9-D2F9DACA7049}"/>
              </a:ext>
            </a:extLst>
          </p:cNvPr>
          <p:cNvSpPr>
            <a:spLocks noGrp="1"/>
          </p:cNvSpPr>
          <p:nvPr>
            <p:ph type="title"/>
          </p:nvPr>
        </p:nvSpPr>
        <p:spPr>
          <a:xfrm>
            <a:off x="1060980" y="365125"/>
            <a:ext cx="10634614" cy="637765"/>
          </a:xfrm>
        </p:spPr>
        <p:txBody>
          <a:bodyPr>
            <a:noAutofit/>
          </a:bodyPr>
          <a:lstStyle/>
          <a:p>
            <a:r>
              <a:rPr lang="en-GB" sz="2400" dirty="0"/>
              <a:t>XRN 5983 – February 26 Major release - Status Update</a:t>
            </a:r>
            <a:endParaRPr lang="en-IN" sz="2400" dirty="0"/>
          </a:p>
        </p:txBody>
      </p:sp>
      <p:graphicFrame>
        <p:nvGraphicFramePr>
          <p:cNvPr id="11" name="Table Placeholder 3">
            <a:extLst>
              <a:ext uri="{FF2B5EF4-FFF2-40B4-BE49-F238E27FC236}">
                <a16:creationId xmlns:a16="http://schemas.microsoft.com/office/drawing/2014/main" id="{E47E1CFE-6A14-4A94-9AEC-BA6F6A69A48A}"/>
              </a:ext>
            </a:extLst>
          </p:cNvPr>
          <p:cNvGraphicFramePr>
            <a:graphicFrameLocks/>
          </p:cNvGraphicFramePr>
          <p:nvPr/>
        </p:nvGraphicFramePr>
        <p:xfrm>
          <a:off x="371788" y="1002890"/>
          <a:ext cx="11469692" cy="5188238"/>
        </p:xfrm>
        <a:graphic>
          <a:graphicData uri="http://schemas.openxmlformats.org/drawingml/2006/table">
            <a:tbl>
              <a:tblPr firstRow="1" bandRow="1">
                <a:tableStyleId>{7E9639D4-E3E2-4D34-9284-5A2195B3D0D7}</a:tableStyleId>
              </a:tblPr>
              <a:tblGrid>
                <a:gridCol w="1559882">
                  <a:extLst>
                    <a:ext uri="{9D8B030D-6E8A-4147-A177-3AD203B41FA5}">
                      <a16:colId xmlns:a16="http://schemas.microsoft.com/office/drawing/2014/main" val="130956065"/>
                    </a:ext>
                  </a:extLst>
                </a:gridCol>
                <a:gridCol w="3371850">
                  <a:extLst>
                    <a:ext uri="{9D8B030D-6E8A-4147-A177-3AD203B41FA5}">
                      <a16:colId xmlns:a16="http://schemas.microsoft.com/office/drawing/2014/main" val="2749965458"/>
                    </a:ext>
                  </a:extLst>
                </a:gridCol>
                <a:gridCol w="3474720">
                  <a:extLst>
                    <a:ext uri="{9D8B030D-6E8A-4147-A177-3AD203B41FA5}">
                      <a16:colId xmlns:a16="http://schemas.microsoft.com/office/drawing/2014/main" val="1154779752"/>
                    </a:ext>
                  </a:extLst>
                </a:gridCol>
                <a:gridCol w="3063240">
                  <a:extLst>
                    <a:ext uri="{9D8B030D-6E8A-4147-A177-3AD203B41FA5}">
                      <a16:colId xmlns:a16="http://schemas.microsoft.com/office/drawing/2014/main" val="1186885001"/>
                    </a:ext>
                  </a:extLst>
                </a:gridCol>
              </a:tblGrid>
              <a:tr h="408149">
                <a:tc rowSpan="4">
                  <a:txBody>
                    <a:bodyPr/>
                    <a:lstStyle/>
                    <a:p>
                      <a:pPr algn="ctr"/>
                      <a:endParaRPr lang="en-US" sz="1400" b="1" kern="1200">
                        <a:solidFill>
                          <a:schemeClr val="bg1"/>
                        </a:solidFill>
                        <a:latin typeface="+mn-lt"/>
                        <a:ea typeface="+mn-ea"/>
                        <a:cs typeface="+mn-cs"/>
                      </a:endParaRPr>
                    </a:p>
                    <a:p>
                      <a:pPr algn="ctr"/>
                      <a:r>
                        <a:rPr lang="en-US" sz="1400" b="1" kern="1200">
                          <a:solidFill>
                            <a:schemeClr val="bg1"/>
                          </a:solidFill>
                          <a:latin typeface="+mn-lt"/>
                          <a:ea typeface="+mn-ea"/>
                          <a:cs typeface="+mn-cs"/>
                        </a:rPr>
                        <a:t>RAG Status</a:t>
                      </a: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gridSpan="3">
                  <a:txBody>
                    <a:bodyPr/>
                    <a:lstStyle/>
                    <a:p>
                      <a:pPr algn="ctr"/>
                      <a:r>
                        <a:rPr lang="en-US" sz="1400"/>
                        <a:t>Overall Project RAG status  </a:t>
                      </a:r>
                      <a:endParaRPr lang="en-US" sz="1400" i="1">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00B050"/>
                    </a:solidFill>
                  </a:tcPr>
                </a:tc>
                <a:tc hMerge="1">
                  <a:txBody>
                    <a:bodyPr/>
                    <a:lstStyle/>
                    <a:p>
                      <a:endParaRPr lang="en-GB"/>
                    </a:p>
                  </a:txBody>
                  <a:tcPr/>
                </a:tc>
                <a:tc hMerge="1">
                  <a:txBody>
                    <a:bodyPr/>
                    <a:lstStyle/>
                    <a:p>
                      <a:endParaRPr/>
                    </a:p>
                  </a:txBody>
                  <a:tcPr anchor="ctr"/>
                </a:tc>
                <a:extLst>
                  <a:ext uri="{0D108BD9-81ED-4DB2-BD59-A6C34878D82A}">
                    <a16:rowId xmlns:a16="http://schemas.microsoft.com/office/drawing/2014/main" val="3741017008"/>
                  </a:ext>
                </a:extLst>
              </a:tr>
              <a:tr h="377538">
                <a:tc vMerge="1">
                  <a:txBody>
                    <a:bodyPr/>
                    <a:lstStyle/>
                    <a:p>
                      <a:pPr algn="ctr"/>
                      <a:endParaRPr lang="en-US" sz="1600">
                        <a:latin typeface="Quicksand" panose="02070303000000060000" pitchFamily="18" charset="77"/>
                      </a:endParaRPr>
                    </a:p>
                  </a:txBody>
                  <a:tcPr anchor="ctr">
                    <a:lnR w="6350" cap="flat" cmpd="sng" algn="ctr">
                      <a:solidFill>
                        <a:schemeClr val="bg1"/>
                      </a:solidFill>
                      <a:prstDash val="solid"/>
                      <a:round/>
                      <a:headEnd type="none" w="med" len="med"/>
                      <a:tailEnd type="none" w="med" len="med"/>
                    </a:lnR>
                    <a:solidFill>
                      <a:schemeClr val="tx1"/>
                    </a:solidFill>
                  </a:tcPr>
                </a:tc>
                <a:tc>
                  <a:txBody>
                    <a:bodyPr/>
                    <a:lstStyle/>
                    <a:p>
                      <a:pPr algn="ctr"/>
                      <a:r>
                        <a:rPr lang="en-US" sz="1400" b="1" kern="1200">
                          <a:solidFill>
                            <a:schemeClr val="bg1"/>
                          </a:solidFill>
                          <a:latin typeface="+mn-lt"/>
                          <a:ea typeface="+mn-ea"/>
                          <a:cs typeface="+mn-cs"/>
                        </a:rPr>
                        <a:t>Schedule</a:t>
                      </a:r>
                      <a:r>
                        <a:rPr lang="en-US" sz="1600"/>
                        <a:t>0</a:t>
                      </a:r>
                      <a:endParaRPr lang="en-US" sz="160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a:solidFill>
                            <a:schemeClr val="bg1"/>
                          </a:solidFill>
                          <a:latin typeface="+mn-lt"/>
                          <a:ea typeface="+mn-ea"/>
                          <a:cs typeface="+mn-cs"/>
                        </a:rPr>
                        <a:t>Risks and Issues</a:t>
                      </a:r>
                      <a:endParaRPr lang="en-US" sz="1600">
                        <a:latin typeface="Quicksand" panose="02070303000000060000" pitchFamily="18" charset="77"/>
                      </a:endParaRPr>
                    </a:p>
                  </a:txBody>
                  <a:tcPr anchor="ctr">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a:solidFill>
                            <a:schemeClr val="bg1"/>
                          </a:solidFill>
                          <a:latin typeface="+mn-lt"/>
                          <a:ea typeface="+mn-ea"/>
                          <a:cs typeface="+mn-cs"/>
                        </a:rPr>
                        <a:t>Costs</a:t>
                      </a:r>
                    </a:p>
                  </a:txBody>
                  <a:tcPr anchor="ctr">
                    <a:solidFill>
                      <a:schemeClr val="tx1"/>
                    </a:solidFill>
                  </a:tcPr>
                </a:tc>
                <a:extLst>
                  <a:ext uri="{0D108BD9-81ED-4DB2-BD59-A6C34878D82A}">
                    <a16:rowId xmlns:a16="http://schemas.microsoft.com/office/drawing/2014/main" val="511888340"/>
                  </a:ext>
                </a:extLst>
              </a:tr>
              <a:tr h="397945">
                <a:tc vMerge="1">
                  <a:txBody>
                    <a:bodyPr/>
                    <a:lstStyle/>
                    <a:p>
                      <a:endParaRPr/>
                    </a:p>
                  </a:txBody>
                  <a:tcPr anchor="ctr">
                    <a:solidFill>
                      <a:schemeClr val="tx1"/>
                    </a:solidFill>
                  </a:tcPr>
                </a:tc>
                <a:tc>
                  <a:txBody>
                    <a:bodyPr/>
                    <a:lstStyle/>
                    <a:p>
                      <a:pPr algn="ctr"/>
                      <a:endParaRPr lang="en-US" sz="160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solidFill>
                      <a:srgbClr val="00B050"/>
                    </a:solidFill>
                  </a:tcPr>
                </a:tc>
                <a:tc>
                  <a:txBody>
                    <a:bodyPr/>
                    <a:lstStyle/>
                    <a:p>
                      <a:pPr algn="ctr"/>
                      <a:endParaRPr lang="en-US" sz="1600">
                        <a:latin typeface="Quicksand" panose="02070303000000060000" pitchFamily="18" charset="77"/>
                      </a:endParaRPr>
                    </a:p>
                  </a:txBody>
                  <a:tcPr anchor="ctr">
                    <a:solidFill>
                      <a:srgbClr val="00B050"/>
                    </a:solidFill>
                  </a:tcPr>
                </a:tc>
                <a:tc>
                  <a:txBody>
                    <a:bodyPr/>
                    <a:lstStyle/>
                    <a:p>
                      <a:pPr algn="ctr"/>
                      <a:endParaRPr lang="en-US" sz="1600">
                        <a:latin typeface="Quicksand" panose="02070303000000060000" pitchFamily="18" charset="77"/>
                      </a:endParaRPr>
                    </a:p>
                  </a:txBody>
                  <a:tcPr anchor="ctr">
                    <a:solidFill>
                      <a:srgbClr val="00B050"/>
                    </a:solidFill>
                  </a:tcPr>
                </a:tc>
                <a:extLst>
                  <a:ext uri="{0D108BD9-81ED-4DB2-BD59-A6C34878D82A}">
                    <a16:rowId xmlns:a16="http://schemas.microsoft.com/office/drawing/2014/main" val="3937089168"/>
                  </a:ext>
                </a:extLst>
              </a:tr>
              <a:tr h="399610">
                <a:tc vMerge="1">
                  <a:txBody>
                    <a:bodyPr/>
                    <a:lstStyle/>
                    <a:p>
                      <a:pPr algn="ctr"/>
                      <a:endParaRPr lang="en-US" sz="1400" b="1" kern="1200">
                        <a:solidFill>
                          <a:schemeClr val="bg1"/>
                        </a:solidFill>
                        <a:latin typeface="+mn-lt"/>
                        <a:ea typeface="+mn-ea"/>
                        <a:cs typeface="+mn-cs"/>
                      </a:endParaRPr>
                    </a:p>
                  </a:txBody>
                  <a:tcPr anchor="ctr">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bg1"/>
                          </a:solidFill>
                          <a:latin typeface="+mn-lt"/>
                          <a:ea typeface="+mn-ea"/>
                          <a:cs typeface="+mn-cs"/>
                        </a:rPr>
                        <a:t>Status Justification</a:t>
                      </a:r>
                    </a:p>
                  </a:txBody>
                  <a:tcPr anchor="ctr">
                    <a:lnL w="6350" cap="flat" cmpd="sng" algn="ctr">
                      <a:solidFill>
                        <a:schemeClr val="bg1"/>
                      </a:solidFill>
                      <a:prstDash val="solid"/>
                      <a:round/>
                      <a:headEnd type="none" w="med" len="med"/>
                      <a:tailEnd type="none" w="med" len="med"/>
                    </a:lnL>
                    <a:solidFill>
                      <a:schemeClr val="tx1"/>
                    </a:solidFill>
                  </a:tcPr>
                </a:tc>
                <a:tc hMerge="1">
                  <a:txBody>
                    <a:bodyPr/>
                    <a:lstStyle/>
                    <a:p>
                      <a:endParaRPr lang="en-GB"/>
                    </a:p>
                  </a:txBody>
                  <a:tcPr/>
                </a:tc>
                <a:tc hMerge="1">
                  <a:txBody>
                    <a:bodyPr/>
                    <a:lstStyle/>
                    <a:p>
                      <a:pPr algn="ctr"/>
                      <a:endParaRPr lang="en-US" sz="1400" b="1" kern="1200">
                        <a:solidFill>
                          <a:schemeClr val="bg1"/>
                        </a:solidFill>
                        <a:latin typeface="+mn-lt"/>
                        <a:ea typeface="+mn-ea"/>
                        <a:cs typeface="+mn-cs"/>
                      </a:endParaRPr>
                    </a:p>
                  </a:txBody>
                  <a:tcPr anchor="ctr">
                    <a:solidFill>
                      <a:schemeClr val="tx1"/>
                    </a:solidFill>
                  </a:tcPr>
                </a:tc>
                <a:extLst>
                  <a:ext uri="{0D108BD9-81ED-4DB2-BD59-A6C34878D82A}">
                    <a16:rowId xmlns:a16="http://schemas.microsoft.com/office/drawing/2014/main" val="1031597798"/>
                  </a:ext>
                </a:extLst>
              </a:tr>
              <a:tr h="2234487">
                <a:tc>
                  <a:txBody>
                    <a:bodyPr/>
                    <a:lstStyle/>
                    <a:p>
                      <a:pPr algn="ctr"/>
                      <a:r>
                        <a:rPr lang="en-US" sz="1400" b="1" kern="1200">
                          <a:solidFill>
                            <a:schemeClr val="bg1"/>
                          </a:solidFill>
                          <a:latin typeface="+mn-lt"/>
                          <a:ea typeface="+mn-ea"/>
                          <a:cs typeface="+mn-cs"/>
                        </a:rPr>
                        <a:t>Schedule</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0" i="0" u="none" strike="noStrike" kern="0" cap="none" spc="0" normalizeH="0" baseline="0" dirty="0">
                          <a:ln>
                            <a:noFill/>
                          </a:ln>
                          <a:solidFill>
                            <a:srgbClr val="000000"/>
                          </a:solidFill>
                          <a:effectLst/>
                          <a:uLnTx/>
                          <a:uFillTx/>
                          <a:latin typeface="+mn-lt"/>
                          <a:ea typeface="+mn-ea"/>
                          <a:cs typeface="Poppins"/>
                        </a:rPr>
                        <a:t>The scope </a:t>
                      </a:r>
                      <a:r>
                        <a:rPr lang="en-GB" sz="800" b="0" i="0" u="none" strike="noStrike" kern="0" cap="none" spc="0" normalizeH="0" baseline="0" dirty="0">
                          <a:ln>
                            <a:noFill/>
                          </a:ln>
                          <a:solidFill>
                            <a:srgbClr val="000000"/>
                          </a:solidFill>
                          <a:effectLst/>
                          <a:uLnTx/>
                          <a:uFillTx/>
                          <a:latin typeface="+mn-lt"/>
                          <a:ea typeface="+mn-ea"/>
                          <a:cs typeface="Poppins"/>
                        </a:rPr>
                        <a:t>of</a:t>
                      </a:r>
                      <a:r>
                        <a:rPr kumimoji="0" lang="en-GB" sz="800" b="0" i="0" u="none" strike="noStrike" kern="0" cap="none" spc="0" normalizeH="0" baseline="0" dirty="0">
                          <a:ln>
                            <a:noFill/>
                          </a:ln>
                          <a:solidFill>
                            <a:srgbClr val="000000"/>
                          </a:solidFill>
                          <a:effectLst/>
                          <a:uLnTx/>
                          <a:uFillTx/>
                          <a:latin typeface="+mn-lt"/>
                          <a:ea typeface="+mn-ea"/>
                          <a:cs typeface="Poppins"/>
                        </a:rPr>
                        <a:t> February 26 Major </a:t>
                      </a:r>
                      <a:r>
                        <a:rPr lang="en-GB" sz="800" b="0" i="0" u="none" strike="noStrike" kern="0" cap="none" spc="0" normalizeH="0" baseline="0" dirty="0">
                          <a:ln>
                            <a:noFill/>
                          </a:ln>
                          <a:solidFill>
                            <a:srgbClr val="000000"/>
                          </a:solidFill>
                          <a:effectLst/>
                          <a:uLnTx/>
                          <a:uFillTx/>
                          <a:latin typeface="+mn-lt"/>
                          <a:ea typeface="+mn-ea"/>
                          <a:cs typeface="Poppins"/>
                        </a:rPr>
                        <a:t>Release</a:t>
                      </a:r>
                      <a:r>
                        <a:rPr kumimoji="0" lang="en-GB" sz="800" b="0" i="0" u="none" strike="noStrike" kern="0" cap="none" spc="0" normalizeH="0" baseline="0" dirty="0">
                          <a:ln>
                            <a:noFill/>
                          </a:ln>
                          <a:solidFill>
                            <a:srgbClr val="000000"/>
                          </a:solidFill>
                          <a:effectLst/>
                          <a:uLnTx/>
                          <a:uFillTx/>
                          <a:latin typeface="+mn-lt"/>
                          <a:ea typeface="+mn-ea"/>
                          <a:cs typeface="Poppins"/>
                        </a:rPr>
                        <a:t> was presented for approval </a:t>
                      </a:r>
                      <a:r>
                        <a:rPr lang="en-GB" sz="800" b="0" i="0" u="none" strike="noStrike" kern="0" cap="none" spc="0" normalizeH="0" baseline="0" dirty="0">
                          <a:ln>
                            <a:noFill/>
                          </a:ln>
                          <a:solidFill>
                            <a:srgbClr val="000000"/>
                          </a:solidFill>
                          <a:effectLst/>
                          <a:uLnTx/>
                          <a:uFillTx/>
                          <a:latin typeface="+mn-lt"/>
                          <a:ea typeface="+mn-ea"/>
                          <a:cs typeface="Poppins"/>
                        </a:rPr>
                        <a:t>at the ChMC meeting on 10/09/25.</a:t>
                      </a:r>
                      <a:endParaRPr kumimoji="0" lang="en-GB" sz="800" b="0" i="0" u="none" strike="noStrike" kern="0" cap="none" spc="0" normalizeH="0" baseline="0" dirty="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dirty="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800" b="0" i="0" u="none" strike="noStrike" kern="0" cap="none" spc="0" normalizeH="0" baseline="0" dirty="0">
                          <a:ln>
                            <a:noFill/>
                          </a:ln>
                          <a:solidFill>
                            <a:srgbClr val="000000"/>
                          </a:solidFill>
                          <a:effectLst/>
                          <a:uLnTx/>
                          <a:uFillTx/>
                          <a:latin typeface="+mn-lt"/>
                          <a:ea typeface="+mn-ea"/>
                          <a:cs typeface="Poppins"/>
                        </a:rPr>
                        <a:t>Project</a:t>
                      </a:r>
                      <a:r>
                        <a:rPr kumimoji="0" lang="en-US" sz="800" b="0" i="0" u="none" strike="noStrike" kern="0" cap="none" spc="0" normalizeH="0" baseline="0" dirty="0">
                          <a:ln>
                            <a:noFill/>
                          </a:ln>
                          <a:solidFill>
                            <a:srgbClr val="000000"/>
                          </a:solidFill>
                          <a:effectLst/>
                          <a:uLnTx/>
                          <a:uFillTx/>
                          <a:latin typeface="+mn-lt"/>
                          <a:ea typeface="+mn-ea"/>
                          <a:cs typeface="Poppins"/>
                        </a:rPr>
                        <a:t> </a:t>
                      </a:r>
                      <a:r>
                        <a:rPr lang="en-US" sz="800" b="0" i="0" u="none" strike="noStrike" kern="0" cap="none" spc="0" normalizeH="0" baseline="0" dirty="0">
                          <a:ln>
                            <a:noFill/>
                          </a:ln>
                          <a:solidFill>
                            <a:srgbClr val="000000"/>
                          </a:solidFill>
                          <a:effectLst/>
                          <a:uLnTx/>
                          <a:uFillTx/>
                          <a:latin typeface="+mn-lt"/>
                          <a:ea typeface="+mn-ea"/>
                          <a:cs typeface="Poppins"/>
                        </a:rPr>
                        <a:t>successfully implemented, as </a:t>
                      </a:r>
                      <a:r>
                        <a:rPr kumimoji="0" lang="en-US" sz="800" b="0" i="0" u="none" strike="noStrike" kern="0" cap="none" spc="0" normalizeH="0" baseline="0" dirty="0">
                          <a:ln>
                            <a:noFill/>
                          </a:ln>
                          <a:solidFill>
                            <a:srgbClr val="000000"/>
                          </a:solidFill>
                          <a:effectLst/>
                          <a:uLnTx/>
                          <a:uFillTx/>
                          <a:latin typeface="+mn-lt"/>
                          <a:ea typeface="+mn-ea"/>
                          <a:cs typeface="Poppins"/>
                        </a:rPr>
                        <a:t>planned</a:t>
                      </a:r>
                      <a:r>
                        <a:rPr lang="en-US" sz="800" b="0" i="0" u="none" strike="noStrike" kern="0" cap="none" spc="0" normalizeH="0" baseline="0" dirty="0">
                          <a:ln>
                            <a:noFill/>
                          </a:ln>
                          <a:solidFill>
                            <a:srgbClr val="000000"/>
                          </a:solidFill>
                          <a:effectLst/>
                          <a:uLnTx/>
                          <a:uFillTx/>
                          <a:latin typeface="+mn-lt"/>
                          <a:ea typeface="+mn-ea"/>
                          <a:cs typeface="Poppins"/>
                        </a:rPr>
                        <a:t>,</a:t>
                      </a:r>
                      <a:r>
                        <a:rPr kumimoji="0" lang="en-US" sz="800" b="0" i="0" u="none" strike="noStrike" kern="0" cap="none" spc="0" normalizeH="0" baseline="0" dirty="0">
                          <a:ln>
                            <a:noFill/>
                          </a:ln>
                          <a:solidFill>
                            <a:srgbClr val="000000"/>
                          </a:solidFill>
                          <a:effectLst/>
                          <a:uLnTx/>
                          <a:uFillTx/>
                          <a:latin typeface="+mn-lt"/>
                          <a:ea typeface="+mn-ea"/>
                          <a:cs typeface="Poppins"/>
                        </a:rPr>
                        <a:t> on 27/02/26.</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dirty="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0" cap="none" spc="0" normalizeH="0" baseline="0" dirty="0">
                          <a:ln>
                            <a:noFill/>
                          </a:ln>
                          <a:solidFill>
                            <a:srgbClr val="000000"/>
                          </a:solidFill>
                          <a:effectLst/>
                          <a:uLnTx/>
                          <a:uFillTx/>
                          <a:latin typeface="+mn-lt"/>
                          <a:ea typeface="+mn-ea"/>
                          <a:cs typeface="Poppins"/>
                        </a:rPr>
                        <a:t>Progress Update:</a:t>
                      </a:r>
                    </a:p>
                    <a:p>
                      <a:pPr marL="0" marR="0" lvl="0" indent="0">
                        <a:lnSpc>
                          <a:spcPct val="100000"/>
                        </a:lnSpc>
                        <a:spcBef>
                          <a:spcPts val="0"/>
                        </a:spcBef>
                        <a:spcAft>
                          <a:spcPts val="0"/>
                        </a:spcAft>
                        <a:buClrTx/>
                        <a:buSzTx/>
                        <a:buFont typeface="Arial" panose="020B0604020202020204" pitchFamily="34" charset="0"/>
                        <a:buNone/>
                      </a:pPr>
                      <a:endParaRPr kumimoji="0" lang="en-GB" sz="800" b="1" i="0" u="none" strike="noStrike" kern="0" cap="none" spc="0" normalizeH="0" baseline="0" dirty="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lang="en-GB" sz="800" b="1" i="0" u="none" strike="noStrike" kern="0" cap="none" spc="0" normalizeH="0" baseline="0" dirty="0">
                        <a:ln>
                          <a:noFill/>
                        </a:ln>
                        <a:solidFill>
                          <a:srgbClr val="000000"/>
                        </a:solidFill>
                        <a:effectLst/>
                        <a:uLnTx/>
                        <a:uFillTx/>
                        <a:latin typeface="+mn-lt"/>
                        <a:ea typeface="+mn-ea"/>
                        <a:cs typeface="Poppins"/>
                      </a:endParaRP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r>
                        <a:rPr kumimoji="0" lang="en-GB" sz="800" b="0" i="0" u="none" strike="noStrike" kern="0" cap="none" spc="0" normalizeH="0" baseline="0" dirty="0">
                          <a:ln>
                            <a:noFill/>
                          </a:ln>
                          <a:solidFill>
                            <a:srgbClr val="000000"/>
                          </a:solidFill>
                          <a:effectLst/>
                          <a:uLnTx/>
                          <a:uFillTx/>
                          <a:latin typeface="+mn-lt"/>
                          <a:ea typeface="+mn-ea"/>
                          <a:cs typeface="Poppins"/>
                        </a:rPr>
                        <a:t>XRN5914/5922, 5906 , 5872 testing has completed UAT, RT &amp; PT.</a:t>
                      </a: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r>
                        <a:rPr kumimoji="0" lang="en-GB" sz="800" b="0" i="0" u="none" strike="noStrike" kern="0" cap="none" spc="0" normalizeH="0" baseline="0" dirty="0">
                          <a:ln>
                            <a:noFill/>
                          </a:ln>
                          <a:solidFill>
                            <a:srgbClr val="000000"/>
                          </a:solidFill>
                          <a:effectLst/>
                          <a:uLnTx/>
                          <a:uFillTx/>
                          <a:latin typeface="+mn-lt"/>
                          <a:ea typeface="+mn-ea"/>
                          <a:cs typeface="Poppins"/>
                        </a:rPr>
                        <a:t>All changes under February 26 Major </a:t>
                      </a:r>
                      <a:r>
                        <a:rPr lang="en-GB" sz="800" b="0" i="0" u="none" strike="noStrike" kern="0" cap="none" spc="0" normalizeH="0" baseline="0" dirty="0">
                          <a:ln>
                            <a:noFill/>
                          </a:ln>
                          <a:solidFill>
                            <a:srgbClr val="000000"/>
                          </a:solidFill>
                          <a:effectLst/>
                          <a:uLnTx/>
                          <a:uFillTx/>
                          <a:latin typeface="+mn-lt"/>
                          <a:ea typeface="+mn-ea"/>
                          <a:cs typeface="Poppins"/>
                        </a:rPr>
                        <a:t>Release</a:t>
                      </a:r>
                      <a:r>
                        <a:rPr kumimoji="0" lang="en-GB" sz="800" b="0" i="0" u="none" strike="noStrike" kern="0" cap="none" spc="0" normalizeH="0" baseline="0" dirty="0">
                          <a:ln>
                            <a:noFill/>
                          </a:ln>
                          <a:solidFill>
                            <a:srgbClr val="000000"/>
                          </a:solidFill>
                          <a:effectLst/>
                          <a:uLnTx/>
                          <a:uFillTx/>
                          <a:latin typeface="+mn-lt"/>
                          <a:ea typeface="+mn-ea"/>
                          <a:cs typeface="Poppins"/>
                        </a:rPr>
                        <a:t> has successfully implemented 27/02/26 and has now moved into PIS.</a:t>
                      </a: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endParaRPr kumimoji="0" lang="en-GB" sz="800" b="1" i="0" u="none" strike="noStrike" kern="0" cap="none" spc="0" normalizeH="0" baseline="0" dirty="0">
                        <a:ln>
                          <a:noFill/>
                        </a:ln>
                        <a:solidFill>
                          <a:srgbClr val="000000"/>
                        </a:solidFill>
                        <a:effectLst/>
                        <a:uLnTx/>
                        <a:uFillTx/>
                        <a:latin typeface="+mn-lt"/>
                        <a:ea typeface="+mn-ea"/>
                        <a:cs typeface="Poppins"/>
                      </a:endParaRPr>
                    </a:p>
                    <a:p>
                      <a:pPr marL="0" marR="0" lvl="0" indent="0" algn="l" defTabSz="914400">
                        <a:lnSpc>
                          <a:spcPct val="100000"/>
                        </a:lnSpc>
                        <a:spcBef>
                          <a:spcPts val="0"/>
                        </a:spcBef>
                        <a:spcAft>
                          <a:spcPts val="0"/>
                        </a:spcAft>
                        <a:buClrTx/>
                        <a:buSzTx/>
                        <a:buFont typeface="Arial" panose="020B0604020202020204" pitchFamily="34" charset="0"/>
                        <a:buNone/>
                        <a:tabLst/>
                        <a:defRPr/>
                      </a:pPr>
                      <a:endParaRPr kumimoji="0" lang="en-GB" sz="800" b="0" i="0" u="none" strike="noStrike" kern="0" cap="none" spc="0" normalizeH="0" baseline="0" dirty="0">
                        <a:ln>
                          <a:noFill/>
                        </a:ln>
                        <a:solidFill>
                          <a:srgbClr val="000000"/>
                        </a:solidFill>
                        <a:effectLst/>
                        <a:uLnTx/>
                        <a:uFillTx/>
                        <a:latin typeface="+mn-lt"/>
                        <a:ea typeface="+mn-ea"/>
                        <a:cs typeface="Poppins"/>
                      </a:endParaRPr>
                    </a:p>
                    <a:p>
                      <a:pPr marL="0" indent="0" algn="l">
                        <a:buNone/>
                      </a:pPr>
                      <a:r>
                        <a:rPr lang="en-GB" sz="800" b="1" i="0" u="none" strike="noStrike" kern="1200" cap="none" normalizeH="0" baseline="0" dirty="0">
                          <a:ln>
                            <a:noFill/>
                          </a:ln>
                          <a:solidFill>
                            <a:srgbClr val="000000"/>
                          </a:solidFill>
                          <a:effectLst/>
                          <a:latin typeface="Nunito sans"/>
                          <a:ea typeface="+mn-ea"/>
                          <a:cs typeface="+mn-cs"/>
                        </a:rPr>
                        <a:t>Decision in December ChMC</a:t>
                      </a:r>
                      <a:r>
                        <a:rPr lang="en-GB" sz="800" b="0" i="0" u="none" strike="noStrike" kern="1200" cap="none" normalizeH="0" baseline="0" dirty="0">
                          <a:ln>
                            <a:noFill/>
                          </a:ln>
                          <a:solidFill>
                            <a:srgbClr val="000000"/>
                          </a:solidFill>
                          <a:effectLst/>
                          <a:latin typeface="Nunito sans"/>
                          <a:ea typeface="+mn-ea"/>
                          <a:cs typeface="+mn-cs"/>
                        </a:rPr>
                        <a:t>: None</a:t>
                      </a:r>
                    </a:p>
                  </a:txBody>
                  <a:tcPr anchor="ctr">
                    <a:lnR w="6350" cap="flat" cmpd="sng" algn="ctr">
                      <a:solidFill>
                        <a:schemeClr val="tx1"/>
                      </a:solidFill>
                      <a:prstDash val="solid"/>
                      <a:round/>
                      <a:headEnd type="none" w="med" len="med"/>
                      <a:tailEnd type="none" w="med" len="med"/>
                    </a:lnR>
                  </a:tcPr>
                </a:tc>
                <a:tc gridSpan="2">
                  <a:txBody>
                    <a:bodyPr/>
                    <a:lstStyle/>
                    <a:p>
                      <a:pPr algn="l"/>
                      <a:endParaRPr lang="en-US" sz="1200" dirty="0">
                        <a:latin typeface="+mn-lt"/>
                      </a:endParaRPr>
                    </a:p>
                    <a:p>
                      <a:pPr algn="l"/>
                      <a:endParaRPr lang="en-US" sz="1200" dirty="0">
                        <a:latin typeface="+mn-lt"/>
                      </a:endParaRPr>
                    </a:p>
                    <a:p>
                      <a:pPr algn="l"/>
                      <a:endParaRPr lang="en-US" sz="1200" dirty="0">
                        <a:latin typeface="+mn-lt"/>
                      </a:endParaRPr>
                    </a:p>
                    <a:p>
                      <a:pPr lvl="0" algn="l">
                        <a:lnSpc>
                          <a:spcPct val="100000"/>
                        </a:lnSpc>
                        <a:spcBef>
                          <a:spcPts val="0"/>
                        </a:spcBef>
                        <a:spcAft>
                          <a:spcPts val="0"/>
                        </a:spcAft>
                        <a:buNone/>
                      </a:pPr>
                      <a:endParaRPr lang="en-US" sz="800" b="0" i="0" u="none" strike="noStrike" noProof="0" dirty="0">
                        <a:solidFill>
                          <a:srgbClr val="444444"/>
                        </a:solidFill>
                        <a:latin typeface="Segoe UI"/>
                      </a:endParaRPr>
                    </a:p>
                    <a:p>
                      <a:pPr lvl="0" algn="l">
                        <a:buNone/>
                      </a:pPr>
                      <a:endParaRPr lang="en-US" sz="1200" dirty="0">
                        <a:latin typeface="+mn-lt"/>
                      </a:endParaRPr>
                    </a:p>
                    <a:p>
                      <a:pPr algn="l"/>
                      <a:endParaRPr lang="en-US" sz="1200" dirty="0">
                        <a:latin typeface="+mn-lt"/>
                      </a:endParaRPr>
                    </a:p>
                    <a:p>
                      <a:pPr algn="l"/>
                      <a:endParaRPr lang="en-US" sz="1200" dirty="0">
                        <a:latin typeface="+mn-lt"/>
                      </a:endParaRPr>
                    </a:p>
                    <a:p>
                      <a:pPr algn="l"/>
                      <a:endParaRPr lang="en-US" sz="1200" dirty="0">
                        <a:latin typeface="+mn-lt"/>
                      </a:endParaRPr>
                    </a:p>
                    <a:p>
                      <a:pPr algn="l"/>
                      <a:endParaRPr lang="en-US" sz="1200" dirty="0">
                        <a:latin typeface="+mn-lt"/>
                      </a:endParaRPr>
                    </a:p>
                    <a:p>
                      <a:pPr algn="l"/>
                      <a:endParaRPr lang="en-US" sz="1200" dirty="0">
                        <a:latin typeface="+mn-lt"/>
                      </a:endParaRPr>
                    </a:p>
                    <a:p>
                      <a:pPr algn="l"/>
                      <a:endParaRPr lang="en-US" sz="1200" dirty="0">
                        <a:latin typeface="+mn-lt"/>
                      </a:endParaRPr>
                    </a:p>
                    <a:p>
                      <a:pPr algn="l"/>
                      <a:r>
                        <a:rPr lang="en-US" sz="800" dirty="0">
                          <a:latin typeface="+mn-lt"/>
                        </a:rPr>
                        <a:t>Implementation date 27th February, contingency date 6th March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hMerge="1">
                  <a:txBody>
                    <a:bodyPr/>
                    <a:lstStyle/>
                    <a:p>
                      <a:endParaRPr/>
                    </a:p>
                  </a:txBody>
                  <a:tcPr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94376521"/>
                  </a:ext>
                </a:extLst>
              </a:tr>
              <a:tr h="431461">
                <a:tc>
                  <a:txBody>
                    <a:bodyPr/>
                    <a:lstStyle/>
                    <a:p>
                      <a:pPr algn="ctr"/>
                      <a:r>
                        <a:rPr lang="en-US" sz="1400" b="1" kern="1200">
                          <a:solidFill>
                            <a:schemeClr val="bg1"/>
                          </a:solidFill>
                          <a:latin typeface="+mn-lt"/>
                          <a:ea typeface="+mn-ea"/>
                          <a:cs typeface="+mn-cs"/>
                        </a:rPr>
                        <a:t>Risks and Issues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algn="l"/>
                      <a:r>
                        <a:rPr lang="en-US" sz="800">
                          <a:solidFill>
                            <a:schemeClr val="tx1">
                              <a:lumMod val="85000"/>
                              <a:lumOff val="15000"/>
                            </a:schemeClr>
                          </a:solidFill>
                          <a:latin typeface="Nunito Sans"/>
                        </a:rPr>
                        <a:t>N/a</a:t>
                      </a: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1918266800"/>
                  </a:ext>
                </a:extLst>
              </a:tr>
              <a:tr h="428556">
                <a:tc>
                  <a:txBody>
                    <a:bodyPr/>
                    <a:lstStyle/>
                    <a:p>
                      <a:pPr algn="ctr"/>
                      <a:r>
                        <a:rPr lang="en-US" sz="1400" b="1" kern="1200">
                          <a:solidFill>
                            <a:schemeClr val="bg1"/>
                          </a:solidFill>
                          <a:latin typeface="+mn-lt"/>
                          <a:ea typeface="+mn-ea"/>
                          <a:cs typeface="+mn-cs"/>
                        </a:rPr>
                        <a:t>Costs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l" rtl="0" eaLnBrk="1" fontAlgn="auto" latinLnBrk="0" hangingPunct="1">
                        <a:lnSpc>
                          <a:spcPct val="100000"/>
                        </a:lnSpc>
                        <a:spcBef>
                          <a:spcPts val="0"/>
                        </a:spcBef>
                        <a:spcAft>
                          <a:spcPts val="0"/>
                        </a:spcAft>
                        <a:buClrTx/>
                        <a:buSzTx/>
                        <a:buFontTx/>
                        <a:buNone/>
                      </a:pPr>
                      <a:r>
                        <a:rPr kumimoji="0" lang="en-US" sz="800">
                          <a:solidFill>
                            <a:srgbClr val="000000"/>
                          </a:solidFill>
                          <a:latin typeface="Nunito sans"/>
                        </a:rPr>
                        <a:t>Changes are currently delivering with projected costs.</a:t>
                      </a: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2035633486"/>
                  </a:ext>
                </a:extLst>
              </a:tr>
              <a:tr h="510492">
                <a:tc>
                  <a:txBody>
                    <a:bodyPr/>
                    <a:lstStyle/>
                    <a:p>
                      <a:pPr algn="ctr"/>
                      <a:r>
                        <a:rPr lang="en-US" sz="1400" b="1" kern="1200">
                          <a:solidFill>
                            <a:schemeClr val="bg1"/>
                          </a:solidFill>
                          <a:latin typeface="+mn-lt"/>
                          <a:ea typeface="+mn-ea"/>
                          <a:cs typeface="+mn-cs"/>
                        </a:rPr>
                        <a:t>Scope</a:t>
                      </a:r>
                    </a:p>
                  </a:txBody>
                  <a:tcPr anchor="ctr">
                    <a:lnT w="6350" cap="flat" cmpd="sng" algn="ctr">
                      <a:solidFill>
                        <a:schemeClr val="bg1"/>
                      </a:solidFill>
                      <a:prstDash val="solid"/>
                      <a:round/>
                      <a:headEnd type="none" w="med" len="med"/>
                      <a:tailEnd type="none" w="med" len="med"/>
                    </a:lnT>
                    <a:solidFill>
                      <a:schemeClr val="tx1"/>
                    </a:solidFill>
                  </a:tcPr>
                </a:tc>
                <a:tc gridSpan="3">
                  <a:txBody>
                    <a:bodyPr/>
                    <a:lstStyle/>
                    <a:p>
                      <a:pPr rtl="0" fontAlgn="base"/>
                      <a:r>
                        <a:rPr lang="en-GB" sz="800" b="0" i="0" u="none" strike="noStrike" kern="1200" dirty="0">
                          <a:solidFill>
                            <a:srgbClr val="000000"/>
                          </a:solidFill>
                          <a:effectLst/>
                          <a:latin typeface="+mn-lt"/>
                          <a:ea typeface="+mn-ea"/>
                          <a:cs typeface="+mn-cs"/>
                        </a:rPr>
                        <a:t>XRN5906 - Extending the PC4 Read Submission Window.</a:t>
                      </a:r>
                    </a:p>
                    <a:p>
                      <a:pPr rtl="0" fontAlgn="base"/>
                      <a:r>
                        <a:rPr lang="en-GB" sz="800" b="0" i="0" u="none" strike="noStrike" kern="1200" dirty="0">
                          <a:solidFill>
                            <a:srgbClr val="000000"/>
                          </a:solidFill>
                          <a:effectLst/>
                          <a:latin typeface="+mn-lt"/>
                          <a:ea typeface="+mn-ea"/>
                          <a:cs typeface="+mn-cs"/>
                        </a:rPr>
                        <a:t>XRN5872 - Updates to the AQ Amendments Process.</a:t>
                      </a:r>
                    </a:p>
                    <a:p>
                      <a:pPr rtl="0" fontAlgn="base"/>
                      <a:r>
                        <a:rPr lang="en-GB" sz="800" b="0" i="0" u="none" strike="noStrike" kern="1200" dirty="0">
                          <a:solidFill>
                            <a:srgbClr val="000000"/>
                          </a:solidFill>
                          <a:effectLst/>
                          <a:latin typeface="+mn-lt"/>
                          <a:ea typeface="+mn-ea"/>
                          <a:cs typeface="+mn-cs"/>
                        </a:rPr>
                        <a:t>XRN5914/XRN5922 - Shorten of the current LIS (Line in sand) date to 2-3 years &amp; amend the LIS to rolling Period.</a:t>
                      </a: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3873012991"/>
                  </a:ext>
                </a:extLst>
              </a:tr>
            </a:tbl>
          </a:graphicData>
        </a:graphic>
      </p:graphicFrame>
      <p:grpSp>
        <p:nvGrpSpPr>
          <p:cNvPr id="4" name="Group 3">
            <a:extLst>
              <a:ext uri="{FF2B5EF4-FFF2-40B4-BE49-F238E27FC236}">
                <a16:creationId xmlns:a16="http://schemas.microsoft.com/office/drawing/2014/main" id="{CE1E32A8-FA28-B962-2C69-D1D06007B243}"/>
              </a:ext>
            </a:extLst>
          </p:cNvPr>
          <p:cNvGrpSpPr/>
          <p:nvPr/>
        </p:nvGrpSpPr>
        <p:grpSpPr>
          <a:xfrm>
            <a:off x="5593488" y="4325099"/>
            <a:ext cx="3811727" cy="215444"/>
            <a:chOff x="4309575" y="3486038"/>
            <a:chExt cx="2858795" cy="278125"/>
          </a:xfrm>
        </p:grpSpPr>
        <p:grpSp>
          <p:nvGrpSpPr>
            <p:cNvPr id="6" name="Group 5">
              <a:extLst>
                <a:ext uri="{FF2B5EF4-FFF2-40B4-BE49-F238E27FC236}">
                  <a16:creationId xmlns:a16="http://schemas.microsoft.com/office/drawing/2014/main" id="{C6C6EE5A-D417-F7F4-EC4B-862687E49EB8}"/>
                </a:ext>
              </a:extLst>
            </p:cNvPr>
            <p:cNvGrpSpPr/>
            <p:nvPr/>
          </p:nvGrpSpPr>
          <p:grpSpPr>
            <a:xfrm>
              <a:off x="4309575" y="3486038"/>
              <a:ext cx="756457" cy="278125"/>
              <a:chOff x="4089862" y="3445799"/>
              <a:chExt cx="756457" cy="278125"/>
            </a:xfrm>
          </p:grpSpPr>
          <p:sp>
            <p:nvSpPr>
              <p:cNvPr id="19" name="Oval 18">
                <a:extLst>
                  <a:ext uri="{FF2B5EF4-FFF2-40B4-BE49-F238E27FC236}">
                    <a16:creationId xmlns:a16="http://schemas.microsoft.com/office/drawing/2014/main" id="{A025B38C-2A3C-9212-EB47-136D79701C17}"/>
                  </a:ext>
                </a:extLst>
              </p:cNvPr>
              <p:cNvSpPr/>
              <p:nvPr/>
            </p:nvSpPr>
            <p:spPr>
              <a:xfrm>
                <a:off x="4089862" y="3562003"/>
                <a:ext cx="54033" cy="45719"/>
              </a:xfrm>
              <a:prstGeom prst="ellipse">
                <a:avLst/>
              </a:prstGeom>
              <a:solidFill>
                <a:srgbClr val="57BAE5"/>
              </a:solidFill>
              <a:ln w="25400" cap="flat" cmpd="sng" algn="ctr">
                <a:solidFill>
                  <a:srgbClr val="57BAE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20" name="TextBox 19">
                <a:extLst>
                  <a:ext uri="{FF2B5EF4-FFF2-40B4-BE49-F238E27FC236}">
                    <a16:creationId xmlns:a16="http://schemas.microsoft.com/office/drawing/2014/main" id="{047366BE-02B1-5F1A-4B4A-548764529B90}"/>
                  </a:ext>
                </a:extLst>
              </p:cNvPr>
              <p:cNvSpPr txBox="1"/>
              <p:nvPr/>
            </p:nvSpPr>
            <p:spPr>
              <a:xfrm>
                <a:off x="4131425"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Complete</a:t>
                </a:r>
              </a:p>
            </p:txBody>
          </p:sp>
        </p:grpSp>
        <p:grpSp>
          <p:nvGrpSpPr>
            <p:cNvPr id="8" name="Group 7">
              <a:extLst>
                <a:ext uri="{FF2B5EF4-FFF2-40B4-BE49-F238E27FC236}">
                  <a16:creationId xmlns:a16="http://schemas.microsoft.com/office/drawing/2014/main" id="{59E09A33-F4AF-BE19-568E-C3EAE407D089}"/>
                </a:ext>
              </a:extLst>
            </p:cNvPr>
            <p:cNvGrpSpPr/>
            <p:nvPr/>
          </p:nvGrpSpPr>
          <p:grpSpPr>
            <a:xfrm>
              <a:off x="5080579" y="3486038"/>
              <a:ext cx="741910" cy="278125"/>
              <a:chOff x="4089862" y="3445799"/>
              <a:chExt cx="741910" cy="278125"/>
            </a:xfrm>
          </p:grpSpPr>
          <p:sp>
            <p:nvSpPr>
              <p:cNvPr id="17" name="Oval 16">
                <a:extLst>
                  <a:ext uri="{FF2B5EF4-FFF2-40B4-BE49-F238E27FC236}">
                    <a16:creationId xmlns:a16="http://schemas.microsoft.com/office/drawing/2014/main" id="{5150144D-492B-E2A3-58BB-F49BDA55D333}"/>
                  </a:ext>
                </a:extLst>
              </p:cNvPr>
              <p:cNvSpPr/>
              <p:nvPr/>
            </p:nvSpPr>
            <p:spPr>
              <a:xfrm>
                <a:off x="4089862" y="3562003"/>
                <a:ext cx="54033" cy="45719"/>
              </a:xfrm>
              <a:prstGeom prst="ellipse">
                <a:avLst/>
              </a:prstGeom>
              <a:solidFill>
                <a:srgbClr val="00BF75"/>
              </a:solidFill>
              <a:ln w="25400" cap="flat" cmpd="sng" algn="ctr">
                <a:solidFill>
                  <a:srgbClr val="00BF7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8" name="TextBox 17">
                <a:extLst>
                  <a:ext uri="{FF2B5EF4-FFF2-40B4-BE49-F238E27FC236}">
                    <a16:creationId xmlns:a16="http://schemas.microsoft.com/office/drawing/2014/main" id="{C2725CAD-E1F1-7FD0-AAF0-5213129DC9CD}"/>
                  </a:ext>
                </a:extLst>
              </p:cNvPr>
              <p:cNvSpPr txBox="1"/>
              <p:nvPr/>
            </p:nvSpPr>
            <p:spPr>
              <a:xfrm>
                <a:off x="4116878"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On Track</a:t>
                </a:r>
              </a:p>
            </p:txBody>
          </p:sp>
        </p:grpSp>
        <p:grpSp>
          <p:nvGrpSpPr>
            <p:cNvPr id="9" name="Group 8">
              <a:extLst>
                <a:ext uri="{FF2B5EF4-FFF2-40B4-BE49-F238E27FC236}">
                  <a16:creationId xmlns:a16="http://schemas.microsoft.com/office/drawing/2014/main" id="{770A728B-F135-E1F8-6311-A2CE78694577}"/>
                </a:ext>
              </a:extLst>
            </p:cNvPr>
            <p:cNvGrpSpPr/>
            <p:nvPr/>
          </p:nvGrpSpPr>
          <p:grpSpPr>
            <a:xfrm>
              <a:off x="5795473" y="3486038"/>
              <a:ext cx="741910" cy="278125"/>
              <a:chOff x="4089862" y="3445799"/>
              <a:chExt cx="741910" cy="278125"/>
            </a:xfrm>
          </p:grpSpPr>
          <p:sp>
            <p:nvSpPr>
              <p:cNvPr id="15" name="Oval 14">
                <a:extLst>
                  <a:ext uri="{FF2B5EF4-FFF2-40B4-BE49-F238E27FC236}">
                    <a16:creationId xmlns:a16="http://schemas.microsoft.com/office/drawing/2014/main" id="{784FF7AE-BD67-2FCC-A250-5B5D748DF57B}"/>
                  </a:ext>
                </a:extLst>
              </p:cNvPr>
              <p:cNvSpPr/>
              <p:nvPr/>
            </p:nvSpPr>
            <p:spPr>
              <a:xfrm>
                <a:off x="4089862" y="3562003"/>
                <a:ext cx="54033" cy="45719"/>
              </a:xfrm>
              <a:prstGeom prst="ellipse">
                <a:avLst/>
              </a:prstGeom>
              <a:solidFill>
                <a:srgbClr val="FFC000"/>
              </a:solidFill>
              <a:ln w="25400" cap="flat" cmpd="sng" algn="ctr">
                <a:solidFill>
                  <a:srgbClr val="FFC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6" name="TextBox 15">
                <a:extLst>
                  <a:ext uri="{FF2B5EF4-FFF2-40B4-BE49-F238E27FC236}">
                    <a16:creationId xmlns:a16="http://schemas.microsoft.com/office/drawing/2014/main" id="{5219BF76-4870-D05A-D1A3-8B8BDDC9A1F7}"/>
                  </a:ext>
                </a:extLst>
              </p:cNvPr>
              <p:cNvSpPr txBox="1"/>
              <p:nvPr/>
            </p:nvSpPr>
            <p:spPr>
              <a:xfrm>
                <a:off x="4116878" y="3445799"/>
                <a:ext cx="714894" cy="278125"/>
              </a:xfrm>
              <a:prstGeom prst="rect">
                <a:avLst/>
              </a:prstGeom>
              <a:noFill/>
            </p:spPr>
            <p:txBody>
              <a:bodyPr wrap="square" rtlCol="0">
                <a:spAutoFit/>
              </a:bodyPr>
              <a:lstStyle>
                <a:defPPr>
                  <a:defRPr lang="en-US"/>
                </a:defPPr>
                <a:lvl1pPr defTabSz="1219170">
                  <a:defRPr sz="933" kern="0">
                    <a:solidFill>
                      <a:prstClr val="black"/>
                    </a:solidFill>
                    <a:latin typeface="Nunito Sans"/>
                  </a:defRPr>
                </a:lvl1pPr>
              </a:lstStyle>
              <a:p>
                <a:r>
                  <a:rPr lang="en-GB" sz="800">
                    <a:latin typeface="+mj-lt"/>
                  </a:rPr>
                  <a:t>At Risk</a:t>
                </a:r>
              </a:p>
            </p:txBody>
          </p:sp>
        </p:grpSp>
        <p:grpSp>
          <p:nvGrpSpPr>
            <p:cNvPr id="10" name="Group 9">
              <a:extLst>
                <a:ext uri="{FF2B5EF4-FFF2-40B4-BE49-F238E27FC236}">
                  <a16:creationId xmlns:a16="http://schemas.microsoft.com/office/drawing/2014/main" id="{DF66DD10-86ED-C3BE-5342-ED14BEC24E96}"/>
                </a:ext>
              </a:extLst>
            </p:cNvPr>
            <p:cNvGrpSpPr/>
            <p:nvPr/>
          </p:nvGrpSpPr>
          <p:grpSpPr>
            <a:xfrm>
              <a:off x="6429317" y="3486038"/>
              <a:ext cx="739053" cy="278125"/>
              <a:chOff x="4089862" y="3445799"/>
              <a:chExt cx="739053" cy="278125"/>
            </a:xfrm>
          </p:grpSpPr>
          <p:sp>
            <p:nvSpPr>
              <p:cNvPr id="13" name="Oval 12">
                <a:extLst>
                  <a:ext uri="{FF2B5EF4-FFF2-40B4-BE49-F238E27FC236}">
                    <a16:creationId xmlns:a16="http://schemas.microsoft.com/office/drawing/2014/main" id="{ECAB50AC-7A55-8208-1789-142B9134F95A}"/>
                  </a:ext>
                </a:extLst>
              </p:cNvPr>
              <p:cNvSpPr/>
              <p:nvPr/>
            </p:nvSpPr>
            <p:spPr>
              <a:xfrm>
                <a:off x="4089862" y="3562003"/>
                <a:ext cx="54033" cy="45719"/>
              </a:xfrm>
              <a:prstGeom prst="ellipse">
                <a:avLst/>
              </a:prstGeom>
              <a:solidFill>
                <a:srgbClr val="FF0000"/>
              </a:solidFill>
              <a:ln w="25400" cap="flat" cmpd="sng" algn="ctr">
                <a:solidFill>
                  <a:srgbClr val="FF0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4" name="TextBox 13">
                <a:extLst>
                  <a:ext uri="{FF2B5EF4-FFF2-40B4-BE49-F238E27FC236}">
                    <a16:creationId xmlns:a16="http://schemas.microsoft.com/office/drawing/2014/main" id="{D06D3C6C-ADD3-304D-246F-36CAE02191CD}"/>
                  </a:ext>
                </a:extLst>
              </p:cNvPr>
              <p:cNvSpPr txBox="1"/>
              <p:nvPr/>
            </p:nvSpPr>
            <p:spPr>
              <a:xfrm>
                <a:off x="4114021"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Overdue</a:t>
                </a:r>
              </a:p>
            </p:txBody>
          </p:sp>
        </p:grpSp>
      </p:grpSp>
      <p:pic>
        <p:nvPicPr>
          <p:cNvPr id="7" name="Picture 6">
            <a:extLst>
              <a:ext uri="{FF2B5EF4-FFF2-40B4-BE49-F238E27FC236}">
                <a16:creationId xmlns:a16="http://schemas.microsoft.com/office/drawing/2014/main" id="{0913A3D9-08E7-80F6-518F-C26D5EE249DC}"/>
              </a:ext>
            </a:extLst>
          </p:cNvPr>
          <p:cNvPicPr>
            <a:picLocks noChangeAspect="1"/>
          </p:cNvPicPr>
          <p:nvPr/>
        </p:nvPicPr>
        <p:blipFill>
          <a:blip r:embed="rId2"/>
          <a:stretch>
            <a:fillRect/>
          </a:stretch>
        </p:blipFill>
        <p:spPr>
          <a:xfrm>
            <a:off x="5358411" y="2692802"/>
            <a:ext cx="6483069" cy="971600"/>
          </a:xfrm>
          <a:prstGeom prst="rect">
            <a:avLst/>
          </a:prstGeom>
        </p:spPr>
      </p:pic>
    </p:spTree>
    <p:extLst>
      <p:ext uri="{BB962C8B-B14F-4D97-AF65-F5344CB8AC3E}">
        <p14:creationId xmlns:p14="http://schemas.microsoft.com/office/powerpoint/2010/main" val="1798236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B943A-9B19-3D27-F0A9-D2F9DACA7049}"/>
              </a:ext>
            </a:extLst>
          </p:cNvPr>
          <p:cNvSpPr>
            <a:spLocks noGrp="1"/>
          </p:cNvSpPr>
          <p:nvPr>
            <p:ph type="title"/>
          </p:nvPr>
        </p:nvSpPr>
        <p:spPr>
          <a:xfrm>
            <a:off x="1060980" y="365125"/>
            <a:ext cx="10634614" cy="637765"/>
          </a:xfrm>
        </p:spPr>
        <p:txBody>
          <a:bodyPr>
            <a:noAutofit/>
          </a:bodyPr>
          <a:lstStyle/>
          <a:p>
            <a:r>
              <a:rPr lang="en-GB" sz="2400" dirty="0"/>
              <a:t>XRN 6045 – June 26 Major Release- Status Update</a:t>
            </a:r>
            <a:endParaRPr lang="en-IN" sz="2400" dirty="0"/>
          </a:p>
        </p:txBody>
      </p:sp>
      <p:graphicFrame>
        <p:nvGraphicFramePr>
          <p:cNvPr id="11" name="Table Placeholder 3">
            <a:extLst>
              <a:ext uri="{FF2B5EF4-FFF2-40B4-BE49-F238E27FC236}">
                <a16:creationId xmlns:a16="http://schemas.microsoft.com/office/drawing/2014/main" id="{E47E1CFE-6A14-4A94-9AEC-BA6F6A69A48A}"/>
              </a:ext>
            </a:extLst>
          </p:cNvPr>
          <p:cNvGraphicFramePr>
            <a:graphicFrameLocks/>
          </p:cNvGraphicFramePr>
          <p:nvPr/>
        </p:nvGraphicFramePr>
        <p:xfrm>
          <a:off x="371788" y="1002890"/>
          <a:ext cx="11469692" cy="5188238"/>
        </p:xfrm>
        <a:graphic>
          <a:graphicData uri="http://schemas.openxmlformats.org/drawingml/2006/table">
            <a:tbl>
              <a:tblPr firstRow="1" bandRow="1">
                <a:tableStyleId>{7E9639D4-E3E2-4D34-9284-5A2195B3D0D7}</a:tableStyleId>
              </a:tblPr>
              <a:tblGrid>
                <a:gridCol w="1559882">
                  <a:extLst>
                    <a:ext uri="{9D8B030D-6E8A-4147-A177-3AD203B41FA5}">
                      <a16:colId xmlns:a16="http://schemas.microsoft.com/office/drawing/2014/main" val="130956065"/>
                    </a:ext>
                  </a:extLst>
                </a:gridCol>
                <a:gridCol w="3371850">
                  <a:extLst>
                    <a:ext uri="{9D8B030D-6E8A-4147-A177-3AD203B41FA5}">
                      <a16:colId xmlns:a16="http://schemas.microsoft.com/office/drawing/2014/main" val="2749965458"/>
                    </a:ext>
                  </a:extLst>
                </a:gridCol>
                <a:gridCol w="3474720">
                  <a:extLst>
                    <a:ext uri="{9D8B030D-6E8A-4147-A177-3AD203B41FA5}">
                      <a16:colId xmlns:a16="http://schemas.microsoft.com/office/drawing/2014/main" val="1154779752"/>
                    </a:ext>
                  </a:extLst>
                </a:gridCol>
                <a:gridCol w="3063240">
                  <a:extLst>
                    <a:ext uri="{9D8B030D-6E8A-4147-A177-3AD203B41FA5}">
                      <a16:colId xmlns:a16="http://schemas.microsoft.com/office/drawing/2014/main" val="1186885001"/>
                    </a:ext>
                  </a:extLst>
                </a:gridCol>
              </a:tblGrid>
              <a:tr h="408149">
                <a:tc rowSpan="4">
                  <a:txBody>
                    <a:bodyPr/>
                    <a:lstStyle/>
                    <a:p>
                      <a:pPr algn="ctr"/>
                      <a:endParaRPr lang="en-US" sz="1400" b="1" kern="1200">
                        <a:solidFill>
                          <a:schemeClr val="bg1"/>
                        </a:solidFill>
                        <a:latin typeface="+mn-lt"/>
                        <a:ea typeface="+mn-ea"/>
                        <a:cs typeface="+mn-cs"/>
                      </a:endParaRPr>
                    </a:p>
                    <a:p>
                      <a:pPr algn="ctr"/>
                      <a:r>
                        <a:rPr lang="en-US" sz="1400" b="1" kern="1200">
                          <a:solidFill>
                            <a:schemeClr val="bg1"/>
                          </a:solidFill>
                          <a:latin typeface="+mn-lt"/>
                          <a:ea typeface="+mn-ea"/>
                          <a:cs typeface="+mn-cs"/>
                        </a:rPr>
                        <a:t>RAG Status</a:t>
                      </a: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gridSpan="3">
                  <a:txBody>
                    <a:bodyPr/>
                    <a:lstStyle/>
                    <a:p>
                      <a:pPr algn="ctr"/>
                      <a:r>
                        <a:rPr lang="en-US" sz="1400"/>
                        <a:t>Overall Project RAG status  </a:t>
                      </a:r>
                      <a:endParaRPr lang="en-US" sz="1400" i="1">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00BF75"/>
                    </a:solidFill>
                  </a:tcPr>
                </a:tc>
                <a:tc hMerge="1">
                  <a:txBody>
                    <a:bodyPr/>
                    <a:lstStyle/>
                    <a:p>
                      <a:endParaRPr lang="en-GB"/>
                    </a:p>
                  </a:txBody>
                  <a:tcPr/>
                </a:tc>
                <a:tc hMerge="1">
                  <a:txBody>
                    <a:bodyPr/>
                    <a:lstStyle/>
                    <a:p>
                      <a:endParaRPr/>
                    </a:p>
                  </a:txBody>
                  <a:tcPr anchor="ctr"/>
                </a:tc>
                <a:extLst>
                  <a:ext uri="{0D108BD9-81ED-4DB2-BD59-A6C34878D82A}">
                    <a16:rowId xmlns:a16="http://schemas.microsoft.com/office/drawing/2014/main" val="3741017008"/>
                  </a:ext>
                </a:extLst>
              </a:tr>
              <a:tr h="377538">
                <a:tc vMerge="1">
                  <a:txBody>
                    <a:bodyPr/>
                    <a:lstStyle/>
                    <a:p>
                      <a:pPr algn="ctr"/>
                      <a:endParaRPr lang="en-US" sz="1600">
                        <a:latin typeface="Quicksand" panose="02070303000000060000" pitchFamily="18" charset="77"/>
                      </a:endParaRPr>
                    </a:p>
                  </a:txBody>
                  <a:tcPr anchor="ctr">
                    <a:lnR w="6350" cap="flat" cmpd="sng" algn="ctr">
                      <a:solidFill>
                        <a:schemeClr val="bg1"/>
                      </a:solidFill>
                      <a:prstDash val="solid"/>
                      <a:round/>
                      <a:headEnd type="none" w="med" len="med"/>
                      <a:tailEnd type="none" w="med" len="med"/>
                    </a:lnR>
                    <a:solidFill>
                      <a:schemeClr val="tx1"/>
                    </a:solidFill>
                  </a:tcPr>
                </a:tc>
                <a:tc>
                  <a:txBody>
                    <a:bodyPr/>
                    <a:lstStyle/>
                    <a:p>
                      <a:pPr algn="ctr"/>
                      <a:r>
                        <a:rPr lang="en-US" sz="1400" b="1" kern="1200">
                          <a:solidFill>
                            <a:schemeClr val="bg1"/>
                          </a:solidFill>
                          <a:latin typeface="+mn-lt"/>
                          <a:ea typeface="+mn-ea"/>
                          <a:cs typeface="+mn-cs"/>
                        </a:rPr>
                        <a:t>Schedule</a:t>
                      </a:r>
                      <a:r>
                        <a:rPr lang="en-US" sz="1600"/>
                        <a:t>0</a:t>
                      </a:r>
                      <a:endParaRPr lang="en-US" sz="160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a:solidFill>
                            <a:schemeClr val="bg1"/>
                          </a:solidFill>
                          <a:latin typeface="+mn-lt"/>
                          <a:ea typeface="+mn-ea"/>
                          <a:cs typeface="+mn-cs"/>
                        </a:rPr>
                        <a:t>Risks and Issues</a:t>
                      </a:r>
                      <a:endParaRPr lang="en-US" sz="1600">
                        <a:latin typeface="Quicksand" panose="02070303000000060000" pitchFamily="18" charset="77"/>
                      </a:endParaRPr>
                    </a:p>
                  </a:txBody>
                  <a:tcPr anchor="ctr">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a:solidFill>
                            <a:schemeClr val="bg1"/>
                          </a:solidFill>
                          <a:latin typeface="+mn-lt"/>
                          <a:ea typeface="+mn-ea"/>
                          <a:cs typeface="+mn-cs"/>
                        </a:rPr>
                        <a:t>Costs</a:t>
                      </a:r>
                    </a:p>
                  </a:txBody>
                  <a:tcPr anchor="ctr">
                    <a:solidFill>
                      <a:schemeClr val="tx1"/>
                    </a:solidFill>
                  </a:tcPr>
                </a:tc>
                <a:extLst>
                  <a:ext uri="{0D108BD9-81ED-4DB2-BD59-A6C34878D82A}">
                    <a16:rowId xmlns:a16="http://schemas.microsoft.com/office/drawing/2014/main" val="511888340"/>
                  </a:ext>
                </a:extLst>
              </a:tr>
              <a:tr h="397945">
                <a:tc vMerge="1">
                  <a:txBody>
                    <a:bodyPr/>
                    <a:lstStyle/>
                    <a:p>
                      <a:endParaRPr/>
                    </a:p>
                  </a:txBody>
                  <a:tcPr anchor="ctr">
                    <a:solidFill>
                      <a:schemeClr val="tx1"/>
                    </a:solidFill>
                  </a:tcPr>
                </a:tc>
                <a:tc>
                  <a:txBody>
                    <a:bodyPr/>
                    <a:lstStyle/>
                    <a:p>
                      <a:pPr algn="ctr"/>
                      <a:endParaRPr lang="en-US" sz="160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solidFill>
                      <a:srgbClr val="00BF75"/>
                    </a:solidFill>
                  </a:tcPr>
                </a:tc>
                <a:tc>
                  <a:txBody>
                    <a:bodyPr/>
                    <a:lstStyle/>
                    <a:p>
                      <a:pPr algn="ctr"/>
                      <a:endParaRPr lang="en-US" sz="1600">
                        <a:latin typeface="Quicksand" panose="02070303000000060000" pitchFamily="18" charset="77"/>
                      </a:endParaRPr>
                    </a:p>
                  </a:txBody>
                  <a:tcPr anchor="ctr">
                    <a:solidFill>
                      <a:srgbClr val="00BF75"/>
                    </a:solidFill>
                  </a:tcPr>
                </a:tc>
                <a:tc>
                  <a:txBody>
                    <a:bodyPr/>
                    <a:lstStyle/>
                    <a:p>
                      <a:pPr algn="ctr"/>
                      <a:endParaRPr lang="en-US" sz="1600">
                        <a:latin typeface="Quicksand" panose="02070303000000060000" pitchFamily="18" charset="77"/>
                      </a:endParaRPr>
                    </a:p>
                  </a:txBody>
                  <a:tcPr anchor="ctr">
                    <a:solidFill>
                      <a:srgbClr val="00BF75"/>
                    </a:solidFill>
                  </a:tcPr>
                </a:tc>
                <a:extLst>
                  <a:ext uri="{0D108BD9-81ED-4DB2-BD59-A6C34878D82A}">
                    <a16:rowId xmlns:a16="http://schemas.microsoft.com/office/drawing/2014/main" val="3937089168"/>
                  </a:ext>
                </a:extLst>
              </a:tr>
              <a:tr h="399610">
                <a:tc vMerge="1">
                  <a:txBody>
                    <a:bodyPr/>
                    <a:lstStyle/>
                    <a:p>
                      <a:pPr algn="ctr"/>
                      <a:endParaRPr lang="en-US" sz="1400" b="1" kern="1200">
                        <a:solidFill>
                          <a:schemeClr val="bg1"/>
                        </a:solidFill>
                        <a:latin typeface="+mn-lt"/>
                        <a:ea typeface="+mn-ea"/>
                        <a:cs typeface="+mn-cs"/>
                      </a:endParaRPr>
                    </a:p>
                  </a:txBody>
                  <a:tcPr anchor="ctr">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bg1"/>
                          </a:solidFill>
                          <a:latin typeface="+mn-lt"/>
                          <a:ea typeface="+mn-ea"/>
                          <a:cs typeface="+mn-cs"/>
                        </a:rPr>
                        <a:t>Status Justification</a:t>
                      </a:r>
                    </a:p>
                  </a:txBody>
                  <a:tcPr anchor="ctr">
                    <a:lnL w="6350" cap="flat" cmpd="sng" algn="ctr">
                      <a:solidFill>
                        <a:schemeClr val="bg1"/>
                      </a:solidFill>
                      <a:prstDash val="solid"/>
                      <a:round/>
                      <a:headEnd type="none" w="med" len="med"/>
                      <a:tailEnd type="none" w="med" len="med"/>
                    </a:lnL>
                    <a:solidFill>
                      <a:schemeClr val="tx1"/>
                    </a:solidFill>
                  </a:tcPr>
                </a:tc>
                <a:tc hMerge="1">
                  <a:txBody>
                    <a:bodyPr/>
                    <a:lstStyle/>
                    <a:p>
                      <a:endParaRPr lang="en-GB"/>
                    </a:p>
                  </a:txBody>
                  <a:tcPr/>
                </a:tc>
                <a:tc hMerge="1">
                  <a:txBody>
                    <a:bodyPr/>
                    <a:lstStyle/>
                    <a:p>
                      <a:pPr algn="ctr"/>
                      <a:endParaRPr lang="en-US" sz="1400" b="1" kern="1200">
                        <a:solidFill>
                          <a:schemeClr val="bg1"/>
                        </a:solidFill>
                        <a:latin typeface="+mn-lt"/>
                        <a:ea typeface="+mn-ea"/>
                        <a:cs typeface="+mn-cs"/>
                      </a:endParaRPr>
                    </a:p>
                  </a:txBody>
                  <a:tcPr anchor="ctr">
                    <a:solidFill>
                      <a:schemeClr val="tx1"/>
                    </a:solidFill>
                  </a:tcPr>
                </a:tc>
                <a:extLst>
                  <a:ext uri="{0D108BD9-81ED-4DB2-BD59-A6C34878D82A}">
                    <a16:rowId xmlns:a16="http://schemas.microsoft.com/office/drawing/2014/main" val="1031597798"/>
                  </a:ext>
                </a:extLst>
              </a:tr>
              <a:tr h="2234487">
                <a:tc>
                  <a:txBody>
                    <a:bodyPr/>
                    <a:lstStyle/>
                    <a:p>
                      <a:pPr algn="ctr"/>
                      <a:r>
                        <a:rPr lang="en-US" sz="1400" b="1" kern="1200">
                          <a:solidFill>
                            <a:schemeClr val="bg1"/>
                          </a:solidFill>
                          <a:latin typeface="+mn-lt"/>
                          <a:ea typeface="+mn-ea"/>
                          <a:cs typeface="+mn-cs"/>
                        </a:rPr>
                        <a:t>Schedule</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0" i="0" u="none" strike="noStrike" kern="0" cap="none" spc="0" normalizeH="0" baseline="0" dirty="0">
                          <a:ln>
                            <a:noFill/>
                          </a:ln>
                          <a:solidFill>
                            <a:srgbClr val="000000"/>
                          </a:solidFill>
                          <a:effectLst/>
                          <a:uLnTx/>
                          <a:uFillTx/>
                          <a:latin typeface="+mn-lt"/>
                          <a:ea typeface="+mn-ea"/>
                          <a:cs typeface="Poppins"/>
                        </a:rPr>
                        <a:t>The scope </a:t>
                      </a:r>
                      <a:r>
                        <a:rPr lang="en-GB" sz="800" b="0" i="0" u="none" strike="noStrike" kern="0" cap="none" spc="0" normalizeH="0" baseline="0" dirty="0">
                          <a:ln>
                            <a:noFill/>
                          </a:ln>
                          <a:solidFill>
                            <a:srgbClr val="000000"/>
                          </a:solidFill>
                          <a:effectLst/>
                          <a:uLnTx/>
                          <a:uFillTx/>
                          <a:latin typeface="+mn-lt"/>
                          <a:ea typeface="+mn-ea"/>
                          <a:cs typeface="Poppins"/>
                        </a:rPr>
                        <a:t>of June 26 Major Release wa</a:t>
                      </a:r>
                      <a:r>
                        <a:rPr kumimoji="0" lang="en-GB" sz="800" b="0" i="0" u="none" strike="noStrike" kern="0" cap="none" spc="0" normalizeH="0" baseline="0" dirty="0">
                          <a:ln>
                            <a:noFill/>
                          </a:ln>
                          <a:solidFill>
                            <a:srgbClr val="000000"/>
                          </a:solidFill>
                          <a:effectLst/>
                          <a:uLnTx/>
                          <a:uFillTx/>
                          <a:latin typeface="+mn-lt"/>
                          <a:ea typeface="+mn-ea"/>
                          <a:cs typeface="Poppins"/>
                        </a:rPr>
                        <a:t>s presented for approval </a:t>
                      </a:r>
                      <a:r>
                        <a:rPr lang="en-GB" sz="800" b="0" i="0" u="none" strike="noStrike" kern="0" cap="none" spc="0" normalizeH="0" baseline="0" dirty="0">
                          <a:ln>
                            <a:noFill/>
                          </a:ln>
                          <a:solidFill>
                            <a:srgbClr val="000000"/>
                          </a:solidFill>
                          <a:effectLst/>
                          <a:uLnTx/>
                          <a:uFillTx/>
                          <a:latin typeface="+mn-lt"/>
                          <a:ea typeface="+mn-ea"/>
                          <a:cs typeface="Poppins"/>
                        </a:rPr>
                        <a:t>at the ChMC meeting on 11/02/2026.</a:t>
                      </a:r>
                      <a:endParaRPr kumimoji="0" lang="en-GB" sz="800" b="0" i="0" u="none" strike="noStrike" kern="0" cap="none" spc="0" normalizeH="0" baseline="0" dirty="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dirty="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US" sz="800" b="0" i="0" u="none" strike="noStrike" kern="0" cap="none" spc="0" normalizeH="0" baseline="0" dirty="0">
                          <a:ln>
                            <a:noFill/>
                          </a:ln>
                          <a:solidFill>
                            <a:srgbClr val="000000"/>
                          </a:solidFill>
                          <a:effectLst/>
                          <a:uLnTx/>
                          <a:uFillTx/>
                          <a:latin typeface="+mn-lt"/>
                          <a:ea typeface="+mn-ea"/>
                          <a:cs typeface="Poppins"/>
                        </a:rPr>
                        <a:t>Overall release is tracking </a:t>
                      </a:r>
                      <a:r>
                        <a:rPr lang="en-US" sz="800" b="0" i="0" u="none" strike="noStrike" kern="0" cap="none" spc="0" normalizeH="0" baseline="0" dirty="0">
                          <a:ln>
                            <a:noFill/>
                          </a:ln>
                          <a:solidFill>
                            <a:srgbClr val="000000"/>
                          </a:solidFill>
                          <a:effectLst/>
                          <a:uLnTx/>
                          <a:uFillTx/>
                          <a:latin typeface="+mn-lt"/>
                          <a:ea typeface="+mn-ea"/>
                          <a:cs typeface="Poppins"/>
                        </a:rPr>
                        <a:t>to target</a:t>
                      </a:r>
                      <a:r>
                        <a:rPr kumimoji="0" lang="en-US" sz="800" b="0" i="0" u="none" strike="noStrike" kern="0" cap="none" spc="0" normalizeH="0" baseline="0" dirty="0">
                          <a:ln>
                            <a:noFill/>
                          </a:ln>
                          <a:solidFill>
                            <a:srgbClr val="000000"/>
                          </a:solidFill>
                          <a:effectLst/>
                          <a:uLnTx/>
                          <a:uFillTx/>
                          <a:latin typeface="+mn-lt"/>
                          <a:ea typeface="+mn-ea"/>
                          <a:cs typeface="Poppins"/>
                        </a:rPr>
                        <a:t>; project is planned implement on 26/06/2026.</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dirty="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0" cap="none" spc="0" normalizeH="0" baseline="0" dirty="0">
                          <a:ln>
                            <a:noFill/>
                          </a:ln>
                          <a:solidFill>
                            <a:srgbClr val="000000"/>
                          </a:solidFill>
                          <a:effectLst/>
                          <a:uLnTx/>
                          <a:uFillTx/>
                          <a:latin typeface="+mn-lt"/>
                          <a:ea typeface="+mn-ea"/>
                          <a:cs typeface="Poppins"/>
                        </a:rPr>
                        <a:t>Progress Update:</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1" i="0" u="none" strike="noStrike" kern="0" cap="none" spc="0" normalizeH="0" baseline="0" dirty="0">
                        <a:ln>
                          <a:noFill/>
                        </a:ln>
                        <a:solidFill>
                          <a:srgbClr val="000000"/>
                        </a:solidFill>
                        <a:effectLst/>
                        <a:uLnTx/>
                        <a:uFillTx/>
                        <a:latin typeface="+mn-lt"/>
                        <a:ea typeface="+mn-ea"/>
                        <a:cs typeface="Poppins"/>
                      </a:endParaRP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r>
                        <a:rPr kumimoji="0" lang="en-GB" sz="800" b="0" i="0" u="none" strike="noStrike" kern="0" cap="none" spc="0" normalizeH="0" baseline="0" dirty="0">
                          <a:ln>
                            <a:noFill/>
                          </a:ln>
                          <a:solidFill>
                            <a:srgbClr val="000000"/>
                          </a:solidFill>
                          <a:effectLst/>
                          <a:uLnTx/>
                          <a:uFillTx/>
                          <a:latin typeface="+mn-lt"/>
                          <a:ea typeface="+mn-ea"/>
                          <a:cs typeface="Poppins"/>
                        </a:rPr>
                        <a:t>XRN5805 has exited Design and is due to start build on the 13/04/2026</a:t>
                      </a: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r>
                        <a:rPr kumimoji="0" lang="en-GB" sz="800" b="0" i="0" u="none" strike="noStrike" kern="0" cap="none" spc="0" normalizeH="0" baseline="0" dirty="0">
                          <a:ln>
                            <a:noFill/>
                          </a:ln>
                          <a:solidFill>
                            <a:srgbClr val="000000"/>
                          </a:solidFill>
                          <a:effectLst/>
                          <a:uLnTx/>
                          <a:uFillTx/>
                          <a:latin typeface="+mn-lt"/>
                          <a:ea typeface="+mn-ea"/>
                          <a:cs typeface="Poppins"/>
                        </a:rPr>
                        <a:t>XR5702 is currently working through closure of Design post a revalidation exercise</a:t>
                      </a: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endParaRPr kumimoji="0" lang="en-GB" sz="800" b="1" i="0" u="none" strike="noStrike" kern="0" cap="none" spc="0" normalizeH="0" baseline="0" dirty="0">
                        <a:ln>
                          <a:noFill/>
                        </a:ln>
                        <a:solidFill>
                          <a:srgbClr val="000000"/>
                        </a:solidFill>
                        <a:effectLst/>
                        <a:uLnTx/>
                        <a:uFillTx/>
                        <a:latin typeface="+mn-lt"/>
                        <a:ea typeface="+mn-ea"/>
                        <a:cs typeface="Poppins"/>
                      </a:endParaRPr>
                    </a:p>
                    <a:p>
                      <a:pPr marL="0" marR="0" lvl="0" indent="0" algn="l" defTabSz="914400">
                        <a:lnSpc>
                          <a:spcPct val="100000"/>
                        </a:lnSpc>
                        <a:spcBef>
                          <a:spcPts val="0"/>
                        </a:spcBef>
                        <a:spcAft>
                          <a:spcPts val="0"/>
                        </a:spcAft>
                        <a:buClrTx/>
                        <a:buSzTx/>
                        <a:buFont typeface="Arial" panose="020B0604020202020204" pitchFamily="34" charset="0"/>
                        <a:buNone/>
                        <a:tabLst/>
                        <a:defRPr/>
                      </a:pPr>
                      <a:endParaRPr kumimoji="0" lang="en-GB" sz="800" b="0" i="0" u="none" strike="noStrike" kern="0" cap="none" spc="0" normalizeH="0" baseline="0" dirty="0">
                        <a:ln>
                          <a:noFill/>
                        </a:ln>
                        <a:solidFill>
                          <a:srgbClr val="000000"/>
                        </a:solidFill>
                        <a:effectLst/>
                        <a:uLnTx/>
                        <a:uFillTx/>
                        <a:latin typeface="+mn-lt"/>
                        <a:ea typeface="+mn-ea"/>
                        <a:cs typeface="Poppins"/>
                      </a:endParaRPr>
                    </a:p>
                    <a:p>
                      <a:pPr marL="0" indent="0" algn="l">
                        <a:buNone/>
                      </a:pPr>
                      <a:r>
                        <a:rPr lang="en-GB" sz="800" b="1" i="0" u="none" strike="noStrike" kern="1200" cap="none" normalizeH="0" baseline="0" dirty="0">
                          <a:ln>
                            <a:noFill/>
                          </a:ln>
                          <a:solidFill>
                            <a:srgbClr val="000000"/>
                          </a:solidFill>
                          <a:effectLst/>
                          <a:latin typeface="Nunito sans"/>
                          <a:ea typeface="+mn-ea"/>
                          <a:cs typeface="+mn-cs"/>
                        </a:rPr>
                        <a:t>Decision in March ChMC</a:t>
                      </a:r>
                      <a:r>
                        <a:rPr lang="en-GB" sz="800" b="0" i="0" u="none" strike="noStrike" kern="1200" cap="none" normalizeH="0" baseline="0" dirty="0">
                          <a:ln>
                            <a:noFill/>
                          </a:ln>
                          <a:solidFill>
                            <a:srgbClr val="000000"/>
                          </a:solidFill>
                          <a:effectLst/>
                          <a:latin typeface="Nunito sans"/>
                          <a:ea typeface="+mn-ea"/>
                          <a:cs typeface="+mn-cs"/>
                        </a:rPr>
                        <a:t>: BER Approval for June release</a:t>
                      </a:r>
                    </a:p>
                  </a:txBody>
                  <a:tcPr anchor="ctr">
                    <a:lnR w="6350" cap="flat" cmpd="sng" algn="ctr">
                      <a:solidFill>
                        <a:schemeClr val="tx1"/>
                      </a:solidFill>
                      <a:prstDash val="solid"/>
                      <a:round/>
                      <a:headEnd type="none" w="med" len="med"/>
                      <a:tailEnd type="none" w="med" len="med"/>
                    </a:lnR>
                  </a:tcPr>
                </a:tc>
                <a:tc gridSpan="2">
                  <a:txBody>
                    <a:bodyPr/>
                    <a:lstStyle/>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r>
                        <a:rPr lang="en-US" sz="800">
                          <a:latin typeface="+mn-lt"/>
                        </a:rPr>
                        <a:t>Implementation date 26</a:t>
                      </a:r>
                      <a:r>
                        <a:rPr lang="en-US" sz="800" baseline="30000">
                          <a:latin typeface="+mn-lt"/>
                        </a:rPr>
                        <a:t>th</a:t>
                      </a:r>
                      <a:r>
                        <a:rPr lang="en-US" sz="800">
                          <a:latin typeface="+mn-lt"/>
                        </a:rPr>
                        <a:t> June 2026, contingency date 3</a:t>
                      </a:r>
                      <a:r>
                        <a:rPr lang="en-US" sz="800" baseline="30000">
                          <a:latin typeface="+mn-lt"/>
                        </a:rPr>
                        <a:t>rd</a:t>
                      </a:r>
                      <a:r>
                        <a:rPr lang="en-US" sz="800">
                          <a:latin typeface="+mn-lt"/>
                        </a:rPr>
                        <a:t> July 2026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hMerge="1">
                  <a:txBody>
                    <a:bodyPr/>
                    <a:lstStyle/>
                    <a:p>
                      <a:endParaRPr/>
                    </a:p>
                  </a:txBody>
                  <a:tcPr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94376521"/>
                  </a:ext>
                </a:extLst>
              </a:tr>
              <a:tr h="431461">
                <a:tc>
                  <a:txBody>
                    <a:bodyPr/>
                    <a:lstStyle/>
                    <a:p>
                      <a:pPr algn="ctr"/>
                      <a:r>
                        <a:rPr lang="en-US" sz="1400" b="1" kern="1200">
                          <a:solidFill>
                            <a:schemeClr val="bg1"/>
                          </a:solidFill>
                          <a:latin typeface="+mn-lt"/>
                          <a:ea typeface="+mn-ea"/>
                          <a:cs typeface="+mn-cs"/>
                        </a:rPr>
                        <a:t>Risks and Issues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algn="l"/>
                      <a:r>
                        <a:rPr lang="en-US" sz="800">
                          <a:solidFill>
                            <a:schemeClr val="tx1">
                              <a:lumMod val="85000"/>
                              <a:lumOff val="15000"/>
                            </a:schemeClr>
                          </a:solidFill>
                          <a:latin typeface="Nunito Sans" pitchFamily="2" charset="0"/>
                        </a:rPr>
                        <a:t>N/A</a:t>
                      </a: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1918266800"/>
                  </a:ext>
                </a:extLst>
              </a:tr>
              <a:tr h="428556">
                <a:tc>
                  <a:txBody>
                    <a:bodyPr/>
                    <a:lstStyle/>
                    <a:p>
                      <a:pPr algn="ctr"/>
                      <a:r>
                        <a:rPr lang="en-US" sz="1400" b="1" kern="1200">
                          <a:solidFill>
                            <a:schemeClr val="bg1"/>
                          </a:solidFill>
                          <a:latin typeface="+mn-lt"/>
                          <a:ea typeface="+mn-ea"/>
                          <a:cs typeface="+mn-cs"/>
                        </a:rPr>
                        <a:t>Costs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kern="1200" noProof="0">
                          <a:solidFill>
                            <a:schemeClr val="tx2"/>
                          </a:solidFill>
                          <a:effectLst/>
                          <a:latin typeface="Nunito sans"/>
                        </a:rPr>
                        <a:t>Forecast to complete delivery against approved BER </a:t>
                      </a:r>
                      <a:endParaRPr kumimoji="0" lang="en-US" sz="800">
                        <a:solidFill>
                          <a:schemeClr val="tx2"/>
                        </a:solidFill>
                        <a:latin typeface="Nunito sans"/>
                      </a:endParaRP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2035633486"/>
                  </a:ext>
                </a:extLst>
              </a:tr>
              <a:tr h="510492">
                <a:tc>
                  <a:txBody>
                    <a:bodyPr/>
                    <a:lstStyle/>
                    <a:p>
                      <a:pPr algn="ctr"/>
                      <a:r>
                        <a:rPr lang="en-US" sz="1400" b="1" kern="1200">
                          <a:solidFill>
                            <a:schemeClr val="bg1"/>
                          </a:solidFill>
                          <a:latin typeface="+mn-lt"/>
                          <a:ea typeface="+mn-ea"/>
                          <a:cs typeface="+mn-cs"/>
                        </a:rPr>
                        <a:t>Scope</a:t>
                      </a:r>
                    </a:p>
                  </a:txBody>
                  <a:tcPr anchor="ctr">
                    <a:lnT w="6350" cap="flat" cmpd="sng" algn="ctr">
                      <a:solidFill>
                        <a:schemeClr val="bg1"/>
                      </a:solidFill>
                      <a:prstDash val="solid"/>
                      <a:round/>
                      <a:headEnd type="none" w="med" len="med"/>
                      <a:tailEnd type="none" w="med" len="med"/>
                    </a:lnT>
                    <a:solidFill>
                      <a:schemeClr val="tx1"/>
                    </a:solidFill>
                  </a:tcPr>
                </a:tc>
                <a:tc gridSpan="3">
                  <a:txBody>
                    <a:bodyPr/>
                    <a:lstStyle/>
                    <a:p>
                      <a:pPr rtl="0" fontAlgn="base"/>
                      <a:r>
                        <a:rPr lang="en-GB" sz="800" b="0" i="0" u="none" strike="noStrike" kern="1200" dirty="0">
                          <a:solidFill>
                            <a:srgbClr val="000000"/>
                          </a:solidFill>
                          <a:effectLst/>
                          <a:latin typeface="+mn-lt"/>
                          <a:ea typeface="+mn-ea"/>
                          <a:cs typeface="+mn-cs"/>
                        </a:rPr>
                        <a:t>XRN5702 – Update to assess the replacement of Facsimile as a form of communication (Modification 0864S)</a:t>
                      </a:r>
                    </a:p>
                    <a:p>
                      <a:pPr rtl="0" fontAlgn="base"/>
                      <a:r>
                        <a:rPr lang="en-GB" sz="800" b="0" i="0" u="none" strike="noStrike" kern="1200" dirty="0">
                          <a:solidFill>
                            <a:srgbClr val="000000"/>
                          </a:solidFill>
                          <a:effectLst/>
                          <a:latin typeface="+mn-lt"/>
                          <a:ea typeface="+mn-ea"/>
                          <a:cs typeface="+mn-cs"/>
                        </a:rPr>
                        <a:t>XRN5805 - Alternative Solution to address instances where VBA macros are present in DN Templates</a:t>
                      </a:r>
                      <a:endParaRPr lang="en-US" sz="800" b="0" i="0" u="none" strike="noStrike" kern="1200" dirty="0">
                        <a:solidFill>
                          <a:srgbClr val="000000"/>
                        </a:solidFill>
                        <a:effectLst/>
                        <a:latin typeface="+mn-lt"/>
                        <a:ea typeface="+mn-ea"/>
                        <a:cs typeface="+mn-cs"/>
                      </a:endParaRP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3873012991"/>
                  </a:ext>
                </a:extLst>
              </a:tr>
            </a:tbl>
          </a:graphicData>
        </a:graphic>
      </p:graphicFrame>
      <p:grpSp>
        <p:nvGrpSpPr>
          <p:cNvPr id="4" name="Group 3">
            <a:extLst>
              <a:ext uri="{FF2B5EF4-FFF2-40B4-BE49-F238E27FC236}">
                <a16:creationId xmlns:a16="http://schemas.microsoft.com/office/drawing/2014/main" id="{CE1E32A8-FA28-B962-2C69-D1D06007B243}"/>
              </a:ext>
            </a:extLst>
          </p:cNvPr>
          <p:cNvGrpSpPr/>
          <p:nvPr/>
        </p:nvGrpSpPr>
        <p:grpSpPr>
          <a:xfrm>
            <a:off x="5593488" y="4325099"/>
            <a:ext cx="3811727" cy="215444"/>
            <a:chOff x="4309575" y="3486038"/>
            <a:chExt cx="2858795" cy="278125"/>
          </a:xfrm>
        </p:grpSpPr>
        <p:grpSp>
          <p:nvGrpSpPr>
            <p:cNvPr id="6" name="Group 5">
              <a:extLst>
                <a:ext uri="{FF2B5EF4-FFF2-40B4-BE49-F238E27FC236}">
                  <a16:creationId xmlns:a16="http://schemas.microsoft.com/office/drawing/2014/main" id="{C6C6EE5A-D417-F7F4-EC4B-862687E49EB8}"/>
                </a:ext>
              </a:extLst>
            </p:cNvPr>
            <p:cNvGrpSpPr/>
            <p:nvPr/>
          </p:nvGrpSpPr>
          <p:grpSpPr>
            <a:xfrm>
              <a:off x="4309575" y="3486038"/>
              <a:ext cx="756457" cy="278125"/>
              <a:chOff x="4089862" y="3445799"/>
              <a:chExt cx="756457" cy="278125"/>
            </a:xfrm>
          </p:grpSpPr>
          <p:sp>
            <p:nvSpPr>
              <p:cNvPr id="19" name="Oval 18">
                <a:extLst>
                  <a:ext uri="{FF2B5EF4-FFF2-40B4-BE49-F238E27FC236}">
                    <a16:creationId xmlns:a16="http://schemas.microsoft.com/office/drawing/2014/main" id="{A025B38C-2A3C-9212-EB47-136D79701C17}"/>
                  </a:ext>
                </a:extLst>
              </p:cNvPr>
              <p:cNvSpPr/>
              <p:nvPr/>
            </p:nvSpPr>
            <p:spPr>
              <a:xfrm>
                <a:off x="4089862" y="3562003"/>
                <a:ext cx="54033" cy="45719"/>
              </a:xfrm>
              <a:prstGeom prst="ellipse">
                <a:avLst/>
              </a:prstGeom>
              <a:solidFill>
                <a:srgbClr val="57BAE5"/>
              </a:solidFill>
              <a:ln w="25400" cap="flat" cmpd="sng" algn="ctr">
                <a:solidFill>
                  <a:srgbClr val="57BAE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20" name="TextBox 19">
                <a:extLst>
                  <a:ext uri="{FF2B5EF4-FFF2-40B4-BE49-F238E27FC236}">
                    <a16:creationId xmlns:a16="http://schemas.microsoft.com/office/drawing/2014/main" id="{047366BE-02B1-5F1A-4B4A-548764529B90}"/>
                  </a:ext>
                </a:extLst>
              </p:cNvPr>
              <p:cNvSpPr txBox="1"/>
              <p:nvPr/>
            </p:nvSpPr>
            <p:spPr>
              <a:xfrm>
                <a:off x="4131425"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Complete</a:t>
                </a:r>
              </a:p>
            </p:txBody>
          </p:sp>
        </p:grpSp>
        <p:grpSp>
          <p:nvGrpSpPr>
            <p:cNvPr id="8" name="Group 7">
              <a:extLst>
                <a:ext uri="{FF2B5EF4-FFF2-40B4-BE49-F238E27FC236}">
                  <a16:creationId xmlns:a16="http://schemas.microsoft.com/office/drawing/2014/main" id="{59E09A33-F4AF-BE19-568E-C3EAE407D089}"/>
                </a:ext>
              </a:extLst>
            </p:cNvPr>
            <p:cNvGrpSpPr/>
            <p:nvPr/>
          </p:nvGrpSpPr>
          <p:grpSpPr>
            <a:xfrm>
              <a:off x="5080579" y="3486038"/>
              <a:ext cx="741910" cy="278125"/>
              <a:chOff x="4089862" y="3445799"/>
              <a:chExt cx="741910" cy="278125"/>
            </a:xfrm>
          </p:grpSpPr>
          <p:sp>
            <p:nvSpPr>
              <p:cNvPr id="17" name="Oval 16">
                <a:extLst>
                  <a:ext uri="{FF2B5EF4-FFF2-40B4-BE49-F238E27FC236}">
                    <a16:creationId xmlns:a16="http://schemas.microsoft.com/office/drawing/2014/main" id="{5150144D-492B-E2A3-58BB-F49BDA55D333}"/>
                  </a:ext>
                </a:extLst>
              </p:cNvPr>
              <p:cNvSpPr/>
              <p:nvPr/>
            </p:nvSpPr>
            <p:spPr>
              <a:xfrm>
                <a:off x="4089862" y="3562003"/>
                <a:ext cx="54033" cy="45719"/>
              </a:xfrm>
              <a:prstGeom prst="ellipse">
                <a:avLst/>
              </a:prstGeom>
              <a:solidFill>
                <a:srgbClr val="00BF75"/>
              </a:solidFill>
              <a:ln w="25400" cap="flat" cmpd="sng" algn="ctr">
                <a:solidFill>
                  <a:srgbClr val="00BF7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8" name="TextBox 17">
                <a:extLst>
                  <a:ext uri="{FF2B5EF4-FFF2-40B4-BE49-F238E27FC236}">
                    <a16:creationId xmlns:a16="http://schemas.microsoft.com/office/drawing/2014/main" id="{C2725CAD-E1F1-7FD0-AAF0-5213129DC9CD}"/>
                  </a:ext>
                </a:extLst>
              </p:cNvPr>
              <p:cNvSpPr txBox="1"/>
              <p:nvPr/>
            </p:nvSpPr>
            <p:spPr>
              <a:xfrm>
                <a:off x="4116878"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On Track</a:t>
                </a:r>
              </a:p>
            </p:txBody>
          </p:sp>
        </p:grpSp>
        <p:grpSp>
          <p:nvGrpSpPr>
            <p:cNvPr id="9" name="Group 8">
              <a:extLst>
                <a:ext uri="{FF2B5EF4-FFF2-40B4-BE49-F238E27FC236}">
                  <a16:creationId xmlns:a16="http://schemas.microsoft.com/office/drawing/2014/main" id="{770A728B-F135-E1F8-6311-A2CE78694577}"/>
                </a:ext>
              </a:extLst>
            </p:cNvPr>
            <p:cNvGrpSpPr/>
            <p:nvPr/>
          </p:nvGrpSpPr>
          <p:grpSpPr>
            <a:xfrm>
              <a:off x="5795473" y="3486038"/>
              <a:ext cx="741910" cy="278125"/>
              <a:chOff x="4089862" y="3445799"/>
              <a:chExt cx="741910" cy="278125"/>
            </a:xfrm>
          </p:grpSpPr>
          <p:sp>
            <p:nvSpPr>
              <p:cNvPr id="15" name="Oval 14">
                <a:extLst>
                  <a:ext uri="{FF2B5EF4-FFF2-40B4-BE49-F238E27FC236}">
                    <a16:creationId xmlns:a16="http://schemas.microsoft.com/office/drawing/2014/main" id="{784FF7AE-BD67-2FCC-A250-5B5D748DF57B}"/>
                  </a:ext>
                </a:extLst>
              </p:cNvPr>
              <p:cNvSpPr/>
              <p:nvPr/>
            </p:nvSpPr>
            <p:spPr>
              <a:xfrm>
                <a:off x="4089862" y="3562003"/>
                <a:ext cx="54033" cy="45719"/>
              </a:xfrm>
              <a:prstGeom prst="ellipse">
                <a:avLst/>
              </a:prstGeom>
              <a:solidFill>
                <a:srgbClr val="FFC000"/>
              </a:solidFill>
              <a:ln w="25400" cap="flat" cmpd="sng" algn="ctr">
                <a:solidFill>
                  <a:srgbClr val="FFC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6" name="TextBox 15">
                <a:extLst>
                  <a:ext uri="{FF2B5EF4-FFF2-40B4-BE49-F238E27FC236}">
                    <a16:creationId xmlns:a16="http://schemas.microsoft.com/office/drawing/2014/main" id="{5219BF76-4870-D05A-D1A3-8B8BDDC9A1F7}"/>
                  </a:ext>
                </a:extLst>
              </p:cNvPr>
              <p:cNvSpPr txBox="1"/>
              <p:nvPr/>
            </p:nvSpPr>
            <p:spPr>
              <a:xfrm>
                <a:off x="4116878" y="3445799"/>
                <a:ext cx="714894" cy="278125"/>
              </a:xfrm>
              <a:prstGeom prst="rect">
                <a:avLst/>
              </a:prstGeom>
              <a:noFill/>
            </p:spPr>
            <p:txBody>
              <a:bodyPr wrap="square" rtlCol="0">
                <a:spAutoFit/>
              </a:bodyPr>
              <a:lstStyle>
                <a:defPPr>
                  <a:defRPr lang="en-US"/>
                </a:defPPr>
                <a:lvl1pPr defTabSz="1219170">
                  <a:defRPr sz="933" kern="0">
                    <a:solidFill>
                      <a:prstClr val="black"/>
                    </a:solidFill>
                    <a:latin typeface="Nunito Sans"/>
                  </a:defRPr>
                </a:lvl1pPr>
              </a:lstStyle>
              <a:p>
                <a:r>
                  <a:rPr lang="en-GB" sz="800">
                    <a:latin typeface="+mj-lt"/>
                  </a:rPr>
                  <a:t>At Risk</a:t>
                </a:r>
              </a:p>
            </p:txBody>
          </p:sp>
        </p:grpSp>
        <p:grpSp>
          <p:nvGrpSpPr>
            <p:cNvPr id="10" name="Group 9">
              <a:extLst>
                <a:ext uri="{FF2B5EF4-FFF2-40B4-BE49-F238E27FC236}">
                  <a16:creationId xmlns:a16="http://schemas.microsoft.com/office/drawing/2014/main" id="{DF66DD10-86ED-C3BE-5342-ED14BEC24E96}"/>
                </a:ext>
              </a:extLst>
            </p:cNvPr>
            <p:cNvGrpSpPr/>
            <p:nvPr/>
          </p:nvGrpSpPr>
          <p:grpSpPr>
            <a:xfrm>
              <a:off x="6429317" y="3486038"/>
              <a:ext cx="739053" cy="278125"/>
              <a:chOff x="4089862" y="3445799"/>
              <a:chExt cx="739053" cy="278125"/>
            </a:xfrm>
          </p:grpSpPr>
          <p:sp>
            <p:nvSpPr>
              <p:cNvPr id="13" name="Oval 12">
                <a:extLst>
                  <a:ext uri="{FF2B5EF4-FFF2-40B4-BE49-F238E27FC236}">
                    <a16:creationId xmlns:a16="http://schemas.microsoft.com/office/drawing/2014/main" id="{ECAB50AC-7A55-8208-1789-142B9134F95A}"/>
                  </a:ext>
                </a:extLst>
              </p:cNvPr>
              <p:cNvSpPr/>
              <p:nvPr/>
            </p:nvSpPr>
            <p:spPr>
              <a:xfrm>
                <a:off x="4089862" y="3562003"/>
                <a:ext cx="54033" cy="45719"/>
              </a:xfrm>
              <a:prstGeom prst="ellipse">
                <a:avLst/>
              </a:prstGeom>
              <a:solidFill>
                <a:srgbClr val="FF0000"/>
              </a:solidFill>
              <a:ln w="25400" cap="flat" cmpd="sng" algn="ctr">
                <a:solidFill>
                  <a:srgbClr val="FF0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4" name="TextBox 13">
                <a:extLst>
                  <a:ext uri="{FF2B5EF4-FFF2-40B4-BE49-F238E27FC236}">
                    <a16:creationId xmlns:a16="http://schemas.microsoft.com/office/drawing/2014/main" id="{D06D3C6C-ADD3-304D-246F-36CAE02191CD}"/>
                  </a:ext>
                </a:extLst>
              </p:cNvPr>
              <p:cNvSpPr txBox="1"/>
              <p:nvPr/>
            </p:nvSpPr>
            <p:spPr>
              <a:xfrm>
                <a:off x="4114021"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Overdue</a:t>
                </a:r>
              </a:p>
            </p:txBody>
          </p:sp>
        </p:grpSp>
      </p:grpSp>
      <p:pic>
        <p:nvPicPr>
          <p:cNvPr id="23" name="Picture 22">
            <a:extLst>
              <a:ext uri="{FF2B5EF4-FFF2-40B4-BE49-F238E27FC236}">
                <a16:creationId xmlns:a16="http://schemas.microsoft.com/office/drawing/2014/main" id="{073C255E-E76E-2472-8372-020EFDD68657}"/>
              </a:ext>
            </a:extLst>
          </p:cNvPr>
          <p:cNvPicPr>
            <a:picLocks noChangeAspect="1"/>
          </p:cNvPicPr>
          <p:nvPr/>
        </p:nvPicPr>
        <p:blipFill>
          <a:blip r:embed="rId2"/>
          <a:stretch>
            <a:fillRect/>
          </a:stretch>
        </p:blipFill>
        <p:spPr>
          <a:xfrm>
            <a:off x="5385297" y="2674514"/>
            <a:ext cx="6310298" cy="1304935"/>
          </a:xfrm>
          <a:prstGeom prst="rect">
            <a:avLst/>
          </a:prstGeom>
        </p:spPr>
      </p:pic>
    </p:spTree>
    <p:extLst>
      <p:ext uri="{BB962C8B-B14F-4D97-AF65-F5344CB8AC3E}">
        <p14:creationId xmlns:p14="http://schemas.microsoft.com/office/powerpoint/2010/main" val="567351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41E9F-935A-E6FE-8F9F-81F5A048391D}"/>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519828FF-5114-87AC-6B2F-6AF872CB64F1}"/>
              </a:ext>
            </a:extLst>
          </p:cNvPr>
          <p:cNvSpPr>
            <a:spLocks noGrp="1"/>
          </p:cNvSpPr>
          <p:nvPr>
            <p:ph type="body" sz="quarter" idx="24"/>
          </p:nvPr>
        </p:nvSpPr>
        <p:spPr>
          <a:xfrm>
            <a:off x="1096250" y="1395168"/>
            <a:ext cx="5182002" cy="2033832"/>
          </a:xfrm>
        </p:spPr>
        <p:txBody>
          <a:bodyPr/>
          <a:lstStyle/>
          <a:p>
            <a:r>
              <a:rPr lang="en-IN" dirty="0">
                <a:solidFill>
                  <a:schemeClr val="accent4"/>
                </a:solidFill>
              </a:rPr>
              <a:t>Section 5: </a:t>
            </a:r>
          </a:p>
          <a:p>
            <a:r>
              <a:rPr lang="en-IN" dirty="0">
                <a:solidFill>
                  <a:schemeClr val="accent4"/>
                </a:solidFill>
              </a:rPr>
              <a:t>Change Pipeline </a:t>
            </a:r>
          </a:p>
        </p:txBody>
      </p:sp>
      <p:sp>
        <p:nvSpPr>
          <p:cNvPr id="14" name="Text Placeholder 13">
            <a:extLst>
              <a:ext uri="{FF2B5EF4-FFF2-40B4-BE49-F238E27FC236}">
                <a16:creationId xmlns:a16="http://schemas.microsoft.com/office/drawing/2014/main" id="{480AC759-B172-C41C-228F-62F3907EAD32}"/>
              </a:ext>
            </a:extLst>
          </p:cNvPr>
          <p:cNvSpPr>
            <a:spLocks noGrp="1"/>
          </p:cNvSpPr>
          <p:nvPr>
            <p:ph type="body" sz="quarter" idx="25"/>
          </p:nvPr>
        </p:nvSpPr>
        <p:spPr/>
        <p:txBody>
          <a:bodyPr/>
          <a:lstStyle/>
          <a:p>
            <a:r>
              <a:rPr lang="en-IN" sz="13800" dirty="0">
                <a:solidFill>
                  <a:schemeClr val="accent4"/>
                </a:solidFill>
              </a:rPr>
              <a:t>05</a:t>
            </a:r>
          </a:p>
        </p:txBody>
      </p:sp>
      <p:sp>
        <p:nvSpPr>
          <p:cNvPr id="11" name="Text Placeholder 9">
            <a:extLst>
              <a:ext uri="{FF2B5EF4-FFF2-40B4-BE49-F238E27FC236}">
                <a16:creationId xmlns:a16="http://schemas.microsoft.com/office/drawing/2014/main" id="{1165B089-F7DF-9BC0-76B9-008F78AAD882}"/>
              </a:ext>
            </a:extLst>
          </p:cNvPr>
          <p:cNvSpPr>
            <a:spLocks noGrp="1"/>
          </p:cNvSpPr>
          <p:nvPr>
            <p:ph type="body" sz="quarter" idx="26"/>
          </p:nvPr>
        </p:nvSpPr>
        <p:spPr>
          <a:xfrm>
            <a:off x="6570483" y="3125939"/>
            <a:ext cx="3733014" cy="480766"/>
          </a:xfrm>
          <a:solidFill>
            <a:schemeClr val="accent4"/>
          </a:solidFill>
        </p:spPr>
        <p:txBody>
          <a:bodyPr/>
          <a:lstStyle/>
          <a:p>
            <a:r>
              <a:rPr lang="en-IN" dirty="0">
                <a:solidFill>
                  <a:srgbClr val="FDFAFF"/>
                </a:solidFill>
              </a:rPr>
              <a:t>Change Pipeline </a:t>
            </a:r>
            <a:endParaRPr lang="en-GB" dirty="0">
              <a:solidFill>
                <a:srgbClr val="FDFAFF"/>
              </a:solidFill>
            </a:endParaRPr>
          </a:p>
        </p:txBody>
      </p:sp>
      <p:sp>
        <p:nvSpPr>
          <p:cNvPr id="12" name="Text Placeholder 9">
            <a:extLst>
              <a:ext uri="{FF2B5EF4-FFF2-40B4-BE49-F238E27FC236}">
                <a16:creationId xmlns:a16="http://schemas.microsoft.com/office/drawing/2014/main" id="{867DC265-9448-5002-D5D1-A23AB57C89C7}"/>
              </a:ext>
            </a:extLst>
          </p:cNvPr>
          <p:cNvSpPr txBox="1">
            <a:spLocks/>
          </p:cNvSpPr>
          <p:nvPr/>
        </p:nvSpPr>
        <p:spPr>
          <a:xfrm>
            <a:off x="6570483" y="3751341"/>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3" name="Text Placeholder 9">
            <a:extLst>
              <a:ext uri="{FF2B5EF4-FFF2-40B4-BE49-F238E27FC236}">
                <a16:creationId xmlns:a16="http://schemas.microsoft.com/office/drawing/2014/main" id="{668A45D0-E5EC-CE61-3133-ABFF910B4004}"/>
              </a:ext>
            </a:extLst>
          </p:cNvPr>
          <p:cNvSpPr txBox="1">
            <a:spLocks/>
          </p:cNvSpPr>
          <p:nvPr/>
        </p:nvSpPr>
        <p:spPr>
          <a:xfrm>
            <a:off x="6570483" y="4376743"/>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0678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427F7-9F4F-87F3-B239-C732742DD026}"/>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995CEB74-CC22-4537-E747-525D15D78DEC}"/>
              </a:ext>
            </a:extLst>
          </p:cNvPr>
          <p:cNvSpPr>
            <a:spLocks noGrp="1"/>
          </p:cNvSpPr>
          <p:nvPr>
            <p:ph type="body" sz="quarter" idx="25"/>
          </p:nvPr>
        </p:nvSpPr>
        <p:spPr>
          <a:ln>
            <a:noFill/>
          </a:ln>
        </p:spPr>
        <p:txBody>
          <a:bodyPr/>
          <a:lstStyle/>
          <a:p>
            <a:r>
              <a:rPr lang="en-IN" sz="13800" dirty="0"/>
              <a:t>1b</a:t>
            </a:r>
          </a:p>
        </p:txBody>
      </p:sp>
      <p:sp>
        <p:nvSpPr>
          <p:cNvPr id="10" name="Rectangle 9">
            <a:extLst>
              <a:ext uri="{FF2B5EF4-FFF2-40B4-BE49-F238E27FC236}">
                <a16:creationId xmlns:a16="http://schemas.microsoft.com/office/drawing/2014/main" id="{5F8DEA9B-AACF-9E5B-58A8-BC7A56766330}"/>
              </a:ext>
            </a:extLst>
          </p:cNvPr>
          <p:cNvSpPr/>
          <p:nvPr/>
        </p:nvSpPr>
        <p:spPr>
          <a:xfrm>
            <a:off x="6599451" y="3169431"/>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1E4A3136-8E7F-D174-B0FE-7E5CAFBC425A}"/>
              </a:ext>
            </a:extLst>
          </p:cNvPr>
          <p:cNvSpPr>
            <a:spLocks noGrp="1"/>
          </p:cNvSpPr>
          <p:nvPr>
            <p:ph type="body" sz="quarter" idx="28"/>
          </p:nvPr>
        </p:nvSpPr>
        <p:spPr/>
        <p:txBody>
          <a:bodyPr/>
          <a:lstStyle/>
          <a:p>
            <a:r>
              <a:rPr lang="en-IN" dirty="0">
                <a:solidFill>
                  <a:schemeClr val="bg1"/>
                </a:solidFill>
              </a:rPr>
              <a:t>1.1  Lorem ipsum</a:t>
            </a:r>
          </a:p>
        </p:txBody>
      </p:sp>
      <p:sp>
        <p:nvSpPr>
          <p:cNvPr id="6" name="Rectangle 5">
            <a:extLst>
              <a:ext uri="{FF2B5EF4-FFF2-40B4-BE49-F238E27FC236}">
                <a16:creationId xmlns:a16="http://schemas.microsoft.com/office/drawing/2014/main" id="{6FBD1A22-9FBA-FBB6-EE87-C208A9A71062}"/>
              </a:ext>
            </a:extLst>
          </p:cNvPr>
          <p:cNvSpPr/>
          <p:nvPr/>
        </p:nvSpPr>
        <p:spPr>
          <a:xfrm>
            <a:off x="6599449" y="3790543"/>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E0DB151-ED6D-1949-0F81-0604561F075A}"/>
              </a:ext>
            </a:extLst>
          </p:cNvPr>
          <p:cNvSpPr/>
          <p:nvPr/>
        </p:nvSpPr>
        <p:spPr>
          <a:xfrm>
            <a:off x="6599451" y="4419060"/>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5C5EF95D-D624-40BA-8769-56029EA71D34}"/>
              </a:ext>
            </a:extLst>
          </p:cNvPr>
          <p:cNvSpPr>
            <a:spLocks noGrp="1"/>
          </p:cNvSpPr>
          <p:nvPr>
            <p:ph type="body" sz="quarter" idx="27"/>
          </p:nvPr>
        </p:nvSpPr>
        <p:spPr>
          <a:xfrm>
            <a:off x="6711985" y="3856707"/>
            <a:ext cx="3732914" cy="313744"/>
          </a:xfrm>
        </p:spPr>
        <p:txBody>
          <a:bodyPr/>
          <a:lstStyle/>
          <a:p>
            <a:r>
              <a:rPr lang="en-US" dirty="0">
                <a:solidFill>
                  <a:srgbClr val="FDFAFF"/>
                </a:solidFill>
              </a:rPr>
              <a:t>Action Updates</a:t>
            </a:r>
            <a:endParaRPr lang="en-IN" dirty="0">
              <a:solidFill>
                <a:srgbClr val="FDFAFF"/>
              </a:solidFill>
            </a:endParaRPr>
          </a:p>
        </p:txBody>
      </p:sp>
      <p:sp>
        <p:nvSpPr>
          <p:cNvPr id="9" name="Text Placeholder 15">
            <a:extLst>
              <a:ext uri="{FF2B5EF4-FFF2-40B4-BE49-F238E27FC236}">
                <a16:creationId xmlns:a16="http://schemas.microsoft.com/office/drawing/2014/main" id="{F66FA05C-964A-6CE2-9AC8-9BC85756D173}"/>
              </a:ext>
            </a:extLst>
          </p:cNvPr>
          <p:cNvSpPr txBox="1">
            <a:spLocks/>
          </p:cNvSpPr>
          <p:nvPr/>
        </p:nvSpPr>
        <p:spPr>
          <a:xfrm>
            <a:off x="6711985" y="4449564"/>
            <a:ext cx="1866792" cy="33707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solidFill>
                  <a:schemeClr val="bg1"/>
                </a:solidFill>
              </a:rPr>
              <a:t>REC Change</a:t>
            </a:r>
            <a:endParaRPr lang="en-US">
              <a:solidFill>
                <a:schemeClr val="bg1"/>
              </a:solidFill>
            </a:endParaRPr>
          </a:p>
        </p:txBody>
      </p:sp>
      <p:sp>
        <p:nvSpPr>
          <p:cNvPr id="11" name="Rectangle 10">
            <a:extLst>
              <a:ext uri="{FF2B5EF4-FFF2-40B4-BE49-F238E27FC236}">
                <a16:creationId xmlns:a16="http://schemas.microsoft.com/office/drawing/2014/main" id="{BCD40116-5251-4DE7-B44B-1D2F5EF0931A}"/>
              </a:ext>
            </a:extLst>
          </p:cNvPr>
          <p:cNvSpPr/>
          <p:nvPr/>
        </p:nvSpPr>
        <p:spPr>
          <a:xfrm>
            <a:off x="6599450" y="5085793"/>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5">
            <a:extLst>
              <a:ext uri="{FF2B5EF4-FFF2-40B4-BE49-F238E27FC236}">
                <a16:creationId xmlns:a16="http://schemas.microsoft.com/office/drawing/2014/main" id="{7D3CCE01-BB32-D226-232F-FE6993A0E55F}"/>
              </a:ext>
            </a:extLst>
          </p:cNvPr>
          <p:cNvSpPr txBox="1">
            <a:spLocks/>
          </p:cNvSpPr>
          <p:nvPr/>
        </p:nvSpPr>
        <p:spPr>
          <a:xfrm>
            <a:off x="6711985" y="5119080"/>
            <a:ext cx="3732914" cy="31374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solidFill>
                  <a:schemeClr val="bg1"/>
                </a:solidFill>
              </a:rPr>
              <a:t>NESO – Verbal Update</a:t>
            </a:r>
          </a:p>
        </p:txBody>
      </p:sp>
      <p:sp>
        <p:nvSpPr>
          <p:cNvPr id="13" name="Text Placeholder 12">
            <a:extLst>
              <a:ext uri="{FF2B5EF4-FFF2-40B4-BE49-F238E27FC236}">
                <a16:creationId xmlns:a16="http://schemas.microsoft.com/office/drawing/2014/main" id="{701F4AC7-36A2-4C3F-AADA-D37D356F080A}"/>
              </a:ext>
            </a:extLst>
          </p:cNvPr>
          <p:cNvSpPr>
            <a:spLocks noGrp="1"/>
          </p:cNvSpPr>
          <p:nvPr>
            <p:ph type="body" sz="quarter" idx="26"/>
          </p:nvPr>
        </p:nvSpPr>
        <p:spPr>
          <a:xfrm>
            <a:off x="6711985" y="3223261"/>
            <a:ext cx="3563230" cy="313744"/>
          </a:xfrm>
        </p:spPr>
        <p:txBody>
          <a:bodyPr/>
          <a:lstStyle/>
          <a:p>
            <a:r>
              <a:rPr lang="en-US" dirty="0">
                <a:solidFill>
                  <a:srgbClr val="FDFAFF"/>
                </a:solidFill>
              </a:rPr>
              <a:t>Previous DSG Meeting Minutes</a:t>
            </a:r>
            <a:endParaRPr lang="en-GB" dirty="0">
              <a:solidFill>
                <a:srgbClr val="FDFAFF"/>
              </a:solidFill>
            </a:endParaRPr>
          </a:p>
        </p:txBody>
      </p:sp>
      <p:pic>
        <p:nvPicPr>
          <p:cNvPr id="20" name="Picture 19">
            <a:extLst>
              <a:ext uri="{FF2B5EF4-FFF2-40B4-BE49-F238E27FC236}">
                <a16:creationId xmlns:a16="http://schemas.microsoft.com/office/drawing/2014/main" id="{3E521F45-E14B-456D-FDEA-9051A235E629}"/>
              </a:ext>
            </a:extLst>
          </p:cNvPr>
          <p:cNvPicPr>
            <a:picLocks noChangeAspect="1"/>
          </p:cNvPicPr>
          <p:nvPr/>
        </p:nvPicPr>
        <p:blipFill>
          <a:blip r:embed="rId2"/>
          <a:stretch>
            <a:fillRect/>
          </a:stretch>
        </p:blipFill>
        <p:spPr>
          <a:xfrm>
            <a:off x="4794525" y="4373606"/>
            <a:ext cx="5650374" cy="2125670"/>
          </a:xfrm>
          <a:prstGeom prst="rect">
            <a:avLst/>
          </a:prstGeom>
        </p:spPr>
      </p:pic>
      <p:sp>
        <p:nvSpPr>
          <p:cNvPr id="22" name="Text Placeholder 21">
            <a:extLst>
              <a:ext uri="{FF2B5EF4-FFF2-40B4-BE49-F238E27FC236}">
                <a16:creationId xmlns:a16="http://schemas.microsoft.com/office/drawing/2014/main" id="{EFE70072-AC94-86E8-D541-59ADBCA3B7F6}"/>
              </a:ext>
            </a:extLst>
          </p:cNvPr>
          <p:cNvSpPr>
            <a:spLocks noGrp="1"/>
          </p:cNvSpPr>
          <p:nvPr>
            <p:ph type="body" sz="quarter" idx="24"/>
          </p:nvPr>
        </p:nvSpPr>
        <p:spPr/>
        <p:txBody>
          <a:bodyPr/>
          <a:lstStyle/>
          <a:p>
            <a:r>
              <a:rPr lang="en-GB" dirty="0"/>
              <a:t>1. General Meeting Administration  </a:t>
            </a:r>
          </a:p>
        </p:txBody>
      </p:sp>
    </p:spTree>
    <p:extLst>
      <p:ext uri="{BB962C8B-B14F-4D97-AF65-F5344CB8AC3E}">
        <p14:creationId xmlns:p14="http://schemas.microsoft.com/office/powerpoint/2010/main" val="402110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6337F-2658-FA44-A88D-AA16EA5DB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2A5AD-6E29-CFE1-1CC0-DB3DA9A5D860}"/>
              </a:ext>
            </a:extLst>
          </p:cNvPr>
          <p:cNvSpPr>
            <a:spLocks noGrp="1"/>
          </p:cNvSpPr>
          <p:nvPr>
            <p:ph type="title"/>
          </p:nvPr>
        </p:nvSpPr>
        <p:spPr>
          <a:xfrm>
            <a:off x="979576" y="160155"/>
            <a:ext cx="10865999" cy="973481"/>
          </a:xfrm>
        </p:spPr>
        <p:txBody>
          <a:bodyPr/>
          <a:lstStyle/>
          <a:p>
            <a:r>
              <a:rPr lang="en-GB" sz="3200"/>
              <a:t>2026 Forward View - Change Delivery Plan</a:t>
            </a:r>
          </a:p>
        </p:txBody>
      </p:sp>
      <p:sp>
        <p:nvSpPr>
          <p:cNvPr id="3" name="Date Placeholder 2">
            <a:extLst>
              <a:ext uri="{FF2B5EF4-FFF2-40B4-BE49-F238E27FC236}">
                <a16:creationId xmlns:a16="http://schemas.microsoft.com/office/drawing/2014/main" id="{1D3D6F41-DE25-E94F-FC16-A81806DD0106}"/>
              </a:ext>
            </a:extLst>
          </p:cNvPr>
          <p:cNvSpPr>
            <a:spLocks noGrp="1"/>
          </p:cNvSpPr>
          <p:nvPr>
            <p:ph type="dt" sz="half" idx="10"/>
          </p:nvPr>
        </p:nvSpPr>
        <p:spPr>
          <a:xfrm>
            <a:off x="-127721" y="5994204"/>
            <a:ext cx="2588550" cy="23306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232"/>
                </a:solidFill>
                <a:effectLst/>
                <a:uLnTx/>
                <a:uFillTx/>
                <a:latin typeface="Century Gothic"/>
                <a:ea typeface="+mn-ea"/>
                <a:cs typeface="+mn-cs"/>
              </a:rPr>
              <a:t>Slide produced 26 Feb 2026</a:t>
            </a:r>
            <a:endParaRPr kumimoji="0" lang="en-US" sz="1200" b="0" i="0" u="none" strike="noStrike" kern="1200" cap="none" spc="0" normalizeH="0" baseline="0" noProof="0">
              <a:ln>
                <a:noFill/>
              </a:ln>
              <a:solidFill>
                <a:srgbClr val="212232"/>
              </a:solidFill>
              <a:effectLst/>
              <a:uLnTx/>
              <a:uFillTx/>
              <a:latin typeface="Century Gothic"/>
              <a:ea typeface="+mn-ea"/>
              <a:cs typeface="+mn-cs"/>
            </a:endParaRPr>
          </a:p>
        </p:txBody>
      </p:sp>
      <p:sp>
        <p:nvSpPr>
          <p:cNvPr id="5" name="Title 1">
            <a:extLst>
              <a:ext uri="{FF2B5EF4-FFF2-40B4-BE49-F238E27FC236}">
                <a16:creationId xmlns:a16="http://schemas.microsoft.com/office/drawing/2014/main" id="{803B0A5D-D800-85F1-94E4-A9109C79D5AA}"/>
              </a:ext>
            </a:extLst>
          </p:cNvPr>
          <p:cNvSpPr txBox="1">
            <a:spLocks/>
          </p:cNvSpPr>
          <p:nvPr/>
        </p:nvSpPr>
        <p:spPr>
          <a:xfrm>
            <a:off x="926425" y="745852"/>
            <a:ext cx="10634614" cy="6377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a:ln>
                  <a:noFill/>
                </a:ln>
                <a:solidFill>
                  <a:srgbClr val="212133"/>
                </a:solidFill>
                <a:effectLst/>
                <a:uLnTx/>
                <a:uFillTx/>
                <a:latin typeface="Century Gothic"/>
                <a:ea typeface="+mj-ea"/>
                <a:cs typeface="+mj-cs"/>
              </a:rPr>
              <a:t>January 26 – December 2026</a:t>
            </a:r>
          </a:p>
        </p:txBody>
      </p:sp>
      <p:grpSp>
        <p:nvGrpSpPr>
          <p:cNvPr id="27" name="Group 26">
            <a:extLst>
              <a:ext uri="{FF2B5EF4-FFF2-40B4-BE49-F238E27FC236}">
                <a16:creationId xmlns:a16="http://schemas.microsoft.com/office/drawing/2014/main" id="{D396077B-1E31-ADCC-5F52-F1BE67AF9428}"/>
              </a:ext>
            </a:extLst>
          </p:cNvPr>
          <p:cNvGrpSpPr/>
          <p:nvPr/>
        </p:nvGrpSpPr>
        <p:grpSpPr>
          <a:xfrm>
            <a:off x="-10835" y="1272456"/>
            <a:ext cx="12140909" cy="4751791"/>
            <a:chOff x="0" y="759894"/>
            <a:chExt cx="9067364" cy="3526345"/>
          </a:xfrm>
          <a:solidFill>
            <a:srgbClr val="DEDAFE"/>
          </a:solidFill>
        </p:grpSpPr>
        <p:sp>
          <p:nvSpPr>
            <p:cNvPr id="28" name="Rectangle 27">
              <a:extLst>
                <a:ext uri="{FF2B5EF4-FFF2-40B4-BE49-F238E27FC236}">
                  <a16:creationId xmlns:a16="http://schemas.microsoft.com/office/drawing/2014/main" id="{6EF6F6CE-E8F3-0F2B-069C-93154DB94F3D}"/>
                </a:ext>
              </a:extLst>
            </p:cNvPr>
            <p:cNvSpPr/>
            <p:nvPr/>
          </p:nvSpPr>
          <p:spPr>
            <a:xfrm>
              <a:off x="49067" y="1068400"/>
              <a:ext cx="9002173" cy="32178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212133"/>
                </a:solidFill>
                <a:effectLst/>
                <a:uLnTx/>
                <a:uFillTx/>
                <a:latin typeface="Century Gothic"/>
                <a:ea typeface="+mn-ea"/>
                <a:cs typeface="+mn-cs"/>
              </a:endParaRPr>
            </a:p>
          </p:txBody>
        </p:sp>
        <p:cxnSp>
          <p:nvCxnSpPr>
            <p:cNvPr id="29" name="Straight Connector 28">
              <a:extLst>
                <a:ext uri="{FF2B5EF4-FFF2-40B4-BE49-F238E27FC236}">
                  <a16:creationId xmlns:a16="http://schemas.microsoft.com/office/drawing/2014/main" id="{0D11039A-DC9A-B4ED-C470-B42F4E0E6081}"/>
                </a:ext>
              </a:extLst>
            </p:cNvPr>
            <p:cNvCxnSpPr>
              <a:cxnSpLocks/>
            </p:cNvCxnSpPr>
            <p:nvPr/>
          </p:nvCxnSpPr>
          <p:spPr>
            <a:xfrm>
              <a:off x="85773" y="1056375"/>
              <a:ext cx="8981591" cy="12027"/>
            </a:xfrm>
            <a:prstGeom prst="line">
              <a:avLst/>
            </a:prstGeom>
            <a:grpFill/>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9E86D2E-CA5E-BEE4-760B-5841F9190F88}"/>
                </a:ext>
              </a:extLst>
            </p:cNvPr>
            <p:cNvSpPr txBox="1"/>
            <p:nvPr/>
          </p:nvSpPr>
          <p:spPr>
            <a:xfrm>
              <a:off x="0" y="764017"/>
              <a:ext cx="597639" cy="2360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212133"/>
                  </a:solidFill>
                  <a:effectLst/>
                  <a:uLnTx/>
                  <a:uFillTx/>
                  <a:latin typeface="Century Gothic"/>
                  <a:ea typeface="+mn-ea"/>
                  <a:cs typeface="+mn-cs"/>
                </a:rPr>
                <a:t>Jan-26</a:t>
              </a:r>
            </a:p>
          </p:txBody>
        </p:sp>
        <p:sp>
          <p:nvSpPr>
            <p:cNvPr id="31" name="TextBox 30">
              <a:extLst>
                <a:ext uri="{FF2B5EF4-FFF2-40B4-BE49-F238E27FC236}">
                  <a16:creationId xmlns:a16="http://schemas.microsoft.com/office/drawing/2014/main" id="{AD5FD9D7-530F-4CC3-7C3F-E22729A8294F}"/>
                </a:ext>
              </a:extLst>
            </p:cNvPr>
            <p:cNvSpPr txBox="1"/>
            <p:nvPr/>
          </p:nvSpPr>
          <p:spPr>
            <a:xfrm>
              <a:off x="4119130" y="770146"/>
              <a:ext cx="679048" cy="2360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212133"/>
                  </a:solidFill>
                  <a:effectLst/>
                  <a:uLnTx/>
                  <a:uFillTx/>
                  <a:latin typeface="Century Gothic"/>
                  <a:ea typeface="+mn-ea"/>
                  <a:cs typeface="+mn-cs"/>
                </a:rPr>
                <a:t>June-26</a:t>
              </a:r>
            </a:p>
          </p:txBody>
        </p:sp>
        <p:sp>
          <p:nvSpPr>
            <p:cNvPr id="32" name="Rectangle 31">
              <a:extLst>
                <a:ext uri="{FF2B5EF4-FFF2-40B4-BE49-F238E27FC236}">
                  <a16:creationId xmlns:a16="http://schemas.microsoft.com/office/drawing/2014/main" id="{819F1631-5099-B5C9-79B5-520A1979E02F}"/>
                </a:ext>
              </a:extLst>
            </p:cNvPr>
            <p:cNvSpPr/>
            <p:nvPr/>
          </p:nvSpPr>
          <p:spPr>
            <a:xfrm>
              <a:off x="85773" y="1111325"/>
              <a:ext cx="2818142" cy="343365"/>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DFAFF"/>
                  </a:solidFill>
                  <a:effectLst/>
                  <a:uLnTx/>
                  <a:uFillTx/>
                  <a:latin typeface="Century Gothic"/>
                  <a:ea typeface="+mn-ea"/>
                  <a:cs typeface="+mn-cs"/>
                </a:rPr>
                <a:t>February 26 – Major Release (XRN5983)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DFAFF"/>
                  </a:solidFill>
                  <a:effectLst/>
                  <a:uLnTx/>
                  <a:uFillTx/>
                  <a:latin typeface="Century Gothic"/>
                  <a:ea typeface="+mn-ea"/>
                  <a:cs typeface="+mn-cs"/>
                </a:rPr>
                <a:t>XRN5872 | XRN5906 | XRN5914 | XRN5922 </a:t>
              </a:r>
            </a:p>
          </p:txBody>
        </p:sp>
        <p:sp>
          <p:nvSpPr>
            <p:cNvPr id="33" name="TextBox 32">
              <a:extLst>
                <a:ext uri="{FF2B5EF4-FFF2-40B4-BE49-F238E27FC236}">
                  <a16:creationId xmlns:a16="http://schemas.microsoft.com/office/drawing/2014/main" id="{F3FDBA97-88C6-57E8-FA72-10A9D423046B}"/>
                </a:ext>
              </a:extLst>
            </p:cNvPr>
            <p:cNvSpPr txBox="1"/>
            <p:nvPr/>
          </p:nvSpPr>
          <p:spPr>
            <a:xfrm>
              <a:off x="1845947" y="767462"/>
              <a:ext cx="792782" cy="2360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212133"/>
                  </a:solidFill>
                  <a:effectLst/>
                  <a:uLnTx/>
                  <a:uFillTx/>
                  <a:latin typeface="Century Gothic"/>
                  <a:ea typeface="+mn-ea"/>
                  <a:cs typeface="+mn-cs"/>
                </a:rPr>
                <a:t>March-26</a:t>
              </a:r>
            </a:p>
          </p:txBody>
        </p:sp>
        <p:sp>
          <p:nvSpPr>
            <p:cNvPr id="34" name="TextBox 33">
              <a:extLst>
                <a:ext uri="{FF2B5EF4-FFF2-40B4-BE49-F238E27FC236}">
                  <a16:creationId xmlns:a16="http://schemas.microsoft.com/office/drawing/2014/main" id="{17A42AD5-FD69-2964-E6CD-F1B595D4F744}"/>
                </a:ext>
              </a:extLst>
            </p:cNvPr>
            <p:cNvSpPr txBox="1"/>
            <p:nvPr/>
          </p:nvSpPr>
          <p:spPr>
            <a:xfrm>
              <a:off x="6295041" y="763131"/>
              <a:ext cx="609611" cy="2360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212133"/>
                  </a:solidFill>
                  <a:effectLst/>
                  <a:uLnTx/>
                  <a:uFillTx/>
                  <a:latin typeface="Century Gothic"/>
                  <a:ea typeface="+mn-ea"/>
                  <a:cs typeface="+mn-cs"/>
                </a:rPr>
                <a:t>Sep-26</a:t>
              </a:r>
            </a:p>
          </p:txBody>
        </p:sp>
        <p:sp>
          <p:nvSpPr>
            <p:cNvPr id="35" name="TextBox 34">
              <a:extLst>
                <a:ext uri="{FF2B5EF4-FFF2-40B4-BE49-F238E27FC236}">
                  <a16:creationId xmlns:a16="http://schemas.microsoft.com/office/drawing/2014/main" id="{B7D1E4DE-9C35-0584-8314-BD5230925D99}"/>
                </a:ext>
              </a:extLst>
            </p:cNvPr>
            <p:cNvSpPr txBox="1"/>
            <p:nvPr/>
          </p:nvSpPr>
          <p:spPr>
            <a:xfrm>
              <a:off x="8316777" y="759894"/>
              <a:ext cx="632358" cy="2360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212133"/>
                  </a:solidFill>
                  <a:effectLst/>
                  <a:uLnTx/>
                  <a:uFillTx/>
                  <a:latin typeface="Century Gothic"/>
                  <a:ea typeface="+mn-ea"/>
                  <a:cs typeface="+mn-cs"/>
                </a:rPr>
                <a:t>Dec-26</a:t>
              </a:r>
            </a:p>
          </p:txBody>
        </p:sp>
        <p:sp>
          <p:nvSpPr>
            <p:cNvPr id="36" name="Rectangle 35">
              <a:extLst>
                <a:ext uri="{FF2B5EF4-FFF2-40B4-BE49-F238E27FC236}">
                  <a16:creationId xmlns:a16="http://schemas.microsoft.com/office/drawing/2014/main" id="{B2987A3A-1564-059A-E267-2F39DC9BED5A}"/>
                </a:ext>
              </a:extLst>
            </p:cNvPr>
            <p:cNvSpPr/>
            <p:nvPr/>
          </p:nvSpPr>
          <p:spPr>
            <a:xfrm>
              <a:off x="85773" y="1950724"/>
              <a:ext cx="5605121" cy="341129"/>
            </a:xfrm>
            <a:prstGeom prst="rect">
              <a:avLst/>
            </a:prstGeom>
            <a:solidFill>
              <a:schemeClr val="bg1">
                <a:lumMod val="5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DFAFF"/>
                  </a:solidFill>
                  <a:effectLst/>
                  <a:uLnTx/>
                  <a:uFillTx/>
                  <a:latin typeface="Century Gothic"/>
                  <a:ea typeface="+mn-ea"/>
                  <a:cs typeface="+mn-cs"/>
                </a:rPr>
                <a:t>June 26 – Major Release (XRN6045)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DFAFF"/>
                  </a:solidFill>
                  <a:effectLst/>
                  <a:uLnTx/>
                  <a:uFillTx/>
                  <a:latin typeface="Century Gothic"/>
                  <a:ea typeface="+mn-ea"/>
                  <a:cs typeface="+mn-cs"/>
                </a:rPr>
                <a:t>XRN5702 |XRN5805</a:t>
              </a:r>
            </a:p>
          </p:txBody>
        </p:sp>
      </p:grpSp>
      <p:sp>
        <p:nvSpPr>
          <p:cNvPr id="43" name="TextBox 42">
            <a:extLst>
              <a:ext uri="{FF2B5EF4-FFF2-40B4-BE49-F238E27FC236}">
                <a16:creationId xmlns:a16="http://schemas.microsoft.com/office/drawing/2014/main" id="{283BA597-2FBE-14F9-1A93-AFF74B6CEE49}"/>
              </a:ext>
            </a:extLst>
          </p:cNvPr>
          <p:cNvSpPr txBox="1"/>
          <p:nvPr/>
        </p:nvSpPr>
        <p:spPr>
          <a:xfrm>
            <a:off x="372568" y="8713614"/>
            <a:ext cx="1895712" cy="266676"/>
          </a:xfrm>
          <a:prstGeom prst="rect">
            <a:avLst/>
          </a:prstGeom>
          <a:noFill/>
        </p:spPr>
        <p:txBody>
          <a:bodyPr wrap="none" lIns="121920" tIns="60960" rIns="121920" bIns="6096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rgbClr val="212133"/>
                </a:solidFill>
                <a:effectLst/>
                <a:uLnTx/>
                <a:uFillTx/>
                <a:latin typeface="Century Gothic"/>
                <a:ea typeface="+mn-ea"/>
                <a:cs typeface="+mn-cs"/>
              </a:rPr>
              <a:t>Slide produced 29</a:t>
            </a:r>
            <a:r>
              <a:rPr kumimoji="0" lang="en-GB" sz="933" b="0" i="0" u="none" strike="noStrike" kern="1200" cap="none" spc="0" normalizeH="0" baseline="30000" noProof="0">
                <a:ln>
                  <a:noFill/>
                </a:ln>
                <a:solidFill>
                  <a:srgbClr val="212133"/>
                </a:solidFill>
                <a:effectLst/>
                <a:uLnTx/>
                <a:uFillTx/>
                <a:latin typeface="Century Gothic"/>
                <a:ea typeface="+mn-ea"/>
                <a:cs typeface="+mn-cs"/>
              </a:rPr>
              <a:t>h</a:t>
            </a:r>
            <a:r>
              <a:rPr kumimoji="0" lang="en-GB" sz="933" b="0" i="0" u="none" strike="noStrike" kern="1200" cap="none" spc="0" normalizeH="0" baseline="0" noProof="0">
                <a:ln>
                  <a:noFill/>
                </a:ln>
                <a:solidFill>
                  <a:srgbClr val="212133"/>
                </a:solidFill>
                <a:effectLst/>
                <a:uLnTx/>
                <a:uFillTx/>
                <a:latin typeface="Century Gothic"/>
                <a:ea typeface="+mn-ea"/>
                <a:cs typeface="+mn-cs"/>
              </a:rPr>
              <a:t> July 2025</a:t>
            </a:r>
            <a:endParaRPr kumimoji="0" lang="en-GB" sz="2400" b="0" i="0" u="none" strike="noStrike" kern="1200" cap="none" spc="0" normalizeH="0" baseline="0" noProof="0">
              <a:ln>
                <a:noFill/>
              </a:ln>
              <a:solidFill>
                <a:srgbClr val="212133"/>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502E6DE6-9E36-C07A-9A77-2F5F93472873}"/>
              </a:ext>
            </a:extLst>
          </p:cNvPr>
          <p:cNvSpPr txBox="1"/>
          <p:nvPr/>
        </p:nvSpPr>
        <p:spPr>
          <a:xfrm>
            <a:off x="-10835" y="5124359"/>
            <a:ext cx="8684074"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1" u="none" strike="noStrike" kern="1200" cap="none" spc="0" normalizeH="0" baseline="0" noProof="0">
              <a:ln>
                <a:noFill/>
              </a:ln>
              <a:solidFill>
                <a:srgbClr val="212133"/>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212133"/>
                </a:solidFill>
                <a:effectLst/>
                <a:uLnTx/>
                <a:uFillTx/>
                <a:latin typeface="Century Gothic"/>
                <a:ea typeface="+mn-ea"/>
                <a:cs typeface="+mn-cs"/>
              </a:rPr>
              <a:t>               =  Firm Implementation Date – Funding Approved by ChMC and / or Non-Negotiable Industry Implementation Date in place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212133"/>
                </a:solidFill>
                <a:effectLst/>
                <a:uLnTx/>
                <a:uFillTx/>
                <a:latin typeface="Century Gothic"/>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212133"/>
                </a:solidFill>
                <a:effectLst/>
                <a:uLnTx/>
                <a:uFillTx/>
                <a:latin typeface="Century Gothic"/>
                <a:ea typeface="+mn-ea"/>
                <a:cs typeface="+mn-cs"/>
              </a:rPr>
              <a:t>               =  Indicative / Target Implementation Date – Changes are planned for delivery – Funding not yet approved by ChMC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212133"/>
                </a:solidFill>
                <a:effectLst/>
                <a:uLnTx/>
                <a:uFillTx/>
                <a:latin typeface="Century Gothic"/>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212133"/>
                </a:solidFill>
                <a:effectLst/>
                <a:uLnTx/>
                <a:uFillTx/>
                <a:latin typeface="Century Gothic"/>
                <a:ea typeface="+mn-ea"/>
                <a:cs typeface="+mn-cs"/>
              </a:rPr>
              <a:t>               = Implemented Change / Release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1" u="none" strike="noStrike" kern="1200" cap="none" spc="0" normalizeH="0" baseline="0" noProof="0">
              <a:ln>
                <a:noFill/>
              </a:ln>
              <a:solidFill>
                <a:srgbClr val="212133"/>
              </a:solidFill>
              <a:effectLst/>
              <a:uLnTx/>
              <a:uFillTx/>
              <a:latin typeface="Century Gothic"/>
              <a:ea typeface="+mn-ea"/>
              <a:cs typeface="+mn-cs"/>
            </a:endParaRPr>
          </a:p>
        </p:txBody>
      </p:sp>
      <p:pic>
        <p:nvPicPr>
          <p:cNvPr id="8" name="Picture 7">
            <a:extLst>
              <a:ext uri="{FF2B5EF4-FFF2-40B4-BE49-F238E27FC236}">
                <a16:creationId xmlns:a16="http://schemas.microsoft.com/office/drawing/2014/main" id="{4B10F5B6-223D-BB72-21F0-984CD2A55FCF}"/>
              </a:ext>
            </a:extLst>
          </p:cNvPr>
          <p:cNvPicPr>
            <a:picLocks noChangeAspect="1"/>
          </p:cNvPicPr>
          <p:nvPr/>
        </p:nvPicPr>
        <p:blipFill>
          <a:blip r:embed="rId2"/>
          <a:srcRect b="20249"/>
          <a:stretch>
            <a:fillRect/>
          </a:stretch>
        </p:blipFill>
        <p:spPr>
          <a:xfrm>
            <a:off x="-127721" y="5079017"/>
            <a:ext cx="2550796" cy="980977"/>
          </a:xfrm>
          <a:prstGeom prst="rect">
            <a:avLst/>
          </a:prstGeom>
        </p:spPr>
      </p:pic>
      <p:sp>
        <p:nvSpPr>
          <p:cNvPr id="9" name="Rectangle 8">
            <a:extLst>
              <a:ext uri="{FF2B5EF4-FFF2-40B4-BE49-F238E27FC236}">
                <a16:creationId xmlns:a16="http://schemas.microsoft.com/office/drawing/2014/main" id="{D188EB53-3F72-03E7-B090-314521412EEF}"/>
              </a:ext>
            </a:extLst>
          </p:cNvPr>
          <p:cNvSpPr/>
          <p:nvPr/>
        </p:nvSpPr>
        <p:spPr>
          <a:xfrm>
            <a:off x="4548912" y="3432365"/>
            <a:ext cx="7570367" cy="480680"/>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DFAFF"/>
                </a:solidFill>
                <a:effectLst/>
                <a:uLnTx/>
                <a:uFillTx/>
                <a:latin typeface="Century Gothic"/>
                <a:ea typeface="+mn-ea"/>
                <a:cs typeface="+mn-cs"/>
              </a:rPr>
              <a:t>November 26 - Major Release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DFAFF"/>
                </a:solidFill>
                <a:effectLst/>
                <a:uLnTx/>
                <a:uFillTx/>
                <a:latin typeface="Century Gothic"/>
                <a:ea typeface="+mn-ea"/>
                <a:cs typeface="+mn-cs"/>
              </a:rPr>
              <a:t>XRN5940| XRN5949 | XRN5950 | XRN5955 </a:t>
            </a:r>
            <a:endParaRPr kumimoji="0" lang="en-GB" sz="1400" b="1" i="0" u="none" strike="noStrike" kern="1200" cap="none" spc="0" normalizeH="0" baseline="0" noProof="0">
              <a:ln>
                <a:noFill/>
              </a:ln>
              <a:solidFill>
                <a:srgbClr val="FDFAFF"/>
              </a:solidFill>
              <a:effectLst/>
              <a:uLnTx/>
              <a:uFillTx/>
              <a:latin typeface="Century Gothic"/>
              <a:ea typeface="+mn-ea"/>
              <a:cs typeface="+mn-cs"/>
            </a:endParaRPr>
          </a:p>
        </p:txBody>
      </p:sp>
      <p:sp>
        <p:nvSpPr>
          <p:cNvPr id="12" name="Rectangle 11">
            <a:extLst>
              <a:ext uri="{FF2B5EF4-FFF2-40B4-BE49-F238E27FC236}">
                <a16:creationId xmlns:a16="http://schemas.microsoft.com/office/drawing/2014/main" id="{F73A881C-A19D-8AFC-01F5-A40C1016C6B4}"/>
              </a:ext>
            </a:extLst>
          </p:cNvPr>
          <p:cNvSpPr/>
          <p:nvPr/>
        </p:nvSpPr>
        <p:spPr>
          <a:xfrm>
            <a:off x="3835686" y="2321641"/>
            <a:ext cx="3773402" cy="468052"/>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DFAFF"/>
                </a:solidFill>
                <a:effectLst/>
                <a:uLnTx/>
                <a:uFillTx/>
                <a:latin typeface="Century Gothic"/>
                <a:ea typeface="+mn-ea"/>
                <a:cs typeface="+mn-cs"/>
              </a:rPr>
              <a:t>XRN5994 - Emergency Contact Data Service</a:t>
            </a:r>
          </a:p>
        </p:txBody>
      </p:sp>
      <p:sp>
        <p:nvSpPr>
          <p:cNvPr id="18" name="Rectangle 17">
            <a:extLst>
              <a:ext uri="{FF2B5EF4-FFF2-40B4-BE49-F238E27FC236}">
                <a16:creationId xmlns:a16="http://schemas.microsoft.com/office/drawing/2014/main" id="{9A6A191C-DCCA-600B-7F11-DB90C8C84BAF}"/>
              </a:ext>
            </a:extLst>
          </p:cNvPr>
          <p:cNvSpPr/>
          <p:nvPr/>
        </p:nvSpPr>
        <p:spPr>
          <a:xfrm>
            <a:off x="136970" y="4039250"/>
            <a:ext cx="11976912" cy="454374"/>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DFAFF"/>
                </a:solidFill>
                <a:effectLst/>
                <a:uLnTx/>
                <a:uFillTx/>
                <a:latin typeface="Century Gothic"/>
                <a:ea typeface="+mn-ea"/>
                <a:cs typeface="+mn-cs"/>
              </a:rPr>
              <a:t>Identifying Improvements to Meter Point Location Address Data Processes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DFAFF"/>
                </a:solidFill>
                <a:effectLst/>
                <a:uLnTx/>
                <a:uFillTx/>
                <a:latin typeface="Century Gothic"/>
                <a:ea typeface="+mn-ea"/>
                <a:cs typeface="+mn-cs"/>
              </a:rPr>
              <a:t>XRN5968 | XRN5546</a:t>
            </a:r>
          </a:p>
        </p:txBody>
      </p:sp>
      <p:sp>
        <p:nvSpPr>
          <p:cNvPr id="24" name="Rectangle 23">
            <a:extLst>
              <a:ext uri="{FF2B5EF4-FFF2-40B4-BE49-F238E27FC236}">
                <a16:creationId xmlns:a16="http://schemas.microsoft.com/office/drawing/2014/main" id="{62FE7895-0034-82E7-755F-DF92D77AAFFE}"/>
              </a:ext>
            </a:extLst>
          </p:cNvPr>
          <p:cNvSpPr/>
          <p:nvPr/>
        </p:nvSpPr>
        <p:spPr>
          <a:xfrm>
            <a:off x="11209866" y="1734845"/>
            <a:ext cx="904015" cy="462686"/>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DFAFF"/>
                </a:solidFill>
                <a:effectLst/>
                <a:uLnTx/>
                <a:uFillTx/>
                <a:latin typeface="Century Gothic"/>
                <a:ea typeface="+mn-ea"/>
                <a:cs typeface="+mn-cs"/>
              </a:rPr>
              <a:t>Minor Release 18</a:t>
            </a:r>
          </a:p>
        </p:txBody>
      </p:sp>
      <p:sp>
        <p:nvSpPr>
          <p:cNvPr id="25" name="Rectangle 24">
            <a:extLst>
              <a:ext uri="{FF2B5EF4-FFF2-40B4-BE49-F238E27FC236}">
                <a16:creationId xmlns:a16="http://schemas.microsoft.com/office/drawing/2014/main" id="{96FAF4A9-365B-CFFF-B701-E169F87129DC}"/>
              </a:ext>
            </a:extLst>
          </p:cNvPr>
          <p:cNvSpPr/>
          <p:nvPr/>
        </p:nvSpPr>
        <p:spPr>
          <a:xfrm>
            <a:off x="8295739" y="1734844"/>
            <a:ext cx="904015" cy="462687"/>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DFAFF"/>
                </a:solidFill>
                <a:effectLst/>
                <a:uLnTx/>
                <a:uFillTx/>
                <a:latin typeface="Century Gothic"/>
                <a:ea typeface="+mn-ea"/>
                <a:cs typeface="+mn-cs"/>
              </a:rPr>
              <a:t>Minor Release 17</a:t>
            </a:r>
          </a:p>
        </p:txBody>
      </p:sp>
      <p:sp>
        <p:nvSpPr>
          <p:cNvPr id="26" name="Rectangle 25">
            <a:extLst>
              <a:ext uri="{FF2B5EF4-FFF2-40B4-BE49-F238E27FC236}">
                <a16:creationId xmlns:a16="http://schemas.microsoft.com/office/drawing/2014/main" id="{191DB6EA-B9C3-B43A-8F07-1530431E1561}"/>
              </a:ext>
            </a:extLst>
          </p:cNvPr>
          <p:cNvSpPr/>
          <p:nvPr/>
        </p:nvSpPr>
        <p:spPr>
          <a:xfrm>
            <a:off x="4818372" y="1708126"/>
            <a:ext cx="904015" cy="577768"/>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DFAFF"/>
                </a:solidFill>
                <a:effectLst/>
                <a:uLnTx/>
                <a:uFillTx/>
                <a:latin typeface="Century Gothic"/>
                <a:ea typeface="+mn-ea"/>
                <a:cs typeface="+mn-cs"/>
              </a:rPr>
              <a:t>Minor Release 16</a:t>
            </a:r>
          </a:p>
        </p:txBody>
      </p:sp>
      <p:sp>
        <p:nvSpPr>
          <p:cNvPr id="4" name="Rectangle 3">
            <a:extLst>
              <a:ext uri="{FF2B5EF4-FFF2-40B4-BE49-F238E27FC236}">
                <a16:creationId xmlns:a16="http://schemas.microsoft.com/office/drawing/2014/main" id="{AD60B2D5-66E4-E74E-9FF4-C51F633B4C6C}"/>
              </a:ext>
            </a:extLst>
          </p:cNvPr>
          <p:cNvSpPr/>
          <p:nvPr/>
        </p:nvSpPr>
        <p:spPr>
          <a:xfrm>
            <a:off x="5959159" y="1708115"/>
            <a:ext cx="723163" cy="568850"/>
          </a:xfrm>
          <a:prstGeom prst="rect">
            <a:avLst/>
          </a:prstGeom>
          <a:solidFill>
            <a:schemeClr val="bg1">
              <a:lumMod val="5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DFAFF"/>
                </a:solidFill>
                <a:effectLst/>
                <a:uLnTx/>
                <a:uFillTx/>
                <a:latin typeface="Century Gothic"/>
                <a:ea typeface="+mn-ea"/>
                <a:cs typeface="+mn-cs"/>
              </a:rPr>
              <a:t>PIX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DFAFF"/>
                </a:solidFill>
                <a:effectLst/>
                <a:uLnTx/>
                <a:uFillTx/>
                <a:latin typeface="Century Gothic"/>
                <a:ea typeface="+mn-ea"/>
                <a:cs typeface="+mn-cs"/>
              </a:rPr>
              <a:t>5924</a:t>
            </a:r>
            <a:endParaRPr kumimoji="0" lang="en-GB" sz="1000" b="0" i="0" u="none" strike="noStrike" kern="1200" cap="none" spc="0" normalizeH="0" baseline="0" noProof="0">
              <a:ln>
                <a:noFill/>
              </a:ln>
              <a:solidFill>
                <a:srgbClr val="FDFAFF"/>
              </a:solidFill>
              <a:effectLst/>
              <a:highlight>
                <a:srgbClr val="FFFF00"/>
              </a:highlight>
              <a:uLnTx/>
              <a:uFillTx/>
              <a:latin typeface="Century Gothic"/>
              <a:ea typeface="+mn-ea"/>
              <a:cs typeface="+mn-cs"/>
            </a:endParaRPr>
          </a:p>
        </p:txBody>
      </p:sp>
      <p:sp>
        <p:nvSpPr>
          <p:cNvPr id="6" name="Rectangle 5">
            <a:extLst>
              <a:ext uri="{FF2B5EF4-FFF2-40B4-BE49-F238E27FC236}">
                <a16:creationId xmlns:a16="http://schemas.microsoft.com/office/drawing/2014/main" id="{995F2848-444D-0980-6D52-897471CAC332}"/>
              </a:ext>
            </a:extLst>
          </p:cNvPr>
          <p:cNvSpPr/>
          <p:nvPr/>
        </p:nvSpPr>
        <p:spPr>
          <a:xfrm>
            <a:off x="138093" y="4569218"/>
            <a:ext cx="3149118" cy="489630"/>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DFAFF"/>
                </a:solidFill>
                <a:effectLst/>
                <a:uLnTx/>
                <a:uFillTx/>
                <a:latin typeface="Century Gothic"/>
                <a:ea typeface="+mn-ea"/>
                <a:cs typeface="+mn-cs"/>
              </a:rPr>
              <a:t>XRN5941 – Performance Assurance Committee - Audit PAT</a:t>
            </a:r>
          </a:p>
        </p:txBody>
      </p:sp>
      <p:sp>
        <p:nvSpPr>
          <p:cNvPr id="11" name="Rectangle 10">
            <a:extLst>
              <a:ext uri="{FF2B5EF4-FFF2-40B4-BE49-F238E27FC236}">
                <a16:creationId xmlns:a16="http://schemas.microsoft.com/office/drawing/2014/main" id="{9D12F99A-95E2-B51B-054C-DE8A1421BC07}"/>
              </a:ext>
            </a:extLst>
          </p:cNvPr>
          <p:cNvSpPr/>
          <p:nvPr/>
        </p:nvSpPr>
        <p:spPr>
          <a:xfrm>
            <a:off x="9234273" y="2866694"/>
            <a:ext cx="2873224" cy="468052"/>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DFAFF"/>
                </a:solidFill>
                <a:effectLst/>
                <a:uLnTx/>
                <a:uFillTx/>
                <a:latin typeface="Century Gothic"/>
                <a:ea typeface="+mn-ea"/>
                <a:cs typeface="+mn-cs"/>
              </a:rPr>
              <a:t>XRN6041 - CDSP Obligations required for the introduction of the Gas Shipper Obligation</a:t>
            </a:r>
          </a:p>
        </p:txBody>
      </p:sp>
    </p:spTree>
    <p:extLst>
      <p:ext uri="{BB962C8B-B14F-4D97-AF65-F5344CB8AC3E}">
        <p14:creationId xmlns:p14="http://schemas.microsoft.com/office/powerpoint/2010/main" val="3019785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CD627-24CA-BB4E-32F8-290881387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3467E-B4B2-7622-CFC0-28070430AB0B}"/>
              </a:ext>
            </a:extLst>
          </p:cNvPr>
          <p:cNvSpPr>
            <a:spLocks noGrp="1"/>
          </p:cNvSpPr>
          <p:nvPr>
            <p:ph type="title"/>
          </p:nvPr>
        </p:nvSpPr>
        <p:spPr>
          <a:xfrm>
            <a:off x="1132271" y="28130"/>
            <a:ext cx="10814579" cy="288394"/>
          </a:xfrm>
        </p:spPr>
        <p:txBody>
          <a:bodyPr/>
          <a:lstStyle/>
          <a:p>
            <a:r>
              <a:rPr lang="en-GB" sz="1800">
                <a:cs typeface="Arial"/>
              </a:rPr>
              <a:t>Change Delivery Plan – January 2026 – December 2026 </a:t>
            </a:r>
            <a:endParaRPr lang="en-GB" sz="1800"/>
          </a:p>
        </p:txBody>
      </p:sp>
      <p:graphicFrame>
        <p:nvGraphicFramePr>
          <p:cNvPr id="4" name="Table 3">
            <a:extLst>
              <a:ext uri="{FF2B5EF4-FFF2-40B4-BE49-F238E27FC236}">
                <a16:creationId xmlns:a16="http://schemas.microsoft.com/office/drawing/2014/main" id="{E0968D16-98CB-3CA9-AA91-A93FFF9079E4}"/>
              </a:ext>
            </a:extLst>
          </p:cNvPr>
          <p:cNvGraphicFramePr>
            <a:graphicFrameLocks noGrp="1"/>
          </p:cNvGraphicFramePr>
          <p:nvPr/>
        </p:nvGraphicFramePr>
        <p:xfrm>
          <a:off x="41709" y="294116"/>
          <a:ext cx="12108581" cy="6535754"/>
        </p:xfrm>
        <a:graphic>
          <a:graphicData uri="http://schemas.openxmlformats.org/drawingml/2006/table">
            <a:tbl>
              <a:tblPr firstRow="1" bandRow="1">
                <a:tableStyleId>{5C22544A-7EE6-4342-B048-85BDC9FD1C3A}</a:tableStyleId>
              </a:tblPr>
              <a:tblGrid>
                <a:gridCol w="642838">
                  <a:extLst>
                    <a:ext uri="{9D8B030D-6E8A-4147-A177-3AD203B41FA5}">
                      <a16:colId xmlns:a16="http://schemas.microsoft.com/office/drawing/2014/main" val="4236546890"/>
                    </a:ext>
                  </a:extLst>
                </a:gridCol>
                <a:gridCol w="3630750">
                  <a:extLst>
                    <a:ext uri="{9D8B030D-6E8A-4147-A177-3AD203B41FA5}">
                      <a16:colId xmlns:a16="http://schemas.microsoft.com/office/drawing/2014/main" val="324692026"/>
                    </a:ext>
                  </a:extLst>
                </a:gridCol>
                <a:gridCol w="967283">
                  <a:extLst>
                    <a:ext uri="{9D8B030D-6E8A-4147-A177-3AD203B41FA5}">
                      <a16:colId xmlns:a16="http://schemas.microsoft.com/office/drawing/2014/main" val="1901410971"/>
                    </a:ext>
                  </a:extLst>
                </a:gridCol>
                <a:gridCol w="1064011">
                  <a:extLst>
                    <a:ext uri="{9D8B030D-6E8A-4147-A177-3AD203B41FA5}">
                      <a16:colId xmlns:a16="http://schemas.microsoft.com/office/drawing/2014/main" val="4189950786"/>
                    </a:ext>
                  </a:extLst>
                </a:gridCol>
                <a:gridCol w="1064011">
                  <a:extLst>
                    <a:ext uri="{9D8B030D-6E8A-4147-A177-3AD203B41FA5}">
                      <a16:colId xmlns:a16="http://schemas.microsoft.com/office/drawing/2014/main" val="4137049686"/>
                    </a:ext>
                  </a:extLst>
                </a:gridCol>
                <a:gridCol w="967283">
                  <a:extLst>
                    <a:ext uri="{9D8B030D-6E8A-4147-A177-3AD203B41FA5}">
                      <a16:colId xmlns:a16="http://schemas.microsoft.com/office/drawing/2014/main" val="1519923765"/>
                    </a:ext>
                  </a:extLst>
                </a:gridCol>
                <a:gridCol w="1547653">
                  <a:extLst>
                    <a:ext uri="{9D8B030D-6E8A-4147-A177-3AD203B41FA5}">
                      <a16:colId xmlns:a16="http://schemas.microsoft.com/office/drawing/2014/main" val="3099399107"/>
                    </a:ext>
                  </a:extLst>
                </a:gridCol>
                <a:gridCol w="1102645">
                  <a:extLst>
                    <a:ext uri="{9D8B030D-6E8A-4147-A177-3AD203B41FA5}">
                      <a16:colId xmlns:a16="http://schemas.microsoft.com/office/drawing/2014/main" val="796015746"/>
                    </a:ext>
                  </a:extLst>
                </a:gridCol>
                <a:gridCol w="1122107">
                  <a:extLst>
                    <a:ext uri="{9D8B030D-6E8A-4147-A177-3AD203B41FA5}">
                      <a16:colId xmlns:a16="http://schemas.microsoft.com/office/drawing/2014/main" val="3560280781"/>
                    </a:ext>
                  </a:extLst>
                </a:gridCol>
              </a:tblGrid>
              <a:tr h="0">
                <a:tc>
                  <a:txBody>
                    <a:bodyPr/>
                    <a:lstStyle/>
                    <a:p>
                      <a:pPr algn="l"/>
                      <a:r>
                        <a:rPr lang="en-GB" sz="1000">
                          <a:latin typeface="+mj-lt"/>
                        </a:rPr>
                        <a:t>XRN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Change Title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Proposer</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Benefit / Impact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Funding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HLSO</a:t>
                      </a:r>
                    </a:p>
                    <a:p>
                      <a:pPr algn="l"/>
                      <a:r>
                        <a:rPr lang="en-GB" sz="1000">
                          <a:latin typeface="+mj-lt"/>
                        </a:rPr>
                        <a:t>Max Cost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Target Delivery Date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Release Type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Firm / Indicative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9165185"/>
                  </a:ext>
                </a:extLst>
              </a:tr>
              <a:tr h="464233">
                <a:tc>
                  <a:txBody>
                    <a:bodyPr/>
                    <a:lstStyle/>
                    <a:p>
                      <a:pPr algn="ctr"/>
                      <a:r>
                        <a:rPr lang="en-GB" sz="1100" b="1" dirty="0">
                          <a:solidFill>
                            <a:srgbClr val="FFFFFF"/>
                          </a:solidFill>
                          <a:hlinkClick r:id="rId2">
                            <a:extLst>
                              <a:ext uri="{A12FA001-AC4F-418D-AE19-62706E023703}">
                                <ahyp:hlinkClr xmlns:ahyp="http://schemas.microsoft.com/office/drawing/2018/hyperlinkcolor" val="tx"/>
                              </a:ext>
                            </a:extLst>
                          </a:hlinkClick>
                        </a:rPr>
                        <a:t>5872</a:t>
                      </a:r>
                      <a:endParaRPr lang="en-GB" sz="1100" b="1" u="sng"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Mod0876S Updates to the Annual Quantity (AQ) amendment process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SEFE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£190k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27 February 2026 </a:t>
                      </a:r>
                      <a:endParaRPr kumimoji="0" lang="en-GB" sz="900" b="1" i="0" u="none" strike="noStrike" kern="1200" cap="none" spc="0" normalizeH="0" baseline="0" noProof="0">
                        <a:ln>
                          <a:noFill/>
                        </a:ln>
                        <a:solidFill>
                          <a:schemeClr val="tx1"/>
                        </a:solidFill>
                        <a:effectLst/>
                        <a:uLnTx/>
                        <a:uFillTx/>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Major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4790875"/>
                  </a:ext>
                </a:extLst>
              </a:tr>
              <a:tr h="336839">
                <a:tc>
                  <a:txBody>
                    <a:bodyPr/>
                    <a:lstStyle/>
                    <a:p>
                      <a:pPr algn="ctr"/>
                      <a:r>
                        <a:rPr lang="en-GB" sz="1100" b="1" dirty="0">
                          <a:solidFill>
                            <a:srgbClr val="FFFFFF"/>
                          </a:solidFill>
                          <a:hlinkClick r:id="rId3">
                            <a:extLst>
                              <a:ext uri="{A12FA001-AC4F-418D-AE19-62706E023703}">
                                <ahyp:hlinkClr xmlns:ahyp="http://schemas.microsoft.com/office/drawing/2018/hyperlinkcolor" val="tx"/>
                              </a:ext>
                            </a:extLst>
                          </a:hlinkClick>
                        </a:rPr>
                        <a:t>5906</a:t>
                      </a:r>
                      <a:endParaRPr lang="en-GB" sz="1100" b="1"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Mod0884 – Extending the PC4 Read Submission Window</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OVO</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a:t>
                      </a:r>
                    </a:p>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a:solidFill>
                            <a:schemeClr val="dk1"/>
                          </a:solidFill>
                          <a:latin typeface="+mn-lt"/>
                          <a:ea typeface="+mn-ea"/>
                          <a:cs typeface="+mn-cs"/>
                        </a:rPr>
                        <a:t>£105k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27 February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99735608"/>
                  </a:ext>
                </a:extLst>
              </a:tr>
              <a:tr h="559531">
                <a:tc>
                  <a:txBody>
                    <a:bodyPr/>
                    <a:lstStyle/>
                    <a:p>
                      <a:pPr algn="ctr"/>
                      <a:r>
                        <a:rPr lang="en-GB" sz="1100" b="1" dirty="0">
                          <a:solidFill>
                            <a:srgbClr val="FFFFFF"/>
                          </a:solidFill>
                          <a:hlinkClick r:id="rId4">
                            <a:extLst>
                              <a:ext uri="{A12FA001-AC4F-418D-AE19-62706E023703}">
                                <ahyp:hlinkClr xmlns:ahyp="http://schemas.microsoft.com/office/drawing/2018/hyperlinkcolor" val="tx"/>
                              </a:ext>
                            </a:extLst>
                          </a:hlinkClick>
                        </a:rPr>
                        <a:t>5914</a:t>
                      </a:r>
                      <a:endParaRPr lang="en-GB" sz="1100" b="1" dirty="0">
                        <a:solidFill>
                          <a:srgbClr val="FFFFFF"/>
                        </a:solidFill>
                      </a:endParaRPr>
                    </a:p>
                    <a:p>
                      <a:pPr algn="ctr"/>
                      <a:endParaRPr lang="en-GB" sz="1100" b="1">
                        <a:solidFill>
                          <a:srgbClr val="FFFFFF"/>
                        </a:solidFill>
                        <a:latin typeface="+mj-lt"/>
                      </a:endParaRPr>
                    </a:p>
                    <a:p>
                      <a:pPr algn="ctr"/>
                      <a:r>
                        <a:rPr lang="en-GB" sz="1100" b="1" u="sng">
                          <a:solidFill>
                            <a:srgbClr val="FFFFFF"/>
                          </a:solidFill>
                          <a:latin typeface="+mj-lt"/>
                        </a:rPr>
                        <a:t>5922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Mod0886 - Amend the Code Cut-Off Date to a Rolling Period</a:t>
                      </a:r>
                    </a:p>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Mod0896 – Reducing the current Code Cut-Off Date (Line in the Sand) from 3 to 4 years to 2 to 3 years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SSE</a:t>
                      </a:r>
                    </a:p>
                    <a:p>
                      <a:endParaRPr lang="en-GB" sz="900" b="1">
                        <a:latin typeface="+mj-lt"/>
                      </a:endParaRPr>
                    </a:p>
                    <a:p>
                      <a:r>
                        <a:rPr lang="en-GB" sz="900" b="1">
                          <a:latin typeface="+mj-lt"/>
                        </a:rPr>
                        <a:t>SEFE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a:solidFill>
                            <a:schemeClr val="dk1"/>
                          </a:solidFill>
                          <a:latin typeface="+mn-lt"/>
                          <a:ea typeface="+mn-ea"/>
                          <a:cs typeface="+mn-cs"/>
                        </a:rPr>
                        <a:t>Shipper</a:t>
                      </a:r>
                    </a:p>
                    <a:p>
                      <a:r>
                        <a:rPr lang="en-GB" sz="900" b="1" kern="1200">
                          <a:solidFill>
                            <a:schemeClr val="dk1"/>
                          </a:solidFill>
                          <a:latin typeface="+mn-lt"/>
                          <a:ea typeface="+mn-ea"/>
                          <a:cs typeface="+mn-cs"/>
                        </a:rPr>
                        <a:t>DN</a:t>
                      </a:r>
                    </a:p>
                    <a:p>
                      <a:r>
                        <a:rPr lang="en-GB" sz="900" b="1" kern="1200">
                          <a:solidFill>
                            <a:schemeClr val="dk1"/>
                          </a:solidFill>
                          <a:latin typeface="+mn-lt"/>
                          <a:ea typeface="+mn-ea"/>
                          <a:cs typeface="+mn-cs"/>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a:solidFill>
                            <a:schemeClr val="dk1"/>
                          </a:solidFill>
                          <a:latin typeface="+mn-lt"/>
                          <a:ea typeface="+mn-ea"/>
                          <a:cs typeface="+mn-cs"/>
                        </a:rPr>
                        <a:t>£90k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27 February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err="1">
                          <a:ln>
                            <a:noFill/>
                          </a:ln>
                          <a:solidFill>
                            <a:schemeClr val="tx1"/>
                          </a:solidFill>
                          <a:effectLst/>
                          <a:uLnTx/>
                          <a:uFillTx/>
                          <a:latin typeface="+mj-lt"/>
                          <a:ea typeface="+mn-ea"/>
                          <a:cs typeface="+mn-cs"/>
                        </a:rPr>
                        <a:t>Adhoc</a:t>
                      </a:r>
                      <a:r>
                        <a:rPr kumimoji="0" lang="en-GB" sz="900" b="1" i="0" u="none" strike="noStrike" kern="1200" cap="none" spc="0" normalizeH="0" baseline="0" noProof="0" dirty="0">
                          <a:ln>
                            <a:noFill/>
                          </a:ln>
                          <a:solidFill>
                            <a:schemeClr val="tx1"/>
                          </a:solidFill>
                          <a:effectLst/>
                          <a:uLnTx/>
                          <a:uFillTx/>
                          <a:latin typeface="+mj-lt"/>
                          <a:ea typeface="+mn-ea"/>
                          <a:cs typeface="+mn-cs"/>
                        </a:rPr>
                        <a:t> / 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6721507"/>
                  </a:ext>
                </a:extLst>
              </a:tr>
              <a:tr h="363299">
                <a:tc>
                  <a:txBody>
                    <a:bodyPr/>
                    <a:lstStyle/>
                    <a:p>
                      <a:pPr algn="ctr"/>
                      <a:r>
                        <a:rPr lang="en-GB" sz="1100" b="1" dirty="0">
                          <a:solidFill>
                            <a:schemeClr val="bg1"/>
                          </a:solidFill>
                          <a:hlinkClick r:id="rId5">
                            <a:extLst>
                              <a:ext uri="{A12FA001-AC4F-418D-AE19-62706E023703}">
                                <ahyp:hlinkClr xmlns:ahyp="http://schemas.microsoft.com/office/drawing/2018/hyperlinkcolor" val="tx"/>
                              </a:ext>
                            </a:extLst>
                          </a:hlinkClick>
                        </a:rPr>
                        <a:t>5941</a:t>
                      </a:r>
                      <a:endParaRPr lang="en-GB" sz="1100" b="1" u="sng" dirty="0">
                        <a:solidFill>
                          <a:schemeClr val="bg1"/>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GB" sz="900" b="1">
                          <a:latin typeface="+mj-lt"/>
                        </a:rPr>
                        <a:t>Performance Assurance Committee – Audit PAT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Xoserve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800" b="1">
                          <a:latin typeface="+mj-lt"/>
                        </a:rPr>
                        <a:t>Shipper</a:t>
                      </a:r>
                    </a:p>
                    <a:p>
                      <a:r>
                        <a:rPr lang="en-GB" sz="800" b="1">
                          <a:latin typeface="+mj-lt"/>
                        </a:rPr>
                        <a:t>DN</a:t>
                      </a:r>
                    </a:p>
                    <a:p>
                      <a:r>
                        <a:rPr lang="en-GB" sz="8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800" b="1">
                          <a:latin typeface="+mj-lt"/>
                        </a:rPr>
                        <a:t>Shipper</a:t>
                      </a:r>
                    </a:p>
                    <a:p>
                      <a:r>
                        <a:rPr lang="en-GB" sz="800" b="1">
                          <a:latin typeface="+mj-lt"/>
                        </a:rPr>
                        <a:t>DN</a:t>
                      </a:r>
                    </a:p>
                    <a:p>
                      <a:r>
                        <a:rPr lang="en-GB" sz="8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£300K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err="1">
                          <a:ln>
                            <a:noFill/>
                          </a:ln>
                          <a:solidFill>
                            <a:schemeClr val="tx1"/>
                          </a:solidFill>
                          <a:effectLst/>
                          <a:uLnTx/>
                          <a:uFillTx/>
                          <a:latin typeface="+mj-lt"/>
                          <a:ea typeface="+mn-ea"/>
                          <a:cs typeface="+mn-cs"/>
                        </a:rPr>
                        <a:t>Adhoc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66830584"/>
                  </a:ext>
                </a:extLst>
              </a:tr>
              <a:tr h="291905">
                <a:tc>
                  <a:txBody>
                    <a:bodyPr/>
                    <a:lstStyle/>
                    <a:p>
                      <a:pPr algn="ctr"/>
                      <a:r>
                        <a:rPr lang="en-GB" sz="1100" b="1" dirty="0">
                          <a:solidFill>
                            <a:srgbClr val="FDFAFF"/>
                          </a:solidFill>
                          <a:hlinkClick r:id="rId6">
                            <a:extLst>
                              <a:ext uri="{A12FA001-AC4F-418D-AE19-62706E023703}">
                                <ahyp:hlinkClr xmlns:ahyp="http://schemas.microsoft.com/office/drawing/2018/hyperlinkcolor" val="tx"/>
                              </a:ext>
                            </a:extLst>
                          </a:hlinkClick>
                        </a:rPr>
                        <a:t>5994</a:t>
                      </a:r>
                      <a:endParaRPr lang="en-GB" sz="1100" b="1" kern="1200" dirty="0">
                        <a:solidFill>
                          <a:srgbClr val="FDFAFF"/>
                        </a:solidFill>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US" sz="900" b="1">
                          <a:solidFill>
                            <a:schemeClr val="tx1"/>
                          </a:solidFill>
                          <a:effectLst/>
                          <a:latin typeface="+mj-lt"/>
                          <a:ea typeface="Times New Roman" panose="02020603050405020304" pitchFamily="18" charset="0"/>
                          <a:cs typeface="Times New Roman" panose="02020603050405020304" pitchFamily="18" charset="0"/>
                        </a:rPr>
                        <a:t>Emergency Contact Validation Service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 </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a:solidFill>
                            <a:schemeClr val="dk1"/>
                          </a:solidFill>
                          <a:latin typeface="+mn-lt"/>
                          <a:ea typeface="+mn-ea"/>
                          <a:cs typeface="+mn-cs"/>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May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err="1">
                          <a:ln>
                            <a:noFill/>
                          </a:ln>
                          <a:solidFill>
                            <a:schemeClr val="tx1"/>
                          </a:solidFill>
                          <a:effectLst/>
                          <a:uLnTx/>
                          <a:uFillTx/>
                          <a:latin typeface="+mj-lt"/>
                          <a:ea typeface="+mn-ea"/>
                          <a:cs typeface="+mn-cs"/>
                        </a:rPr>
                        <a:t>Adhoc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60456249"/>
                  </a:ext>
                </a:extLst>
              </a:tr>
              <a:tr h="435429">
                <a:tc>
                  <a:txBody>
                    <a:bodyPr/>
                    <a:lstStyle/>
                    <a:p>
                      <a:pPr algn="ctr"/>
                      <a:r>
                        <a:rPr lang="en-GB" sz="1100" b="1" dirty="0">
                          <a:solidFill>
                            <a:srgbClr val="FFFFFF"/>
                          </a:solidFill>
                          <a:hlinkClick r:id="rId7">
                            <a:extLst>
                              <a:ext uri="{A12FA001-AC4F-418D-AE19-62706E023703}">
                                <ahyp:hlinkClr xmlns:ahyp="http://schemas.microsoft.com/office/drawing/2018/hyperlinkcolor" val="tx"/>
                              </a:ext>
                            </a:extLst>
                          </a:hlinkClick>
                        </a:rPr>
                        <a:t>5702</a:t>
                      </a:r>
                      <a:endParaRPr lang="en-GB" sz="1100" b="1" kern="1200" dirty="0">
                        <a:solidFill>
                          <a:srgbClr val="FFFFFF"/>
                        </a:solidFill>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US" sz="900" b="1">
                          <a:solidFill>
                            <a:schemeClr val="tx1"/>
                          </a:solidFill>
                          <a:effectLst/>
                          <a:latin typeface="+mj-lt"/>
                          <a:ea typeface="Times New Roman" panose="02020603050405020304" pitchFamily="18" charset="0"/>
                          <a:cs typeface="Times New Roman" panose="02020603050405020304" pitchFamily="18" charset="0"/>
                        </a:rPr>
                        <a:t>Mod0864S - Update to assess the replacement of Facsimile as a form of communication </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All DSC Customers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 </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a:solidFill>
                            <a:schemeClr val="dk1"/>
                          </a:solidFill>
                          <a:latin typeface="+mn-lt"/>
                          <a:ea typeface="+mn-ea"/>
                          <a:cs typeface="+mn-cs"/>
                        </a:rPr>
                        <a:t>£158k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26 June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Major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Firm</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88562747"/>
                  </a:ext>
                </a:extLst>
              </a:tr>
              <a:tr h="446314">
                <a:tc>
                  <a:txBody>
                    <a:bodyPr/>
                    <a:lstStyle/>
                    <a:p>
                      <a:pPr algn="ctr"/>
                      <a:r>
                        <a:rPr lang="en-GB" sz="1100" b="1" dirty="0">
                          <a:solidFill>
                            <a:srgbClr val="FDFAFF"/>
                          </a:solidFill>
                          <a:hlinkClick r:id="rId8">
                            <a:extLst>
                              <a:ext uri="{A12FA001-AC4F-418D-AE19-62706E023703}">
                                <ahyp:hlinkClr xmlns:ahyp="http://schemas.microsoft.com/office/drawing/2018/hyperlinkcolor" val="tx"/>
                              </a:ext>
                            </a:extLst>
                          </a:hlinkClick>
                        </a:rPr>
                        <a:t>5805</a:t>
                      </a:r>
                      <a:endParaRPr lang="en-GB" sz="1100" b="1" dirty="0">
                        <a:solidFill>
                          <a:srgbClr val="FDFA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GB" sz="900" b="1">
                          <a:latin typeface="+mj-lt"/>
                        </a:rPr>
                        <a:t>Alternative Solution to address instances where VBA macros are present in DN Templates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WWU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£160k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26 June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2667864"/>
                  </a:ext>
                </a:extLst>
              </a:tr>
              <a:tr h="424543">
                <a:tc>
                  <a:txBody>
                    <a:bodyPr/>
                    <a:lstStyle/>
                    <a:p>
                      <a:pPr algn="ctr"/>
                      <a:r>
                        <a:rPr lang="en-GB" sz="1100" b="1" dirty="0">
                          <a:solidFill>
                            <a:srgbClr val="FFFFFF"/>
                          </a:solidFill>
                          <a:hlinkClick r:id="rId9">
                            <a:extLst>
                              <a:ext uri="{A12FA001-AC4F-418D-AE19-62706E023703}">
                                <ahyp:hlinkClr xmlns:ahyp="http://schemas.microsoft.com/office/drawing/2018/hyperlinkcolor" val="tx"/>
                              </a:ext>
                            </a:extLst>
                          </a:hlinkClick>
                        </a:rPr>
                        <a:t>5924</a:t>
                      </a:r>
                      <a:endParaRPr lang="en-GB" sz="1100" b="1" u="none"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GB" sz="900" b="1">
                          <a:latin typeface="+mj-lt"/>
                        </a:rPr>
                        <a:t>Physical Information Exchange (PIX) Ongoing Support Options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All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baseline="0" noProof="0">
                          <a:ln>
                            <a:noFill/>
                          </a:ln>
                          <a:solidFill>
                            <a:schemeClr val="tx1"/>
                          </a:solidFill>
                          <a:effectLst/>
                          <a:uLnTx/>
                          <a:uFillTx/>
                          <a:latin typeface="+mn-lt"/>
                          <a:ea typeface="+mn-ea"/>
                          <a:cs typeface="+mn-cs"/>
                        </a:rPr>
                        <a:t>30</a:t>
                      </a:r>
                      <a:r>
                        <a:rPr kumimoji="0" lang="en-GB" sz="900" b="1" i="0" u="none" strike="noStrike" kern="1200" cap="none" spc="0" normalizeH="0" baseline="0" noProof="0">
                          <a:ln>
                            <a:noFill/>
                          </a:ln>
                          <a:solidFill>
                            <a:schemeClr val="tx1"/>
                          </a:solidFill>
                          <a:effectLst/>
                          <a:uLnTx/>
                          <a:uFillTx/>
                          <a:latin typeface="+mn-lt"/>
                          <a:ea typeface="+mn-ea"/>
                          <a:cs typeface="+mn-cs"/>
                        </a:rPr>
                        <a:t> June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err="1">
                          <a:ln>
                            <a:noFill/>
                          </a:ln>
                          <a:solidFill>
                            <a:schemeClr val="tx1"/>
                          </a:solidFill>
                          <a:effectLst/>
                          <a:uLnTx/>
                          <a:uFillTx/>
                          <a:latin typeface="+mj-lt"/>
                          <a:ea typeface="+mn-ea"/>
                          <a:cs typeface="+mn-cs"/>
                        </a:rPr>
                        <a:t>Adhoc</a:t>
                      </a:r>
                      <a:r>
                        <a:rPr kumimoji="0" lang="en-GB" sz="900" b="1" i="0" u="none" strike="noStrike" kern="1200" cap="none" spc="0" normalizeH="0" baseline="0" noProof="0" dirty="0">
                          <a:ln>
                            <a:noFill/>
                          </a:ln>
                          <a:solidFill>
                            <a:schemeClr val="tx1"/>
                          </a:solidFill>
                          <a:effectLst/>
                          <a:uLnTx/>
                          <a:uFillTx/>
                          <a:latin typeface="+mj-lt"/>
                          <a:ea typeface="+mn-ea"/>
                          <a:cs typeface="+mn-cs"/>
                        </a:rPr>
                        <a: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Firm</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0886636"/>
                  </a:ext>
                </a:extLst>
              </a:tr>
              <a:tr h="402772">
                <a:tc>
                  <a:txBody>
                    <a:bodyPr/>
                    <a:lstStyle/>
                    <a:p>
                      <a:pPr algn="ctr"/>
                      <a:r>
                        <a:rPr lang="en-GB" sz="1100" b="1" dirty="0">
                          <a:solidFill>
                            <a:srgbClr val="FFFFFF"/>
                          </a:solidFill>
                          <a:hlinkClick r:id="rId10">
                            <a:extLst>
                              <a:ext uri="{A12FA001-AC4F-418D-AE19-62706E023703}">
                                <ahyp:hlinkClr xmlns:ahyp="http://schemas.microsoft.com/office/drawing/2018/hyperlinkcolor" val="tx"/>
                              </a:ext>
                            </a:extLst>
                          </a:hlinkClick>
                        </a:rPr>
                        <a:t>5940</a:t>
                      </a:r>
                      <a:endParaRPr lang="en-GB" sz="1100" b="1" u="sng"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kern="1200" dirty="0">
                          <a:solidFill>
                            <a:schemeClr val="dk1"/>
                          </a:solidFill>
                          <a:effectLst/>
                          <a:latin typeface="+mn-lt"/>
                          <a:ea typeface="Times New Roman" panose="02020603050405020304" pitchFamily="18" charset="0"/>
                          <a:cs typeface="Times New Roman"/>
                        </a:rPr>
                        <a:t>Mod0890 – Addition of Consumption Adjustment and Updated Meter Readings to initiate an AQ Calculation</a:t>
                      </a:r>
                      <a:endParaRPr lang="en-GB" sz="900" b="1" dirty="0">
                        <a:effectLst/>
                        <a:latin typeface="+mj-lt"/>
                        <a:ea typeface="Times New Roman" panose="02020603050405020304" pitchFamily="18" charset="0"/>
                        <a:cs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Centrica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 </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£270k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November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err="1">
                          <a:ln>
                            <a:noFill/>
                          </a:ln>
                          <a:solidFill>
                            <a:schemeClr val="tx1"/>
                          </a:solidFill>
                          <a:effectLst/>
                          <a:uLnTx/>
                          <a:uFillTx/>
                          <a:latin typeface="+mj-lt"/>
                          <a:ea typeface="+mn-ea"/>
                          <a:cs typeface="+mn-cs"/>
                        </a:rPr>
                        <a:t>Adhoc</a:t>
                      </a:r>
                      <a:r>
                        <a:rPr kumimoji="0" lang="en-GB" sz="900" b="1" i="0" u="none" strike="noStrike" kern="1200" cap="none" spc="0" normalizeH="0" baseline="0" noProof="0" dirty="0">
                          <a:ln>
                            <a:noFill/>
                          </a:ln>
                          <a:solidFill>
                            <a:schemeClr val="tx1"/>
                          </a:solidFill>
                          <a:effectLst/>
                          <a:uLnTx/>
                          <a:uFillTx/>
                          <a:latin typeface="+mj-lt"/>
                          <a:ea typeface="+mn-ea"/>
                          <a:cs typeface="+mn-cs"/>
                        </a:rPr>
                        <a:t> / Major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40058420"/>
                  </a:ext>
                </a:extLst>
              </a:tr>
              <a:tr h="500742">
                <a:tc>
                  <a:txBody>
                    <a:bodyPr/>
                    <a:lstStyle/>
                    <a:p>
                      <a:pPr algn="ctr"/>
                      <a:r>
                        <a:rPr lang="en-GB" sz="1100" b="1" u="none" dirty="0">
                          <a:solidFill>
                            <a:srgbClr val="FFFFFF"/>
                          </a:solidFill>
                          <a:hlinkClick r:id="rId11">
                            <a:extLst>
                              <a:ext uri="{A12FA001-AC4F-418D-AE19-62706E023703}">
                                <ahyp:hlinkClr xmlns:ahyp="http://schemas.microsoft.com/office/drawing/2018/hyperlinkcolor" val="tx"/>
                              </a:ext>
                            </a:extLst>
                          </a:hlinkClick>
                        </a:rPr>
                        <a:t>5949</a:t>
                      </a:r>
                      <a:endParaRPr lang="en-GB" sz="1100" b="1" u="none"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New Priority Consumer Category related to Community Heating</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All DSC Customers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November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err="1">
                          <a:ln>
                            <a:noFill/>
                          </a:ln>
                          <a:solidFill>
                            <a:schemeClr val="tx1"/>
                          </a:solidFill>
                          <a:effectLst/>
                          <a:uLnTx/>
                          <a:uFillTx/>
                          <a:latin typeface="+mj-lt"/>
                          <a:ea typeface="+mn-ea"/>
                          <a:cs typeface="+mn-cs"/>
                        </a:rPr>
                        <a:t>Adhoc</a:t>
                      </a:r>
                      <a:r>
                        <a:rPr kumimoji="0" lang="en-GB" sz="900" b="1" i="0" u="none" strike="noStrike" kern="1200" cap="none" spc="0" normalizeH="0" baseline="0" noProof="0" dirty="0">
                          <a:ln>
                            <a:noFill/>
                          </a:ln>
                          <a:solidFill>
                            <a:schemeClr val="tx1"/>
                          </a:solidFill>
                          <a:effectLst/>
                          <a:uLnTx/>
                          <a:uFillTx/>
                          <a:latin typeface="+mj-lt"/>
                          <a:ea typeface="+mn-ea"/>
                          <a:cs typeface="+mn-cs"/>
                        </a:rPr>
                        <a:t> / 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8819624"/>
                  </a:ext>
                </a:extLst>
              </a:tr>
              <a:tr h="428052">
                <a:tc>
                  <a:txBody>
                    <a:bodyPr/>
                    <a:lstStyle/>
                    <a:p>
                      <a:pPr algn="ctr"/>
                      <a:r>
                        <a:rPr lang="en-GB" sz="1100" b="1" dirty="0">
                          <a:solidFill>
                            <a:srgbClr val="FFFFFF"/>
                          </a:solidFill>
                          <a:hlinkClick r:id="rId12">
                            <a:extLst>
                              <a:ext uri="{A12FA001-AC4F-418D-AE19-62706E023703}">
                                <ahyp:hlinkClr xmlns:ahyp="http://schemas.microsoft.com/office/drawing/2018/hyperlinkcolor" val="tx"/>
                              </a:ext>
                            </a:extLst>
                          </a:hlinkClick>
                        </a:rPr>
                        <a:t>5950</a:t>
                      </a:r>
                      <a:endParaRPr lang="en-GB" sz="1100" b="1"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DSC Invoice Number generation review</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 </a:t>
                      </a:r>
                    </a:p>
                    <a:p>
                      <a:r>
                        <a:rPr lang="en-GB" sz="900" b="1">
                          <a:latin typeface="+mj-lt"/>
                        </a:rPr>
                        <a:t>DN</a:t>
                      </a:r>
                    </a:p>
                    <a:p>
                      <a:r>
                        <a:rPr lang="en-GB" sz="900" b="1">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12133"/>
                          </a:solidFill>
                          <a:effectLst/>
                          <a:uLnTx/>
                          <a:uFillTx/>
                          <a:latin typeface="Century Gothic"/>
                          <a:ea typeface="+mn-ea"/>
                          <a:cs typeface="+mn-cs"/>
                        </a:rPr>
                        <a:t>November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err="1">
                          <a:ln>
                            <a:noFill/>
                          </a:ln>
                          <a:solidFill>
                            <a:schemeClr val="tx1"/>
                          </a:solidFill>
                          <a:effectLst/>
                          <a:uLnTx/>
                          <a:uFillTx/>
                          <a:latin typeface="+mj-lt"/>
                          <a:ea typeface="+mn-ea"/>
                          <a:cs typeface="+mn-cs"/>
                        </a:rPr>
                        <a:t>Adhoc</a:t>
                      </a:r>
                      <a:r>
                        <a:rPr kumimoji="0" lang="en-GB" sz="900" b="1" i="0" u="none" strike="noStrike" kern="1200" cap="none" spc="0" normalizeH="0" baseline="0" noProof="0" dirty="0">
                          <a:ln>
                            <a:noFill/>
                          </a:ln>
                          <a:solidFill>
                            <a:schemeClr val="tx1"/>
                          </a:solidFill>
                          <a:effectLst/>
                          <a:uLnTx/>
                          <a:uFillTx/>
                          <a:latin typeface="+mj-lt"/>
                          <a:ea typeface="+mn-ea"/>
                          <a:cs typeface="+mn-cs"/>
                        </a:rPr>
                        <a:t> / 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84994503"/>
                  </a:ext>
                </a:extLst>
              </a:tr>
              <a:tr h="400780">
                <a:tc>
                  <a:txBody>
                    <a:bodyPr/>
                    <a:lstStyle/>
                    <a:p>
                      <a:pPr algn="ctr"/>
                      <a:r>
                        <a:rPr lang="en-GB" sz="1100" b="1" dirty="0">
                          <a:solidFill>
                            <a:srgbClr val="FFFFFF"/>
                          </a:solidFill>
                          <a:hlinkClick r:id="rId13">
                            <a:extLst>
                              <a:ext uri="{A12FA001-AC4F-418D-AE19-62706E023703}">
                                <ahyp:hlinkClr xmlns:ahyp="http://schemas.microsoft.com/office/drawing/2018/hyperlinkcolor" val="tx"/>
                              </a:ext>
                            </a:extLst>
                          </a:hlinkClick>
                        </a:rPr>
                        <a:t>5955</a:t>
                      </a:r>
                      <a:endParaRPr lang="en-GB" sz="1100" b="1"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Private networks duplicate MPRNs - options for long-term fix</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Cadent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12133"/>
                          </a:solidFill>
                          <a:effectLst/>
                          <a:uLnTx/>
                          <a:uFillTx/>
                          <a:latin typeface="Century Gothic"/>
                          <a:ea typeface="+mn-ea"/>
                          <a:cs typeface="+mn-cs"/>
                        </a:rPr>
                        <a:t>November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err="1">
                          <a:ln>
                            <a:noFill/>
                          </a:ln>
                          <a:solidFill>
                            <a:schemeClr val="tx1"/>
                          </a:solidFill>
                          <a:effectLst/>
                          <a:uLnTx/>
                          <a:uFillTx/>
                          <a:latin typeface="+mj-lt"/>
                          <a:ea typeface="+mn-ea"/>
                          <a:cs typeface="+mn-cs"/>
                        </a:rPr>
                        <a:t>Adhoc</a:t>
                      </a:r>
                      <a:r>
                        <a:rPr kumimoji="0" lang="en-GB" sz="900" b="1" i="0" u="none" strike="noStrike" kern="1200" cap="none" spc="0" normalizeH="0" baseline="0" noProof="0" dirty="0">
                          <a:ln>
                            <a:noFill/>
                          </a:ln>
                          <a:solidFill>
                            <a:schemeClr val="tx1"/>
                          </a:solidFill>
                          <a:effectLst/>
                          <a:uLnTx/>
                          <a:uFillTx/>
                          <a:latin typeface="+mj-lt"/>
                          <a:ea typeface="+mn-ea"/>
                          <a:cs typeface="+mn-cs"/>
                        </a:rPr>
                        <a:t> / 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70128925"/>
                  </a:ext>
                </a:extLst>
              </a:tr>
              <a:tr h="400780">
                <a:tc>
                  <a:txBody>
                    <a:bodyPr/>
                    <a:lstStyle/>
                    <a:p>
                      <a:pPr algn="ctr"/>
                      <a:r>
                        <a:rPr lang="en-GB" sz="1100" b="1" dirty="0">
                          <a:solidFill>
                            <a:schemeClr val="bg1"/>
                          </a:solidFill>
                          <a:hlinkClick r:id="rId14">
                            <a:extLst>
                              <a:ext uri="{A12FA001-AC4F-418D-AE19-62706E023703}">
                                <ahyp:hlinkClr xmlns:ahyp="http://schemas.microsoft.com/office/drawing/2018/hyperlinkcolor" val="tx"/>
                              </a:ext>
                            </a:extLst>
                          </a:hlinkClick>
                        </a:rPr>
                        <a:t>6041</a:t>
                      </a:r>
                      <a:endParaRPr lang="en-GB" sz="1100" b="1" dirty="0">
                        <a:solidFill>
                          <a:schemeClr val="bg1"/>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a:rPr>
                        <a:t>UNC Modification 0922 (IGT UNC Modification 180) – CDSP Obligations required for the introduction of the Gas Shipper Obligation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ALL DSC Parties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12133"/>
                          </a:solidFill>
                          <a:effectLst/>
                          <a:uLnTx/>
                          <a:uFillTx/>
                          <a:latin typeface="Century Gothic"/>
                          <a:ea typeface="+mn-ea"/>
                          <a:cs typeface="+mn-cs"/>
                        </a:rPr>
                        <a:t>December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err="1">
                          <a:ln>
                            <a:noFill/>
                          </a:ln>
                          <a:solidFill>
                            <a:schemeClr val="tx1"/>
                          </a:solidFill>
                          <a:effectLst/>
                          <a:uLnTx/>
                          <a:uFillTx/>
                          <a:latin typeface="+mj-lt"/>
                          <a:ea typeface="+mn-ea"/>
                          <a:cs typeface="+mn-cs"/>
                        </a:rPr>
                        <a:t>Adhoc</a:t>
                      </a:r>
                      <a:r>
                        <a:rPr kumimoji="0" lang="en-GB" sz="900" b="1" i="0" u="none" strike="noStrike" kern="1200" cap="none" spc="0" normalizeH="0" baseline="0" noProof="0" dirty="0">
                          <a:ln>
                            <a:noFill/>
                          </a:ln>
                          <a:solidFill>
                            <a:schemeClr val="tx1"/>
                          </a:solidFill>
                          <a:effectLst/>
                          <a:uLnTx/>
                          <a:uFillTx/>
                          <a:latin typeface="+mj-lt"/>
                          <a:ea typeface="+mn-ea"/>
                          <a:cs typeface="+mn-cs"/>
                        </a:rPr>
                        <a:t>/Major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65725387"/>
                  </a:ext>
                </a:extLst>
              </a:tr>
            </a:tbl>
          </a:graphicData>
        </a:graphic>
      </p:graphicFrame>
    </p:spTree>
    <p:extLst>
      <p:ext uri="{BB962C8B-B14F-4D97-AF65-F5344CB8AC3E}">
        <p14:creationId xmlns:p14="http://schemas.microsoft.com/office/powerpoint/2010/main" val="4235678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B2A32-A885-C012-0B57-85DC2D9E8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24C4B-2C43-BFA5-39AE-25BD4A03B491}"/>
              </a:ext>
            </a:extLst>
          </p:cNvPr>
          <p:cNvSpPr>
            <a:spLocks noGrp="1"/>
          </p:cNvSpPr>
          <p:nvPr>
            <p:ph type="title"/>
          </p:nvPr>
        </p:nvSpPr>
        <p:spPr>
          <a:xfrm>
            <a:off x="1462941" y="23778"/>
            <a:ext cx="8987346" cy="313679"/>
          </a:xfrm>
        </p:spPr>
        <p:txBody>
          <a:bodyPr/>
          <a:lstStyle/>
          <a:p>
            <a:r>
              <a:rPr lang="en-GB" sz="2800">
                <a:cs typeface="Arial"/>
              </a:rPr>
              <a:t>Change Backlog – ‘In Progress’ Details</a:t>
            </a:r>
            <a:endParaRPr lang="en-GB" sz="2800"/>
          </a:p>
        </p:txBody>
      </p:sp>
      <p:graphicFrame>
        <p:nvGraphicFramePr>
          <p:cNvPr id="5" name="Table 4">
            <a:extLst>
              <a:ext uri="{FF2B5EF4-FFF2-40B4-BE49-F238E27FC236}">
                <a16:creationId xmlns:a16="http://schemas.microsoft.com/office/drawing/2014/main" id="{8916F136-7A55-5757-D2D0-1248F01E8376}"/>
              </a:ext>
            </a:extLst>
          </p:cNvPr>
          <p:cNvGraphicFramePr>
            <a:graphicFrameLocks noGrp="1"/>
          </p:cNvGraphicFramePr>
          <p:nvPr/>
        </p:nvGraphicFramePr>
        <p:xfrm>
          <a:off x="101756" y="415259"/>
          <a:ext cx="11988488" cy="6289050"/>
        </p:xfrm>
        <a:graphic>
          <a:graphicData uri="http://schemas.openxmlformats.org/drawingml/2006/table">
            <a:tbl>
              <a:tblPr firstRow="1" bandRow="1">
                <a:tableStyleId>{5C22544A-7EE6-4342-B048-85BDC9FD1C3A}</a:tableStyleId>
              </a:tblPr>
              <a:tblGrid>
                <a:gridCol w="648532">
                  <a:extLst>
                    <a:ext uri="{9D8B030D-6E8A-4147-A177-3AD203B41FA5}">
                      <a16:colId xmlns:a16="http://schemas.microsoft.com/office/drawing/2014/main" val="4236546890"/>
                    </a:ext>
                  </a:extLst>
                </a:gridCol>
                <a:gridCol w="2634233">
                  <a:extLst>
                    <a:ext uri="{9D8B030D-6E8A-4147-A177-3AD203B41FA5}">
                      <a16:colId xmlns:a16="http://schemas.microsoft.com/office/drawing/2014/main" val="324692026"/>
                    </a:ext>
                  </a:extLst>
                </a:gridCol>
                <a:gridCol w="990455">
                  <a:extLst>
                    <a:ext uri="{9D8B030D-6E8A-4147-A177-3AD203B41FA5}">
                      <a16:colId xmlns:a16="http://schemas.microsoft.com/office/drawing/2014/main" val="1901410971"/>
                    </a:ext>
                  </a:extLst>
                </a:gridCol>
                <a:gridCol w="969393">
                  <a:extLst>
                    <a:ext uri="{9D8B030D-6E8A-4147-A177-3AD203B41FA5}">
                      <a16:colId xmlns:a16="http://schemas.microsoft.com/office/drawing/2014/main" val="4189950786"/>
                    </a:ext>
                  </a:extLst>
                </a:gridCol>
                <a:gridCol w="842951">
                  <a:extLst>
                    <a:ext uri="{9D8B030D-6E8A-4147-A177-3AD203B41FA5}">
                      <a16:colId xmlns:a16="http://schemas.microsoft.com/office/drawing/2014/main" val="4137049686"/>
                    </a:ext>
                  </a:extLst>
                </a:gridCol>
                <a:gridCol w="1043151">
                  <a:extLst>
                    <a:ext uri="{9D8B030D-6E8A-4147-A177-3AD203B41FA5}">
                      <a16:colId xmlns:a16="http://schemas.microsoft.com/office/drawing/2014/main" val="1373389145"/>
                    </a:ext>
                  </a:extLst>
                </a:gridCol>
                <a:gridCol w="4859773">
                  <a:extLst>
                    <a:ext uri="{9D8B030D-6E8A-4147-A177-3AD203B41FA5}">
                      <a16:colId xmlns:a16="http://schemas.microsoft.com/office/drawing/2014/main" val="796015746"/>
                    </a:ext>
                  </a:extLst>
                </a:gridCol>
              </a:tblGrid>
              <a:tr h="491005">
                <a:tc>
                  <a:txBody>
                    <a:bodyPr/>
                    <a:lstStyle/>
                    <a:p>
                      <a:pPr algn="ctr"/>
                      <a:r>
                        <a:rPr lang="en-GB" sz="1200">
                          <a:latin typeface="+mj-lt"/>
                        </a:rPr>
                        <a:t>XRN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Change Title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Proposer</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Benefit / Impact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Funding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Status</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March 26 - ChMC Update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29165185"/>
                  </a:ext>
                </a:extLst>
              </a:tr>
              <a:tr h="521366">
                <a:tc>
                  <a:txBody>
                    <a:bodyPr/>
                    <a:lstStyle/>
                    <a:p>
                      <a:pPr algn="ctr"/>
                      <a:r>
                        <a:rPr lang="en-GB" sz="1100" b="1">
                          <a:solidFill>
                            <a:srgbClr val="FDFAFF"/>
                          </a:solidFill>
                          <a:hlinkClick r:id="rId2">
                            <a:extLst>
                              <a:ext uri="{A12FA001-AC4F-418D-AE19-62706E023703}">
                                <ahyp:hlinkClr xmlns:ahyp="http://schemas.microsoft.com/office/drawing/2018/hyperlinkcolor" val="tx"/>
                              </a:ext>
                            </a:extLst>
                          </a:hlinkClick>
                        </a:rPr>
                        <a:t>6001</a:t>
                      </a:r>
                      <a:endParaRPr lang="en-GB" sz="1100" b="1">
                        <a:solidFill>
                          <a:srgbClr val="FDFA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Modification 0909 - Refining the Class 2 Individual Valid Meter Reading Requirement Performance Measures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SEFE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Shipper</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Shipper </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Change Proposal created to enable CDSP solution to be progressed in adherence to the related UNC Modification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0126428"/>
                  </a:ext>
                </a:extLst>
              </a:tr>
              <a:tr h="521366">
                <a:tc>
                  <a:txBody>
                    <a:bodyPr/>
                    <a:lstStyle/>
                    <a:p>
                      <a:pPr algn="ctr"/>
                      <a:r>
                        <a:rPr lang="en-GB" sz="1100" b="1">
                          <a:solidFill>
                            <a:srgbClr val="FDFAFF"/>
                          </a:solidFill>
                          <a:hlinkClick r:id="rId3">
                            <a:extLst>
                              <a:ext uri="{A12FA001-AC4F-418D-AE19-62706E023703}">
                                <ahyp:hlinkClr xmlns:ahyp="http://schemas.microsoft.com/office/drawing/2018/hyperlinkcolor" val="tx"/>
                              </a:ext>
                            </a:extLst>
                          </a:hlinkClick>
                        </a:rPr>
                        <a:t>6000</a:t>
                      </a:r>
                      <a:endParaRPr lang="en-GB" sz="1100" b="1">
                        <a:solidFill>
                          <a:srgbClr val="FDFA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a:latin typeface="+mj-lt"/>
                        </a:rPr>
                        <a:t>Modification 0908 – Removal of DNO meter reading obligations resulting from non-provision of a Valid Meter Reading by a 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WWU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Shipper </a:t>
                      </a:r>
                    </a:p>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Change Proposal created to enable CDSP solution to be progressed in adherence to the related UNC Modification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82372560"/>
                  </a:ext>
                </a:extLst>
              </a:tr>
              <a:tr h="521366">
                <a:tc>
                  <a:txBody>
                    <a:bodyPr/>
                    <a:lstStyle/>
                    <a:p>
                      <a:pPr algn="ctr"/>
                      <a:r>
                        <a:rPr lang="en-GB" sz="1100" b="1">
                          <a:solidFill>
                            <a:schemeClr val="bg1"/>
                          </a:solidFill>
                          <a:hlinkClick r:id="rId4">
                            <a:extLst>
                              <a:ext uri="{A12FA001-AC4F-418D-AE19-62706E023703}">
                                <ahyp:hlinkClr xmlns:ahyp="http://schemas.microsoft.com/office/drawing/2018/hyperlinkcolor" val="tx"/>
                              </a:ext>
                            </a:extLst>
                          </a:hlinkClick>
                        </a:rPr>
                        <a:t>5972</a:t>
                      </a:r>
                      <a:endParaRPr lang="en-GB" sz="1100" b="1">
                        <a:solidFill>
                          <a:schemeClr val="bg1"/>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CDSP provisions to support new Supplier Deed of Undertaking (</a:t>
                      </a:r>
                      <a:r>
                        <a:rPr lang="en-GB" sz="900" b="1" err="1">
                          <a:effectLst/>
                          <a:latin typeface="+mj-lt"/>
                          <a:ea typeface="Times New Roman" panose="02020603050405020304" pitchFamily="18" charset="0"/>
                          <a:cs typeface="Times New Roman" panose="02020603050405020304" pitchFamily="18" charset="0"/>
                        </a:rPr>
                        <a:t>DoU</a:t>
                      </a:r>
                      <a:r>
                        <a:rPr lang="en-GB" sz="900" b="1">
                          <a:effectLst/>
                          <a:latin typeface="+mj-lt"/>
                          <a:ea typeface="Times New Roman" panose="02020603050405020304" pitchFamily="18" charset="0"/>
                          <a:cs typeface="Times New Roman" panose="02020603050405020304" pitchFamily="18" charset="0"/>
                        </a:rPr>
                        <a:t>) Licence Condition (9a)</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Change Proposal raised on behalf of DNs to ensure new Deed of Undertaking arrangements are put in place with Supplier organisations. Analysis on Invoicing processes (charge types) to be performed and validated with DNs.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48124393"/>
                  </a:ext>
                </a:extLst>
              </a:tr>
              <a:tr h="488709">
                <a:tc>
                  <a:txBody>
                    <a:bodyPr/>
                    <a:lstStyle/>
                    <a:p>
                      <a:pPr algn="ctr"/>
                      <a:r>
                        <a:rPr lang="en-GB" sz="1100" b="1">
                          <a:solidFill>
                            <a:srgbClr val="FDFAFF"/>
                          </a:solidFill>
                          <a:hlinkClick r:id="rId5">
                            <a:extLst>
                              <a:ext uri="{A12FA001-AC4F-418D-AE19-62706E023703}">
                                <ahyp:hlinkClr xmlns:ahyp="http://schemas.microsoft.com/office/drawing/2018/hyperlinkcolor" val="tx"/>
                              </a:ext>
                            </a:extLst>
                          </a:hlinkClick>
                        </a:rPr>
                        <a:t>5987</a:t>
                      </a:r>
                      <a:endParaRPr lang="en-GB" sz="1100" b="1">
                        <a:solidFill>
                          <a:srgbClr val="FDFA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a:latin typeface="+mj-lt"/>
                        </a:rPr>
                        <a:t>Modification 0915 – Debt Relief Scheme Payment (DRSP)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NGN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Shipper</a:t>
                      </a:r>
                    </a:p>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NGT</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CDSP will be actively supporting Modification development over proceeding months ahead of baselining requirements.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82682254"/>
                  </a:ext>
                </a:extLst>
              </a:tr>
              <a:tr h="566057">
                <a:tc>
                  <a:txBody>
                    <a:bodyPr/>
                    <a:lstStyle/>
                    <a:p>
                      <a:pPr algn="ctr"/>
                      <a:r>
                        <a:rPr lang="en-GB" sz="1100" b="1">
                          <a:solidFill>
                            <a:srgbClr val="FFFFFF"/>
                          </a:solidFill>
                          <a:latin typeface="+mn-lt"/>
                          <a:hlinkClick r:id="rId6">
                            <a:extLst>
                              <a:ext uri="{A12FA001-AC4F-418D-AE19-62706E023703}">
                                <ahyp:hlinkClr xmlns:ahyp="http://schemas.microsoft.com/office/drawing/2018/hyperlinkcolor" val="tx"/>
                              </a:ext>
                            </a:extLst>
                          </a:hlinkClick>
                        </a:rPr>
                        <a:t>5473</a:t>
                      </a:r>
                      <a:endParaRPr lang="en-GB" sz="1100" b="1">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a:latin typeface="+mn-lt"/>
                        </a:rPr>
                        <a:t>Meter Asset Details Proactive Management Service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Use cases, data items and research being undertaken by development team ahead of options being presented to DSC members – target Q2 2026 update for DSC customers at DSG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62013151"/>
                  </a:ext>
                </a:extLst>
              </a:tr>
              <a:tr h="695589">
                <a:tc>
                  <a:txBody>
                    <a:bodyPr/>
                    <a:lstStyle/>
                    <a:p>
                      <a:pPr algn="ctr"/>
                      <a:r>
                        <a:rPr lang="en-GB" sz="1100" b="1">
                          <a:solidFill>
                            <a:srgbClr val="FFFFFF"/>
                          </a:solidFill>
                          <a:latin typeface="+mj-lt"/>
                          <a:hlinkClick r:id="rId7">
                            <a:extLst>
                              <a:ext uri="{A12FA001-AC4F-418D-AE19-62706E023703}">
                                <ahyp:hlinkClr xmlns:ahyp="http://schemas.microsoft.com/office/drawing/2018/hyperlinkcolor" val="tx"/>
                              </a:ext>
                            </a:extLst>
                          </a:hlinkClick>
                        </a:rPr>
                        <a:t>5569</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a:latin typeface="+mj-lt"/>
                        </a:rPr>
                        <a:t>Contact Data Provision for IGT Customers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BUUK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Solution Assessment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Solution Option issued for consultation in May ‘25 Change Pack – next steps to be confirmed following change pack decision and agreement on how to progress.  </a:t>
                      </a:r>
                      <a:endParaRPr kumimoji="0" lang="en-GB" sz="900" b="1" i="0" u="none" strike="noStrike" kern="1200" cap="none" spc="0" normalizeH="0" baseline="0" noProof="0">
                        <a:ln>
                          <a:noFill/>
                        </a:ln>
                        <a:solidFill>
                          <a:schemeClr val="tx1"/>
                        </a:solidFill>
                        <a:effectLst/>
                        <a:uLnTx/>
                        <a:uFillTx/>
                        <a:latin typeface="+mj-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20760083"/>
                  </a:ext>
                </a:extLst>
              </a:tr>
              <a:tr h="695589">
                <a:tc>
                  <a:txBody>
                    <a:bodyPr/>
                    <a:lstStyle/>
                    <a:p>
                      <a:pPr algn="ctr"/>
                      <a:r>
                        <a:rPr lang="en-GB" sz="1100" b="1">
                          <a:solidFill>
                            <a:srgbClr val="FFFFFF"/>
                          </a:solidFill>
                          <a:hlinkClick r:id="rId8">
                            <a:extLst>
                              <a:ext uri="{A12FA001-AC4F-418D-AE19-62706E023703}">
                                <ahyp:hlinkClr xmlns:ahyp="http://schemas.microsoft.com/office/drawing/2018/hyperlinkcolor" val="tx"/>
                              </a:ext>
                            </a:extLst>
                          </a:hlinkClick>
                        </a:rPr>
                        <a:t>5810</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US" sz="900" b="1">
                          <a:effectLst/>
                          <a:latin typeface="+mj-lt"/>
                          <a:ea typeface="Times New Roman" panose="02020603050405020304" pitchFamily="18" charset="0"/>
                          <a:cs typeface="Times New Roman" panose="02020603050405020304" pitchFamily="18" charset="0"/>
                        </a:rPr>
                        <a:t>Theft of Gas (</a:t>
                      </a:r>
                      <a:r>
                        <a:rPr lang="en-US" sz="900" b="1" err="1">
                          <a:effectLst/>
                          <a:latin typeface="+mj-lt"/>
                          <a:ea typeface="Times New Roman" panose="02020603050405020304" pitchFamily="18" charset="0"/>
                          <a:cs typeface="Times New Roman" panose="02020603050405020304" pitchFamily="18" charset="0"/>
                        </a:rPr>
                        <a:t>ToG</a:t>
                      </a:r>
                      <a:r>
                        <a:rPr lang="en-US" sz="900" b="1">
                          <a:effectLst/>
                          <a:latin typeface="+mj-lt"/>
                          <a:ea typeface="Times New Roman" panose="02020603050405020304" pitchFamily="18" charset="0"/>
                          <a:cs typeface="Times New Roman" panose="02020603050405020304" pitchFamily="18" charset="0"/>
                        </a:rPr>
                        <a:t>) DN Calculation Tool</a:t>
                      </a:r>
                      <a:endParaRPr lang="en-GB" sz="900" b="1">
                        <a:effectLst/>
                        <a:latin typeface="+mj-lt"/>
                        <a:ea typeface="Times New Roman" panose="02020603050405020304" pitchFamily="18" charset="0"/>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Solution Assessment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Protype solution being trialled with one DN party ahead of finalising functionality and sharing with all DN parties. Workshop arranged 3</a:t>
                      </a:r>
                      <a:r>
                        <a:rPr kumimoji="0" lang="en-GB" sz="900" b="1" i="0" u="none" strike="noStrike" kern="1200" cap="none" spc="0" normalizeH="0" baseline="30000" noProof="0">
                          <a:ln>
                            <a:noFill/>
                          </a:ln>
                          <a:solidFill>
                            <a:schemeClr val="tx1"/>
                          </a:solidFill>
                          <a:effectLst/>
                          <a:uLnTx/>
                          <a:uFillTx/>
                          <a:latin typeface="+mj-lt"/>
                          <a:ea typeface="+mn-ea"/>
                          <a:cs typeface="+mn-cs"/>
                        </a:rPr>
                        <a:t>rd</a:t>
                      </a:r>
                      <a:r>
                        <a:rPr kumimoji="0" lang="en-GB" sz="900" b="1" i="0" u="none" strike="noStrike" kern="1200" cap="none" spc="0" normalizeH="0" baseline="0" noProof="0">
                          <a:ln>
                            <a:noFill/>
                          </a:ln>
                          <a:solidFill>
                            <a:schemeClr val="tx1"/>
                          </a:solidFill>
                          <a:effectLst/>
                          <a:uLnTx/>
                          <a:uFillTx/>
                          <a:latin typeface="+mj-lt"/>
                          <a:ea typeface="+mn-ea"/>
                          <a:cs typeface="+mn-cs"/>
                        </a:rPr>
                        <a:t> October. Continue to monitor progress with DNs before reaching agreement that change can be closed.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46390825"/>
                  </a:ext>
                </a:extLst>
              </a:tr>
              <a:tr h="495042">
                <a:tc>
                  <a:txBody>
                    <a:bodyPr/>
                    <a:lstStyle/>
                    <a:p>
                      <a:pPr algn="ctr"/>
                      <a:r>
                        <a:rPr lang="en-GB" sz="1100" b="1">
                          <a:solidFill>
                            <a:schemeClr val="bg1"/>
                          </a:solidFill>
                          <a:hlinkClick r:id="rId9">
                            <a:extLst>
                              <a:ext uri="{A12FA001-AC4F-418D-AE19-62706E023703}">
                                <ahyp:hlinkClr xmlns:ahyp="http://schemas.microsoft.com/office/drawing/2018/hyperlinkcolor" val="tx"/>
                              </a:ext>
                            </a:extLst>
                          </a:hlinkClick>
                        </a:rPr>
                        <a:t>5968</a:t>
                      </a:r>
                      <a:endParaRPr lang="en-GB" sz="1100" b="1">
                        <a:solidFill>
                          <a:schemeClr val="bg1"/>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Identifying improvements to Meter Point Location Address Data processes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Analysis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Parent Change Proposal  raised to perform analysis and make recommendations on changes that can be implemented to the Address Amendment process.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79831338"/>
                  </a:ext>
                </a:extLst>
              </a:tr>
              <a:tr h="543521">
                <a:tc>
                  <a:txBody>
                    <a:bodyPr/>
                    <a:lstStyle/>
                    <a:p>
                      <a:pPr algn="ctr"/>
                      <a:r>
                        <a:rPr lang="en-GB" sz="1100" b="1" u="sng">
                          <a:solidFill>
                            <a:srgbClr val="FDFAFF"/>
                          </a:solidFill>
                          <a:hlinkClick r:id="rId10">
                            <a:extLst>
                              <a:ext uri="{A12FA001-AC4F-418D-AE19-62706E023703}">
                                <ahyp:hlinkClr xmlns:ahyp="http://schemas.microsoft.com/office/drawing/2018/hyperlinkcolor" val="tx"/>
                              </a:ext>
                            </a:extLst>
                          </a:hlinkClick>
                        </a:rPr>
                        <a:t>6039</a:t>
                      </a:r>
                      <a:endParaRPr lang="en-GB" sz="1100" b="1" u="sng">
                        <a:solidFill>
                          <a:srgbClr val="FDFA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Provision of IGT SMP Data to DNs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NGN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Change Proposal raised to progress solutions that enable DNs the ability to receive IGT SMP data.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23707462"/>
                  </a:ext>
                </a:extLst>
              </a:tr>
              <a:tr h="543521">
                <a:tc>
                  <a:txBody>
                    <a:bodyPr/>
                    <a:lstStyle/>
                    <a:p>
                      <a:pPr algn="ctr"/>
                      <a:r>
                        <a:rPr lang="en-GB" sz="1100" b="1" u="sng">
                          <a:solidFill>
                            <a:srgbClr val="FDFAFF"/>
                          </a:solidFill>
                          <a:hlinkClick r:id="rId11">
                            <a:extLst>
                              <a:ext uri="{A12FA001-AC4F-418D-AE19-62706E023703}">
                                <ahyp:hlinkClr xmlns:ahyp="http://schemas.microsoft.com/office/drawing/2018/hyperlinkcolor" val="tx"/>
                              </a:ext>
                            </a:extLst>
                          </a:hlinkClick>
                        </a:rPr>
                        <a:t>6056</a:t>
                      </a:r>
                      <a:endParaRPr lang="en-GB" sz="1100" b="1" u="sng">
                        <a:solidFill>
                          <a:srgbClr val="FDFA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Introduction of new Supply Meter Point status of ‘IS’ (Isolation) - Cleanse and remove obsolete ‘CL’ (Clamped) status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p>
                      <a:r>
                        <a:rPr lang="en-GB" sz="900" b="1">
                          <a:latin typeface="+mj-lt"/>
                        </a:rPr>
                        <a:t>IGT</a:t>
                      </a:r>
                    </a:p>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New Change Proposal raised to progress solution that enables DNs and other industry stakeholders the ability to acknowledge a Supply Meter Point Status of Isolation.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47488769"/>
                  </a:ext>
                </a:extLst>
              </a:tr>
            </a:tbl>
          </a:graphicData>
        </a:graphic>
      </p:graphicFrame>
    </p:spTree>
    <p:extLst>
      <p:ext uri="{BB962C8B-B14F-4D97-AF65-F5344CB8AC3E}">
        <p14:creationId xmlns:p14="http://schemas.microsoft.com/office/powerpoint/2010/main" val="2610625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D306E-9CB5-FEF5-A062-89B521019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44C37-3941-13B6-2B52-24C116119247}"/>
              </a:ext>
            </a:extLst>
          </p:cNvPr>
          <p:cNvSpPr>
            <a:spLocks noGrp="1"/>
          </p:cNvSpPr>
          <p:nvPr>
            <p:ph type="title"/>
          </p:nvPr>
        </p:nvSpPr>
        <p:spPr>
          <a:xfrm>
            <a:off x="1462941" y="23778"/>
            <a:ext cx="8987346" cy="313679"/>
          </a:xfrm>
        </p:spPr>
        <p:txBody>
          <a:bodyPr/>
          <a:lstStyle/>
          <a:p>
            <a:r>
              <a:rPr lang="en-GB" sz="3200">
                <a:cs typeface="Arial"/>
              </a:rPr>
              <a:t>Change Backlog – ‘On Hold’ Details</a:t>
            </a:r>
            <a:endParaRPr lang="en-GB" sz="3200"/>
          </a:p>
        </p:txBody>
      </p:sp>
      <p:graphicFrame>
        <p:nvGraphicFramePr>
          <p:cNvPr id="3" name="Content Placeholder 3">
            <a:extLst>
              <a:ext uri="{FF2B5EF4-FFF2-40B4-BE49-F238E27FC236}">
                <a16:creationId xmlns:a16="http://schemas.microsoft.com/office/drawing/2014/main" id="{6509655A-0EC1-6631-E7D5-CD90D2E8E725}"/>
              </a:ext>
            </a:extLst>
          </p:cNvPr>
          <p:cNvGraphicFramePr>
            <a:graphicFrameLocks/>
          </p:cNvGraphicFramePr>
          <p:nvPr/>
        </p:nvGraphicFramePr>
        <p:xfrm>
          <a:off x="223669" y="426375"/>
          <a:ext cx="11130131" cy="4043680"/>
        </p:xfrm>
        <a:graphic>
          <a:graphicData uri="http://schemas.openxmlformats.org/drawingml/2006/table">
            <a:tbl>
              <a:tblPr firstRow="1" bandRow="1">
                <a:tableStyleId>{5C22544A-7EE6-4342-B048-85BDC9FD1C3A}</a:tableStyleId>
              </a:tblPr>
              <a:tblGrid>
                <a:gridCol w="630739">
                  <a:extLst>
                    <a:ext uri="{9D8B030D-6E8A-4147-A177-3AD203B41FA5}">
                      <a16:colId xmlns:a16="http://schemas.microsoft.com/office/drawing/2014/main" val="2275419473"/>
                    </a:ext>
                  </a:extLst>
                </a:gridCol>
                <a:gridCol w="3334437">
                  <a:extLst>
                    <a:ext uri="{9D8B030D-6E8A-4147-A177-3AD203B41FA5}">
                      <a16:colId xmlns:a16="http://schemas.microsoft.com/office/drawing/2014/main" val="1591318838"/>
                    </a:ext>
                  </a:extLst>
                </a:gridCol>
                <a:gridCol w="1025980">
                  <a:extLst>
                    <a:ext uri="{9D8B030D-6E8A-4147-A177-3AD203B41FA5}">
                      <a16:colId xmlns:a16="http://schemas.microsoft.com/office/drawing/2014/main" val="1195572633"/>
                    </a:ext>
                  </a:extLst>
                </a:gridCol>
                <a:gridCol w="1025980">
                  <a:extLst>
                    <a:ext uri="{9D8B030D-6E8A-4147-A177-3AD203B41FA5}">
                      <a16:colId xmlns:a16="http://schemas.microsoft.com/office/drawing/2014/main" val="3980059432"/>
                    </a:ext>
                  </a:extLst>
                </a:gridCol>
                <a:gridCol w="995212">
                  <a:extLst>
                    <a:ext uri="{9D8B030D-6E8A-4147-A177-3AD203B41FA5}">
                      <a16:colId xmlns:a16="http://schemas.microsoft.com/office/drawing/2014/main" val="3979732778"/>
                    </a:ext>
                  </a:extLst>
                </a:gridCol>
                <a:gridCol w="995212">
                  <a:extLst>
                    <a:ext uri="{9D8B030D-6E8A-4147-A177-3AD203B41FA5}">
                      <a16:colId xmlns:a16="http://schemas.microsoft.com/office/drawing/2014/main" val="3134480581"/>
                    </a:ext>
                  </a:extLst>
                </a:gridCol>
                <a:gridCol w="3122571">
                  <a:extLst>
                    <a:ext uri="{9D8B030D-6E8A-4147-A177-3AD203B41FA5}">
                      <a16:colId xmlns:a16="http://schemas.microsoft.com/office/drawing/2014/main" val="3927855727"/>
                    </a:ext>
                  </a:extLst>
                </a:gridCol>
              </a:tblGrid>
              <a:tr h="609600">
                <a:tc>
                  <a:txBody>
                    <a:bodyPr/>
                    <a:lstStyle/>
                    <a:p>
                      <a:r>
                        <a:rPr lang="en-GB" sz="1200"/>
                        <a:t>XRN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Change Title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Proposer</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Benefit / Impact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Funding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HLSO</a:t>
                      </a:r>
                    </a:p>
                    <a:p>
                      <a:r>
                        <a:rPr lang="en-GB" sz="1200"/>
                        <a:t>Max Cost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March 26 ChMC Update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75786245"/>
                  </a:ext>
                </a:extLst>
              </a:tr>
              <a:tr h="833120">
                <a:tc>
                  <a:txBody>
                    <a:bodyPr/>
                    <a:lstStyle/>
                    <a:p>
                      <a:pPr algn="ctr"/>
                      <a:r>
                        <a:rPr lang="en-GB" sz="1100" b="1">
                          <a:solidFill>
                            <a:srgbClr val="FFFFFF"/>
                          </a:solidFill>
                          <a:latin typeface="+mj-lt"/>
                          <a:hlinkClick r:id="rId2">
                            <a:extLst>
                              <a:ext uri="{A12FA001-AC4F-418D-AE19-62706E023703}">
                                <ahyp:hlinkClr xmlns:ahyp="http://schemas.microsoft.com/office/drawing/2018/hyperlinkcolor" val="tx"/>
                              </a:ext>
                            </a:extLst>
                          </a:hlinkClick>
                        </a:rPr>
                        <a:t>5616</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pPr>
                        <a:lnSpc>
                          <a:spcPct val="115000"/>
                        </a:lnSpc>
                        <a:spcAft>
                          <a:spcPts val="1000"/>
                        </a:spcAft>
                      </a:pPr>
                      <a:r>
                        <a:rPr lang="en-GB" sz="900" b="1">
                          <a:effectLst/>
                          <a:latin typeface="+mj-lt"/>
                          <a:ea typeface="Times New Roman" panose="02020603050405020304" pitchFamily="18" charset="0"/>
                          <a:cs typeface="Arial" panose="020B0604020202020204" pitchFamily="34" charset="0"/>
                        </a:rPr>
                        <a:t>CSEP Annual Quantity Capacity Management  </a:t>
                      </a:r>
                      <a:endParaRPr lang="en-GB" sz="900" b="1">
                        <a:effectLst/>
                        <a:latin typeface="+mj-lt"/>
                        <a:ea typeface="Times New Roman" panose="02020603050405020304" pitchFamily="18" charset="0"/>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WWU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DN</a:t>
                      </a:r>
                    </a:p>
                    <a:p>
                      <a:r>
                        <a:rPr lang="en-GB" sz="900" b="1">
                          <a:latin typeface="+mj-lt"/>
                        </a:rPr>
                        <a:t>IGT</a:t>
                      </a:r>
                    </a:p>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*£260k revised following design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Agreed following August bi-party CSEP meeting that change will remain on hold whilst data cleansing activities were progressed.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43487963"/>
                  </a:ext>
                </a:extLst>
              </a:tr>
              <a:tr h="690880">
                <a:tc>
                  <a:txBody>
                    <a:bodyPr/>
                    <a:lstStyle/>
                    <a:p>
                      <a:pPr algn="ctr"/>
                      <a:r>
                        <a:rPr lang="en-GB" sz="1100" b="1">
                          <a:solidFill>
                            <a:srgbClr val="FFFFFF"/>
                          </a:solidFill>
                          <a:latin typeface="+mj-lt"/>
                          <a:hlinkClick r:id="rId3">
                            <a:extLst>
                              <a:ext uri="{A12FA001-AC4F-418D-AE19-62706E023703}">
                                <ahyp:hlinkClr xmlns:ahyp="http://schemas.microsoft.com/office/drawing/2018/hyperlinkcolor" val="tx"/>
                              </a:ext>
                            </a:extLst>
                          </a:hlinkClick>
                        </a:rPr>
                        <a:t>5546</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US" sz="900" b="1">
                          <a:latin typeface="+mj-lt"/>
                        </a:rPr>
                        <a:t>Resolution of Address Interactions between DCC and CDSP</a:t>
                      </a:r>
                      <a:endParaRPr lang="en-GB" sz="900" b="1">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DN</a:t>
                      </a:r>
                    </a:p>
                    <a:p>
                      <a:r>
                        <a:rPr lang="en-GB" sz="900" b="1">
                          <a:latin typeface="+mj-lt"/>
                        </a:rPr>
                        <a:t>IGT</a:t>
                      </a:r>
                    </a:p>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N/A – performing analysis on data extracts provided by DCC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Next steps to be confirmed once analysis is concluded</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99493859"/>
                  </a:ext>
                </a:extLst>
              </a:tr>
              <a:tr h="548640">
                <a:tc>
                  <a:txBody>
                    <a:bodyPr/>
                    <a:lstStyle/>
                    <a:p>
                      <a:pPr algn="ctr"/>
                      <a:r>
                        <a:rPr lang="en-GB" sz="1100" b="1">
                          <a:solidFill>
                            <a:srgbClr val="FFFFFF"/>
                          </a:solidFill>
                          <a:latin typeface="+mn-lt"/>
                          <a:hlinkClick r:id="rId4">
                            <a:extLst>
                              <a:ext uri="{A12FA001-AC4F-418D-AE19-62706E023703}">
                                <ahyp:hlinkClr xmlns:ahyp="http://schemas.microsoft.com/office/drawing/2018/hyperlinkcolor" val="tx"/>
                              </a:ext>
                            </a:extLst>
                          </a:hlinkClick>
                        </a:rPr>
                        <a:t>5471</a:t>
                      </a:r>
                      <a:endParaRPr lang="en-GB" sz="1100" b="1">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GB" sz="900" b="1">
                          <a:latin typeface="+mn-lt"/>
                        </a:rPr>
                        <a:t>DSC Core Customer Access to Data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Shipper</a:t>
                      </a:r>
                    </a:p>
                    <a:p>
                      <a:r>
                        <a:rPr lang="en-GB" sz="900" b="1">
                          <a:latin typeface="+mn-lt"/>
                        </a:rPr>
                        <a:t>DN</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IGT</a:t>
                      </a:r>
                    </a:p>
                    <a:p>
                      <a:r>
                        <a:rPr lang="en-GB" sz="900" b="1">
                          <a:latin typeface="+mn-lt"/>
                        </a:rPr>
                        <a:t>Shipper</a:t>
                      </a:r>
                    </a:p>
                    <a:p>
                      <a:r>
                        <a:rPr lang="en-GB" sz="900" b="1">
                          <a:latin typeface="+mn-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Low Priority – CDSP raised Change Proposal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tx1"/>
                        </a:solidFill>
                        <a:effectLst/>
                        <a:uLnTx/>
                        <a:uFillTx/>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28929541"/>
                  </a:ext>
                </a:extLst>
              </a:tr>
              <a:tr h="690880">
                <a:tc>
                  <a:txBody>
                    <a:bodyPr/>
                    <a:lstStyle/>
                    <a:p>
                      <a:pPr algn="ctr"/>
                      <a:r>
                        <a:rPr lang="en-GB" sz="1100" b="1">
                          <a:solidFill>
                            <a:srgbClr val="FFFFFF"/>
                          </a:solidFill>
                          <a:hlinkClick r:id="rId5">
                            <a:extLst>
                              <a:ext uri="{A12FA001-AC4F-418D-AE19-62706E023703}">
                                <ahyp:hlinkClr xmlns:ahyp="http://schemas.microsoft.com/office/drawing/2018/hyperlinkcolor" val="tx"/>
                              </a:ext>
                            </a:extLst>
                          </a:hlinkClick>
                        </a:rPr>
                        <a:t>5701</a:t>
                      </a:r>
                      <a:endParaRPr lang="en-GB" sz="1100" b="1">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US" sz="900" b="1">
                          <a:solidFill>
                            <a:schemeClr val="tx1"/>
                          </a:solidFill>
                          <a:latin typeface="+mn-lt"/>
                        </a:rPr>
                        <a:t>Establishing the Independent Shrinkage Charge and the Independent Shrinkage Expert (Modification 0843 / IGT 165)</a:t>
                      </a:r>
                      <a:endParaRPr lang="en-GB" sz="900" b="1">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OVO</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Shipper</a:t>
                      </a:r>
                    </a:p>
                    <a:p>
                      <a:r>
                        <a:rPr lang="en-GB" sz="900" b="1">
                          <a:latin typeface="+mn-lt"/>
                        </a:rPr>
                        <a:t>DN</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DN </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Recommend that change remains on. No development activities will take place until Ofgem decision on Modification is received.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40517815"/>
                  </a:ext>
                </a:extLst>
              </a:tr>
              <a:tr h="548640">
                <a:tc>
                  <a:txBody>
                    <a:bodyPr/>
                    <a:lstStyle/>
                    <a:p>
                      <a:pPr algn="ctr"/>
                      <a:r>
                        <a:rPr lang="en-GB" sz="1100" b="1">
                          <a:solidFill>
                            <a:srgbClr val="FFFFFF"/>
                          </a:solidFill>
                          <a:hlinkClick r:id="rId6">
                            <a:extLst>
                              <a:ext uri="{A12FA001-AC4F-418D-AE19-62706E023703}">
                                <ahyp:hlinkClr xmlns:ahyp="http://schemas.microsoft.com/office/drawing/2018/hyperlinkcolor" val="tx"/>
                              </a:ext>
                            </a:extLst>
                          </a:hlinkClick>
                        </a:rPr>
                        <a:t>5806</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US" sz="900" b="1">
                          <a:latin typeface="+mj-lt"/>
                        </a:rPr>
                        <a:t>CDSP Solution to enable exit of application of User Premises Termination Notice (UPTN)</a:t>
                      </a:r>
                      <a:endParaRPr lang="en-GB" sz="900" b="1">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All DSC Customers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Change Proposal raised to analyse process and solution impacts that may be necessary to facilitate exit – analysis being planned in with relevant resource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82612109"/>
                  </a:ext>
                </a:extLst>
              </a:tr>
            </a:tbl>
          </a:graphicData>
        </a:graphic>
      </p:graphicFrame>
    </p:spTree>
    <p:extLst>
      <p:ext uri="{BB962C8B-B14F-4D97-AF65-F5344CB8AC3E}">
        <p14:creationId xmlns:p14="http://schemas.microsoft.com/office/powerpoint/2010/main" val="3311604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65F3-ADE7-0035-75BF-AFC954320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0CB1C-B1CE-30B1-583E-6D818FB51807}"/>
              </a:ext>
            </a:extLst>
          </p:cNvPr>
          <p:cNvSpPr>
            <a:spLocks noGrp="1"/>
          </p:cNvSpPr>
          <p:nvPr>
            <p:ph type="title"/>
          </p:nvPr>
        </p:nvSpPr>
        <p:spPr>
          <a:xfrm>
            <a:off x="1022699" y="383904"/>
            <a:ext cx="11169301" cy="973481"/>
          </a:xfrm>
        </p:spPr>
        <p:txBody>
          <a:bodyPr/>
          <a:lstStyle/>
          <a:p>
            <a:r>
              <a:rPr lang="en-GB" sz="3200">
                <a:solidFill>
                  <a:schemeClr val="tx2"/>
                </a:solidFill>
                <a:cs typeface="Arial"/>
              </a:rPr>
              <a:t>DSC Change Pack Consultation Plan</a:t>
            </a:r>
            <a:br>
              <a:rPr lang="en-GB" sz="3200">
                <a:solidFill>
                  <a:schemeClr val="tx2"/>
                </a:solidFill>
                <a:cs typeface="Arial"/>
              </a:rPr>
            </a:br>
            <a:r>
              <a:rPr lang="en-GB" sz="2000">
                <a:solidFill>
                  <a:schemeClr val="tx2"/>
                </a:solidFill>
                <a:cs typeface="Arial"/>
              </a:rPr>
              <a:t>(two-month view)  </a:t>
            </a:r>
            <a:endParaRPr lang="en-GB" sz="1800"/>
          </a:p>
        </p:txBody>
      </p:sp>
      <p:sp>
        <p:nvSpPr>
          <p:cNvPr id="6" name="Date Placeholder 2">
            <a:extLst>
              <a:ext uri="{FF2B5EF4-FFF2-40B4-BE49-F238E27FC236}">
                <a16:creationId xmlns:a16="http://schemas.microsoft.com/office/drawing/2014/main" id="{467CEE5F-371A-DA78-ABDB-4B970825429F}"/>
              </a:ext>
            </a:extLst>
          </p:cNvPr>
          <p:cNvSpPr>
            <a:spLocks noGrp="1"/>
          </p:cNvSpPr>
          <p:nvPr>
            <p:ph type="dt" sz="half" idx="10"/>
          </p:nvPr>
        </p:nvSpPr>
        <p:spPr>
          <a:xfrm>
            <a:off x="312515" y="5870106"/>
            <a:ext cx="2499751"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DFAFF"/>
              </a:solidFill>
              <a:effectLst/>
              <a:uLnTx/>
              <a:uFillTx/>
              <a:latin typeface="Century Gothic"/>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232"/>
                </a:solidFill>
                <a:effectLst/>
                <a:uLnTx/>
                <a:uFillTx/>
                <a:latin typeface="Century Gothic"/>
                <a:ea typeface="+mn-ea"/>
                <a:cs typeface="+mn-cs"/>
              </a:rPr>
              <a:t>Slide produced 26</a:t>
            </a:r>
            <a:r>
              <a:rPr kumimoji="0" lang="en-GB" sz="1200" b="0" i="0" u="none" strike="noStrike" kern="1200" cap="none" spc="0" normalizeH="0" baseline="30000" noProof="0">
                <a:ln>
                  <a:noFill/>
                </a:ln>
                <a:solidFill>
                  <a:srgbClr val="212232"/>
                </a:solidFill>
                <a:effectLst/>
                <a:uLnTx/>
                <a:uFillTx/>
                <a:latin typeface="Century Gothic"/>
                <a:ea typeface="+mn-ea"/>
                <a:cs typeface="+mn-cs"/>
              </a:rPr>
              <a:t> </a:t>
            </a:r>
            <a:r>
              <a:rPr kumimoji="0" lang="en-GB" sz="1200" b="0" i="0" u="none" strike="noStrike" kern="1200" cap="none" spc="0" normalizeH="0" baseline="0" noProof="0">
                <a:ln>
                  <a:noFill/>
                </a:ln>
                <a:solidFill>
                  <a:srgbClr val="212232"/>
                </a:solidFill>
                <a:effectLst/>
                <a:uLnTx/>
                <a:uFillTx/>
                <a:latin typeface="Century Gothic"/>
                <a:ea typeface="+mn-ea"/>
                <a:cs typeface="+mn-cs"/>
              </a:rPr>
              <a:t>Feb </a:t>
            </a:r>
            <a:r>
              <a:rPr kumimoji="0" lang="en-US" sz="1200" b="0" i="0" u="none" strike="noStrike" kern="1200" cap="none" spc="0" normalizeH="0" baseline="0" noProof="0">
                <a:ln>
                  <a:noFill/>
                </a:ln>
                <a:solidFill>
                  <a:srgbClr val="212232"/>
                </a:solidFill>
                <a:effectLst/>
                <a:uLnTx/>
                <a:uFillTx/>
                <a:latin typeface="Century Gothic"/>
                <a:ea typeface="+mn-ea"/>
                <a:cs typeface="+mn-cs"/>
              </a:rPr>
              <a:t>2026</a:t>
            </a:r>
          </a:p>
        </p:txBody>
      </p:sp>
      <p:grpSp>
        <p:nvGrpSpPr>
          <p:cNvPr id="4" name="Group 3">
            <a:extLst>
              <a:ext uri="{FF2B5EF4-FFF2-40B4-BE49-F238E27FC236}">
                <a16:creationId xmlns:a16="http://schemas.microsoft.com/office/drawing/2014/main" id="{9538DE2A-5082-C425-3F39-6AC99892B431}"/>
              </a:ext>
            </a:extLst>
          </p:cNvPr>
          <p:cNvGrpSpPr/>
          <p:nvPr/>
        </p:nvGrpSpPr>
        <p:grpSpPr>
          <a:xfrm>
            <a:off x="81751" y="1304198"/>
            <a:ext cx="11879517" cy="4681256"/>
            <a:chOff x="21207" y="962894"/>
            <a:chExt cx="9161914" cy="3405138"/>
          </a:xfrm>
        </p:grpSpPr>
        <p:sp>
          <p:nvSpPr>
            <p:cNvPr id="5" name="Rectangle 4">
              <a:extLst>
                <a:ext uri="{FF2B5EF4-FFF2-40B4-BE49-F238E27FC236}">
                  <a16:creationId xmlns:a16="http://schemas.microsoft.com/office/drawing/2014/main" id="{A8BCA87E-94D1-8622-4B43-1711B486476C}"/>
                </a:ext>
              </a:extLst>
            </p:cNvPr>
            <p:cNvSpPr/>
            <p:nvPr/>
          </p:nvSpPr>
          <p:spPr>
            <a:xfrm>
              <a:off x="21207" y="1249184"/>
              <a:ext cx="9161914" cy="3118848"/>
            </a:xfrm>
            <a:prstGeom prst="rect">
              <a:avLst/>
            </a:prstGeom>
            <a:solidFill>
              <a:srgbClr val="D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212133"/>
                </a:solidFill>
                <a:effectLst/>
                <a:uLnTx/>
                <a:uFillTx/>
                <a:latin typeface="Century Gothic"/>
                <a:ea typeface="+mn-ea"/>
                <a:cs typeface="+mn-cs"/>
              </a:endParaRPr>
            </a:p>
          </p:txBody>
        </p:sp>
        <p:cxnSp>
          <p:nvCxnSpPr>
            <p:cNvPr id="7" name="Straight Connector 6">
              <a:extLst>
                <a:ext uri="{FF2B5EF4-FFF2-40B4-BE49-F238E27FC236}">
                  <a16:creationId xmlns:a16="http://schemas.microsoft.com/office/drawing/2014/main" id="{AF0CA203-A0EE-A44D-18E8-9E305F07F267}"/>
                </a:ext>
              </a:extLst>
            </p:cNvPr>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1422FD-67D5-BD2D-5D2C-F91976EA6BDC}"/>
                </a:ext>
              </a:extLst>
            </p:cNvPr>
            <p:cNvSpPr txBox="1"/>
            <p:nvPr/>
          </p:nvSpPr>
          <p:spPr>
            <a:xfrm>
              <a:off x="60669" y="966875"/>
              <a:ext cx="733369" cy="2313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212133"/>
                  </a:solidFill>
                  <a:effectLst/>
                  <a:uLnTx/>
                  <a:uFillTx/>
                  <a:latin typeface="Century Gothic"/>
                  <a:ea typeface="+mn-ea"/>
                  <a:cs typeface="+mn-cs"/>
                </a:rPr>
                <a:t>Mar – 26</a:t>
              </a:r>
            </a:p>
          </p:txBody>
        </p:sp>
        <p:sp>
          <p:nvSpPr>
            <p:cNvPr id="9" name="TextBox 8">
              <a:extLst>
                <a:ext uri="{FF2B5EF4-FFF2-40B4-BE49-F238E27FC236}">
                  <a16:creationId xmlns:a16="http://schemas.microsoft.com/office/drawing/2014/main" id="{E966233D-7592-F8B7-EBEF-2279F625EFE9}"/>
                </a:ext>
              </a:extLst>
            </p:cNvPr>
            <p:cNvSpPr txBox="1"/>
            <p:nvPr/>
          </p:nvSpPr>
          <p:spPr>
            <a:xfrm>
              <a:off x="4229691" y="981922"/>
              <a:ext cx="697518" cy="2313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212133"/>
                  </a:solidFill>
                  <a:effectLst/>
                  <a:uLnTx/>
                  <a:uFillTx/>
                  <a:latin typeface="Century Gothic"/>
                  <a:ea typeface="+mn-ea"/>
                  <a:cs typeface="+mn-cs"/>
                </a:rPr>
                <a:t>Apr - 26</a:t>
              </a:r>
            </a:p>
          </p:txBody>
        </p:sp>
        <p:sp>
          <p:nvSpPr>
            <p:cNvPr id="10" name="TextBox 9">
              <a:extLst>
                <a:ext uri="{FF2B5EF4-FFF2-40B4-BE49-F238E27FC236}">
                  <a16:creationId xmlns:a16="http://schemas.microsoft.com/office/drawing/2014/main" id="{07E776D5-39CF-F68C-DF29-7B6CCC08A027}"/>
                </a:ext>
              </a:extLst>
            </p:cNvPr>
            <p:cNvSpPr txBox="1"/>
            <p:nvPr/>
          </p:nvSpPr>
          <p:spPr>
            <a:xfrm>
              <a:off x="8388824" y="962894"/>
              <a:ext cx="770458" cy="2313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212133"/>
                  </a:solidFill>
                  <a:effectLst/>
                  <a:uLnTx/>
                  <a:uFillTx/>
                  <a:latin typeface="Century Gothic"/>
                  <a:ea typeface="+mn-ea"/>
                  <a:cs typeface="+mn-cs"/>
                </a:rPr>
                <a:t>May – 26</a:t>
              </a:r>
            </a:p>
          </p:txBody>
        </p:sp>
      </p:grpSp>
      <p:sp>
        <p:nvSpPr>
          <p:cNvPr id="26" name="TextBox 25">
            <a:extLst>
              <a:ext uri="{FF2B5EF4-FFF2-40B4-BE49-F238E27FC236}">
                <a16:creationId xmlns:a16="http://schemas.microsoft.com/office/drawing/2014/main" id="{E2DFAD73-A56A-F795-8DBF-DE6D45B0206F}"/>
              </a:ext>
            </a:extLst>
          </p:cNvPr>
          <p:cNvSpPr txBox="1"/>
          <p:nvPr/>
        </p:nvSpPr>
        <p:spPr>
          <a:xfrm>
            <a:off x="6095998" y="3947263"/>
            <a:ext cx="5716527" cy="535006"/>
          </a:xfrm>
          <a:prstGeom prst="rect">
            <a:avLst/>
          </a:prstGeom>
          <a:solidFill>
            <a:schemeClr val="accent1"/>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noProof="0">
                <a:ln>
                  <a:noFill/>
                </a:ln>
                <a:solidFill>
                  <a:srgbClr val="F5F7FF"/>
                </a:solidFill>
                <a:effectLst/>
                <a:uLnTx/>
                <a:uFillTx/>
                <a:latin typeface="Century Gothic"/>
                <a:ea typeface="Times New Roman" panose="02020603050405020304" pitchFamily="18" charset="0"/>
                <a:cs typeface="Times New Roman" panose="02020603050405020304" pitchFamily="18" charset="0"/>
              </a:rPr>
              <a:t>XRN5955 - Private networks duplicate MPRNs - options for long-term fix</a:t>
            </a:r>
          </a:p>
        </p:txBody>
      </p:sp>
      <p:sp>
        <p:nvSpPr>
          <p:cNvPr id="28" name="TextBox 27">
            <a:extLst>
              <a:ext uri="{FF2B5EF4-FFF2-40B4-BE49-F238E27FC236}">
                <a16:creationId xmlns:a16="http://schemas.microsoft.com/office/drawing/2014/main" id="{9E2B7664-7ACF-D9E5-E16A-14DD063EF052}"/>
              </a:ext>
            </a:extLst>
          </p:cNvPr>
          <p:cNvSpPr txBox="1"/>
          <p:nvPr/>
        </p:nvSpPr>
        <p:spPr>
          <a:xfrm>
            <a:off x="-143225" y="4904885"/>
            <a:ext cx="259254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12133"/>
                </a:solidFill>
                <a:effectLst/>
                <a:uLnTx/>
                <a:uFillTx/>
                <a:latin typeface="Century Gothic"/>
                <a:ea typeface="+mn-ea"/>
                <a:cs typeface="+mn-cs"/>
              </a:rPr>
              <a:t>Key</a:t>
            </a:r>
          </a:p>
        </p:txBody>
      </p:sp>
      <p:sp>
        <p:nvSpPr>
          <p:cNvPr id="29" name="TextBox 28">
            <a:extLst>
              <a:ext uri="{FF2B5EF4-FFF2-40B4-BE49-F238E27FC236}">
                <a16:creationId xmlns:a16="http://schemas.microsoft.com/office/drawing/2014/main" id="{0417C1D2-63D4-A144-30F0-384EEEBAB66C}"/>
              </a:ext>
            </a:extLst>
          </p:cNvPr>
          <p:cNvSpPr txBox="1"/>
          <p:nvPr/>
        </p:nvSpPr>
        <p:spPr>
          <a:xfrm>
            <a:off x="81751" y="5043384"/>
            <a:ext cx="3726413" cy="9537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33" b="0" i="1" u="none" strike="noStrike" kern="1200" cap="none" spc="0" normalizeH="0" baseline="0" noProof="0">
              <a:ln>
                <a:noFill/>
              </a:ln>
              <a:solidFill>
                <a:srgbClr val="212133"/>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33" b="0" i="1" u="none" strike="noStrike" kern="1200" cap="none" spc="0" normalizeH="0" baseline="0" noProof="0">
                <a:ln>
                  <a:noFill/>
                </a:ln>
                <a:solidFill>
                  <a:srgbClr val="212133"/>
                </a:solidFill>
                <a:effectLst/>
                <a:uLnTx/>
                <a:uFillTx/>
                <a:latin typeface="Century Gothic"/>
                <a:ea typeface="+mn-ea"/>
                <a:cs typeface="+mn-cs"/>
              </a:rPr>
              <a:t>              =  Design Change Pack for Consultation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33" b="0" i="1" u="none" strike="noStrike" kern="1200" cap="none" spc="0" normalizeH="0" baseline="0" noProof="0">
                <a:ln>
                  <a:noFill/>
                </a:ln>
                <a:solidFill>
                  <a:srgbClr val="212133"/>
                </a:solidFill>
                <a:effectLst/>
                <a:uLnTx/>
                <a:uFillTx/>
                <a:latin typeface="Century Gothic"/>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33" b="0" i="1" u="none" strike="noStrike" kern="1200" cap="none" spc="0" normalizeH="0" baseline="0" noProof="0">
                <a:ln>
                  <a:noFill/>
                </a:ln>
                <a:solidFill>
                  <a:srgbClr val="212133"/>
                </a:solidFill>
                <a:effectLst/>
                <a:uLnTx/>
                <a:uFillTx/>
                <a:latin typeface="Century Gothic"/>
                <a:ea typeface="+mn-ea"/>
                <a:cs typeface="+mn-cs"/>
              </a:rPr>
              <a:t>              =  Solution Option Change Pack for Consultation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33" b="0" i="1" u="none" strike="noStrike" kern="1200" cap="none" spc="0" normalizeH="0" baseline="0" noProof="0">
              <a:ln>
                <a:noFill/>
              </a:ln>
              <a:solidFill>
                <a:srgbClr val="212133"/>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33" b="0" i="1" u="none" strike="noStrike" kern="1200" cap="none" spc="0" normalizeH="0" baseline="0" noProof="0">
                <a:ln>
                  <a:noFill/>
                </a:ln>
                <a:solidFill>
                  <a:srgbClr val="212133"/>
                </a:solidFill>
                <a:effectLst/>
                <a:uLnTx/>
                <a:uFillTx/>
                <a:latin typeface="Century Gothic"/>
                <a:ea typeface="+mn-ea"/>
                <a:cs typeface="+mn-cs"/>
              </a:rPr>
              <a:t>              =  For Information Change Pack </a:t>
            </a:r>
          </a:p>
        </p:txBody>
      </p:sp>
      <p:sp>
        <p:nvSpPr>
          <p:cNvPr id="30" name="Rectangle 29">
            <a:extLst>
              <a:ext uri="{FF2B5EF4-FFF2-40B4-BE49-F238E27FC236}">
                <a16:creationId xmlns:a16="http://schemas.microsoft.com/office/drawing/2014/main" id="{F9E3C61B-4BB1-4493-4847-EB38C00D1274}"/>
              </a:ext>
            </a:extLst>
          </p:cNvPr>
          <p:cNvSpPr/>
          <p:nvPr/>
        </p:nvSpPr>
        <p:spPr>
          <a:xfrm>
            <a:off x="215497" y="5229762"/>
            <a:ext cx="352688" cy="128087"/>
          </a:xfrm>
          <a:prstGeom prst="rect">
            <a:avLst/>
          </a:prstGeom>
          <a:solidFill>
            <a:srgbClr val="55B9E5"/>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67" b="1" i="0" u="none" strike="noStrike" kern="1200" cap="none" spc="0" normalizeH="0" baseline="0" noProof="0">
              <a:ln>
                <a:noFill/>
              </a:ln>
              <a:solidFill>
                <a:srgbClr val="212133"/>
              </a:solidFill>
              <a:effectLst/>
              <a:uLnTx/>
              <a:uFillTx/>
              <a:latin typeface="Century Gothic"/>
              <a:ea typeface="+mn-ea"/>
              <a:cs typeface="+mn-cs"/>
            </a:endParaRPr>
          </a:p>
        </p:txBody>
      </p:sp>
      <p:sp>
        <p:nvSpPr>
          <p:cNvPr id="31" name="Rectangle 30">
            <a:extLst>
              <a:ext uri="{FF2B5EF4-FFF2-40B4-BE49-F238E27FC236}">
                <a16:creationId xmlns:a16="http://schemas.microsoft.com/office/drawing/2014/main" id="{EE86A72C-A539-6464-4078-EC9AA0742FA0}"/>
              </a:ext>
            </a:extLst>
          </p:cNvPr>
          <p:cNvSpPr/>
          <p:nvPr/>
        </p:nvSpPr>
        <p:spPr>
          <a:xfrm>
            <a:off x="217468" y="5516234"/>
            <a:ext cx="352688" cy="128086"/>
          </a:xfrm>
          <a:prstGeom prst="rect">
            <a:avLst/>
          </a:prstGeom>
          <a:solidFill>
            <a:schemeClr val="bg1">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67" b="1" i="0" u="none" strike="noStrike" kern="1200" cap="none" spc="0" normalizeH="0" baseline="0" noProof="0">
              <a:ln>
                <a:noFill/>
              </a:ln>
              <a:solidFill>
                <a:srgbClr val="212133"/>
              </a:solidFill>
              <a:effectLst/>
              <a:uLnTx/>
              <a:uFillTx/>
              <a:latin typeface="Century Gothic"/>
              <a:ea typeface="+mn-ea"/>
              <a:cs typeface="+mn-cs"/>
            </a:endParaRPr>
          </a:p>
        </p:txBody>
      </p:sp>
      <p:sp>
        <p:nvSpPr>
          <p:cNvPr id="32" name="Rectangle 31">
            <a:extLst>
              <a:ext uri="{FF2B5EF4-FFF2-40B4-BE49-F238E27FC236}">
                <a16:creationId xmlns:a16="http://schemas.microsoft.com/office/drawing/2014/main" id="{30A88E25-582C-EA3E-53C9-A555D1228962}"/>
              </a:ext>
            </a:extLst>
          </p:cNvPr>
          <p:cNvSpPr/>
          <p:nvPr/>
        </p:nvSpPr>
        <p:spPr>
          <a:xfrm>
            <a:off x="215497" y="5796905"/>
            <a:ext cx="352688" cy="128086"/>
          </a:xfrm>
          <a:prstGeom prst="rect">
            <a:avLst/>
          </a:prstGeom>
          <a:solidFill>
            <a:srgbClr val="00BF75"/>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67" b="1" i="0" u="none" strike="noStrike" kern="1200" cap="none" spc="0" normalizeH="0" baseline="0" noProof="0">
              <a:ln>
                <a:noFill/>
              </a:ln>
              <a:solidFill>
                <a:srgbClr val="212133"/>
              </a:solidFill>
              <a:effectLst/>
              <a:uLnTx/>
              <a:uFillTx/>
              <a:latin typeface="Century Gothic"/>
              <a:ea typeface="+mn-ea"/>
              <a:cs typeface="+mn-cs"/>
            </a:endParaRPr>
          </a:p>
        </p:txBody>
      </p:sp>
      <p:sp>
        <p:nvSpPr>
          <p:cNvPr id="11" name="TextBox 10">
            <a:extLst>
              <a:ext uri="{FF2B5EF4-FFF2-40B4-BE49-F238E27FC236}">
                <a16:creationId xmlns:a16="http://schemas.microsoft.com/office/drawing/2014/main" id="{3CEFA83B-A5F4-F264-DC32-E153FA48053D}"/>
              </a:ext>
            </a:extLst>
          </p:cNvPr>
          <p:cNvSpPr txBox="1"/>
          <p:nvPr/>
        </p:nvSpPr>
        <p:spPr>
          <a:xfrm>
            <a:off x="132918" y="1840591"/>
            <a:ext cx="5716527" cy="535006"/>
          </a:xfrm>
          <a:prstGeom prst="rect">
            <a:avLst/>
          </a:prstGeom>
          <a:solidFill>
            <a:schemeClr val="accent1"/>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DFAFF"/>
              </a:solidFill>
              <a:effectLst/>
              <a:uLnTx/>
              <a:uFillTx/>
              <a:latin typeface="Century Gothic"/>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DFAFF"/>
                </a:solidFill>
                <a:effectLst/>
                <a:uLnTx/>
                <a:uFillTx/>
                <a:latin typeface="Century Gothic"/>
                <a:ea typeface="+mn-ea"/>
                <a:cs typeface="+mn-cs"/>
              </a:rPr>
              <a:t>XRN5949 - New Priority Consumer Category related to Community Heating</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1067" b="1" i="0" u="none" strike="noStrike" kern="1200" cap="none" spc="0" normalizeH="0" baseline="0" noProof="0">
              <a:ln>
                <a:noFill/>
              </a:ln>
              <a:solidFill>
                <a:srgbClr val="212133"/>
              </a:solidFill>
              <a:effectLst/>
              <a:highlight>
                <a:srgbClr val="FFFF00"/>
              </a:highlight>
              <a:uLnTx/>
              <a:uFillTx/>
              <a:latin typeface="Century Gothic"/>
              <a:ea typeface="+mn-ea"/>
              <a:cs typeface="+mn-cs"/>
            </a:endParaRPr>
          </a:p>
        </p:txBody>
      </p:sp>
      <p:sp>
        <p:nvSpPr>
          <p:cNvPr id="12" name="TextBox 11">
            <a:extLst>
              <a:ext uri="{FF2B5EF4-FFF2-40B4-BE49-F238E27FC236}">
                <a16:creationId xmlns:a16="http://schemas.microsoft.com/office/drawing/2014/main" id="{B98E95D2-E1D1-E937-3D44-714E69C6A6D5}"/>
              </a:ext>
            </a:extLst>
          </p:cNvPr>
          <p:cNvSpPr txBox="1"/>
          <p:nvPr/>
        </p:nvSpPr>
        <p:spPr>
          <a:xfrm>
            <a:off x="6095998" y="3216930"/>
            <a:ext cx="5716527" cy="535006"/>
          </a:xfrm>
          <a:prstGeom prst="rect">
            <a:avLst/>
          </a:prstGeom>
          <a:solidFill>
            <a:schemeClr val="accent1"/>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DFAFF"/>
              </a:solidFill>
              <a:effectLst/>
              <a:uLnTx/>
              <a:uFillTx/>
              <a:latin typeface="Century Gothic"/>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DFAFF"/>
                </a:solidFill>
                <a:effectLst/>
                <a:uLnTx/>
                <a:uFillTx/>
                <a:latin typeface="Century Gothic"/>
                <a:ea typeface="+mn-ea"/>
                <a:cs typeface="+mn-cs"/>
              </a:rPr>
              <a:t>XRN5950 - DSC Invoice Number generation review</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067" b="1" i="0" u="none" strike="noStrike" kern="1200" cap="none" spc="0" normalizeH="0" baseline="0" noProof="0">
                <a:ln>
                  <a:noFill/>
                </a:ln>
                <a:solidFill>
                  <a:srgbClr val="212133"/>
                </a:solidFill>
                <a:effectLst/>
                <a:highlight>
                  <a:srgbClr val="FFFF00"/>
                </a:highlight>
                <a:uLnTx/>
                <a:uFillTx/>
                <a:latin typeface="Century Gothic"/>
                <a:ea typeface="+mn-ea"/>
                <a:cs typeface="+mn-cs"/>
              </a:rPr>
              <a:t> </a:t>
            </a:r>
          </a:p>
        </p:txBody>
      </p:sp>
      <p:sp>
        <p:nvSpPr>
          <p:cNvPr id="13" name="TextBox 12">
            <a:extLst>
              <a:ext uri="{FF2B5EF4-FFF2-40B4-BE49-F238E27FC236}">
                <a16:creationId xmlns:a16="http://schemas.microsoft.com/office/drawing/2014/main" id="{A27633A6-CE6E-4F55-2A7B-16524BE34079}"/>
              </a:ext>
            </a:extLst>
          </p:cNvPr>
          <p:cNvSpPr txBox="1"/>
          <p:nvPr/>
        </p:nvSpPr>
        <p:spPr>
          <a:xfrm>
            <a:off x="6096000" y="1835546"/>
            <a:ext cx="5716527" cy="537403"/>
          </a:xfrm>
          <a:prstGeom prst="rect">
            <a:avLst/>
          </a:prstGeom>
          <a:solidFill>
            <a:schemeClr val="accent3"/>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a:ln>
                  <a:noFill/>
                </a:ln>
                <a:solidFill>
                  <a:srgbClr val="F5F7FF"/>
                </a:solidFill>
                <a:effectLst/>
                <a:uLnTx/>
                <a:uFillTx/>
                <a:latin typeface="Century Gothic"/>
                <a:ea typeface="Times New Roman" panose="02020603050405020304" pitchFamily="18" charset="0"/>
                <a:cs typeface="Times New Roman" panose="02020603050405020304" pitchFamily="18" charset="0"/>
              </a:rPr>
              <a:t>XRN5940 - Addition of Consumption Adjustment and Updated Meter Readings to initiate an AQ Calculation Month (Modification 0890)</a:t>
            </a:r>
          </a:p>
        </p:txBody>
      </p:sp>
      <p:sp>
        <p:nvSpPr>
          <p:cNvPr id="3" name="TextBox 2">
            <a:extLst>
              <a:ext uri="{FF2B5EF4-FFF2-40B4-BE49-F238E27FC236}">
                <a16:creationId xmlns:a16="http://schemas.microsoft.com/office/drawing/2014/main" id="{52472B99-85B4-BD33-D113-2ECECA2D06CA}"/>
              </a:ext>
            </a:extLst>
          </p:cNvPr>
          <p:cNvSpPr txBox="1"/>
          <p:nvPr/>
        </p:nvSpPr>
        <p:spPr>
          <a:xfrm>
            <a:off x="6095998" y="2542591"/>
            <a:ext cx="5716527" cy="537403"/>
          </a:xfrm>
          <a:prstGeom prst="rect">
            <a:avLst/>
          </a:prstGeom>
          <a:solidFill>
            <a:schemeClr val="accent3"/>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a:ln>
                  <a:noFill/>
                </a:ln>
                <a:solidFill>
                  <a:srgbClr val="F5F7FF"/>
                </a:solidFill>
                <a:effectLst/>
                <a:uLnTx/>
                <a:uFillTx/>
                <a:latin typeface="Century Gothic"/>
                <a:ea typeface="Times New Roman" panose="02020603050405020304" pitchFamily="18" charset="0"/>
                <a:cs typeface="Times New Roman" panose="02020603050405020304" pitchFamily="18" charset="0"/>
              </a:rPr>
              <a:t>XRN5937.3 - Facilitating Bi-Directional Connections Between IGT pipelines and the NTS (Modification 0887)</a:t>
            </a:r>
          </a:p>
        </p:txBody>
      </p:sp>
    </p:spTree>
    <p:extLst>
      <p:ext uri="{BB962C8B-B14F-4D97-AF65-F5344CB8AC3E}">
        <p14:creationId xmlns:p14="http://schemas.microsoft.com/office/powerpoint/2010/main" val="2244147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E49B7-E31A-37A7-6A5F-7C22A11179FB}"/>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63A66590-56E0-DAE4-EBFF-40BC9F55322C}"/>
              </a:ext>
            </a:extLst>
          </p:cNvPr>
          <p:cNvSpPr>
            <a:spLocks noGrp="1"/>
          </p:cNvSpPr>
          <p:nvPr>
            <p:ph type="body" sz="quarter" idx="24"/>
          </p:nvPr>
        </p:nvSpPr>
        <p:spPr>
          <a:xfrm>
            <a:off x="1096250" y="1395168"/>
            <a:ext cx="5182002" cy="2033832"/>
          </a:xfrm>
        </p:spPr>
        <p:txBody>
          <a:bodyPr/>
          <a:lstStyle/>
          <a:p>
            <a:r>
              <a:rPr lang="en-IN" dirty="0">
                <a:solidFill>
                  <a:schemeClr val="accent6"/>
                </a:solidFill>
              </a:rPr>
              <a:t>Section6: </a:t>
            </a:r>
          </a:p>
          <a:p>
            <a:r>
              <a:rPr lang="en-IN" dirty="0">
                <a:solidFill>
                  <a:schemeClr val="accent6"/>
                </a:solidFill>
              </a:rPr>
              <a:t>Any Other Business</a:t>
            </a:r>
            <a:endParaRPr lang="en-GB" dirty="0">
              <a:solidFill>
                <a:schemeClr val="accent6"/>
              </a:solidFill>
            </a:endParaRPr>
          </a:p>
          <a:p>
            <a:endParaRPr lang="en-IN" dirty="0">
              <a:solidFill>
                <a:srgbClr val="00BF75"/>
              </a:solidFill>
            </a:endParaRPr>
          </a:p>
        </p:txBody>
      </p:sp>
      <p:sp>
        <p:nvSpPr>
          <p:cNvPr id="14" name="Text Placeholder 13">
            <a:extLst>
              <a:ext uri="{FF2B5EF4-FFF2-40B4-BE49-F238E27FC236}">
                <a16:creationId xmlns:a16="http://schemas.microsoft.com/office/drawing/2014/main" id="{B90CD622-2DA2-799C-EB31-E6B7C2F1BF96}"/>
              </a:ext>
            </a:extLst>
          </p:cNvPr>
          <p:cNvSpPr>
            <a:spLocks noGrp="1"/>
          </p:cNvSpPr>
          <p:nvPr>
            <p:ph type="body" sz="quarter" idx="25"/>
          </p:nvPr>
        </p:nvSpPr>
        <p:spPr/>
        <p:txBody>
          <a:bodyPr/>
          <a:lstStyle/>
          <a:p>
            <a:r>
              <a:rPr lang="en-IN" sz="13800" dirty="0">
                <a:solidFill>
                  <a:schemeClr val="accent6"/>
                </a:solidFill>
              </a:rPr>
              <a:t>06</a:t>
            </a:r>
          </a:p>
        </p:txBody>
      </p:sp>
      <p:sp>
        <p:nvSpPr>
          <p:cNvPr id="11" name="Text Placeholder 9">
            <a:extLst>
              <a:ext uri="{FF2B5EF4-FFF2-40B4-BE49-F238E27FC236}">
                <a16:creationId xmlns:a16="http://schemas.microsoft.com/office/drawing/2014/main" id="{7EC13721-564F-4D95-E87F-69AAD41BC424}"/>
              </a:ext>
            </a:extLst>
          </p:cNvPr>
          <p:cNvSpPr>
            <a:spLocks noGrp="1"/>
          </p:cNvSpPr>
          <p:nvPr>
            <p:ph type="body" sz="quarter" idx="26"/>
          </p:nvPr>
        </p:nvSpPr>
        <p:spPr>
          <a:xfrm>
            <a:off x="6570483" y="2979396"/>
            <a:ext cx="3733014" cy="883353"/>
          </a:xfrm>
          <a:solidFill>
            <a:schemeClr val="accent6"/>
          </a:solidFill>
        </p:spPr>
        <p:txBody>
          <a:bodyPr/>
          <a:lstStyle/>
          <a:p>
            <a:r>
              <a:rPr lang="en-IN" dirty="0">
                <a:solidFill>
                  <a:srgbClr val="FDFAFF"/>
                </a:solidFill>
              </a:rPr>
              <a:t>Customer Testimonial – Verbal update</a:t>
            </a:r>
          </a:p>
          <a:p>
            <a:endParaRPr lang="en-GB" dirty="0">
              <a:solidFill>
                <a:schemeClr val="tx1"/>
              </a:solidFill>
            </a:endParaRPr>
          </a:p>
        </p:txBody>
      </p:sp>
      <p:sp>
        <p:nvSpPr>
          <p:cNvPr id="12" name="Text Placeholder 9">
            <a:extLst>
              <a:ext uri="{FF2B5EF4-FFF2-40B4-BE49-F238E27FC236}">
                <a16:creationId xmlns:a16="http://schemas.microsoft.com/office/drawing/2014/main" id="{A60BACEF-95D8-AC8F-8995-2E0386554018}"/>
              </a:ext>
            </a:extLst>
          </p:cNvPr>
          <p:cNvSpPr txBox="1">
            <a:spLocks/>
          </p:cNvSpPr>
          <p:nvPr/>
        </p:nvSpPr>
        <p:spPr>
          <a:xfrm>
            <a:off x="6570483" y="3751341"/>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3" name="Text Placeholder 9">
            <a:extLst>
              <a:ext uri="{FF2B5EF4-FFF2-40B4-BE49-F238E27FC236}">
                <a16:creationId xmlns:a16="http://schemas.microsoft.com/office/drawing/2014/main" id="{BC0030D7-661E-4284-3D6B-DA08DAC7A2DA}"/>
              </a:ext>
            </a:extLst>
          </p:cNvPr>
          <p:cNvSpPr txBox="1">
            <a:spLocks/>
          </p:cNvSpPr>
          <p:nvPr/>
        </p:nvSpPr>
        <p:spPr>
          <a:xfrm>
            <a:off x="6570483" y="4376743"/>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404483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8220F-EFA2-096E-B379-A3644264B1DA}"/>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3FAD10DC-B02B-24F2-1338-1D490669D7F9}"/>
              </a:ext>
            </a:extLst>
          </p:cNvPr>
          <p:cNvSpPr>
            <a:spLocks noGrp="1"/>
          </p:cNvSpPr>
          <p:nvPr>
            <p:ph type="body" sz="quarter" idx="24"/>
          </p:nvPr>
        </p:nvSpPr>
        <p:spPr>
          <a:xfrm>
            <a:off x="1096250" y="1395168"/>
            <a:ext cx="5182002" cy="2033832"/>
          </a:xfrm>
        </p:spPr>
        <p:txBody>
          <a:bodyPr/>
          <a:lstStyle/>
          <a:p>
            <a:r>
              <a:rPr lang="en-IN" dirty="0">
                <a:solidFill>
                  <a:srgbClr val="FDFAFF"/>
                </a:solidFill>
              </a:rPr>
              <a:t>Section 7:</a:t>
            </a:r>
          </a:p>
          <a:p>
            <a:r>
              <a:rPr lang="en-IN" dirty="0">
                <a:solidFill>
                  <a:srgbClr val="FDFAFF"/>
                </a:solidFill>
              </a:rPr>
              <a:t>Annex</a:t>
            </a:r>
          </a:p>
        </p:txBody>
      </p:sp>
      <p:sp>
        <p:nvSpPr>
          <p:cNvPr id="14" name="Text Placeholder 13">
            <a:extLst>
              <a:ext uri="{FF2B5EF4-FFF2-40B4-BE49-F238E27FC236}">
                <a16:creationId xmlns:a16="http://schemas.microsoft.com/office/drawing/2014/main" id="{56F0046E-C1F2-AC94-2187-5165B705E674}"/>
              </a:ext>
            </a:extLst>
          </p:cNvPr>
          <p:cNvSpPr>
            <a:spLocks noGrp="1"/>
          </p:cNvSpPr>
          <p:nvPr>
            <p:ph type="body" sz="quarter" idx="25"/>
          </p:nvPr>
        </p:nvSpPr>
        <p:spPr/>
        <p:txBody>
          <a:bodyPr/>
          <a:lstStyle/>
          <a:p>
            <a:r>
              <a:rPr lang="en-IN" sz="13800" dirty="0">
                <a:solidFill>
                  <a:srgbClr val="FDFAFF"/>
                </a:solidFill>
              </a:rPr>
              <a:t>07</a:t>
            </a:r>
          </a:p>
        </p:txBody>
      </p:sp>
      <p:sp>
        <p:nvSpPr>
          <p:cNvPr id="11" name="Text Placeholder 9">
            <a:extLst>
              <a:ext uri="{FF2B5EF4-FFF2-40B4-BE49-F238E27FC236}">
                <a16:creationId xmlns:a16="http://schemas.microsoft.com/office/drawing/2014/main" id="{AD14AF30-5C18-358B-3A11-ECD8BCB236A1}"/>
              </a:ext>
            </a:extLst>
          </p:cNvPr>
          <p:cNvSpPr>
            <a:spLocks noGrp="1"/>
          </p:cNvSpPr>
          <p:nvPr>
            <p:ph type="body" sz="quarter" idx="26"/>
          </p:nvPr>
        </p:nvSpPr>
        <p:spPr>
          <a:xfrm>
            <a:off x="6570483" y="3125939"/>
            <a:ext cx="3733014" cy="480766"/>
          </a:xfrm>
          <a:solidFill>
            <a:srgbClr val="FDFAFF"/>
          </a:solidFill>
        </p:spPr>
        <p:txBody>
          <a:bodyPr/>
          <a:lstStyle/>
          <a:p>
            <a:r>
              <a:rPr lang="en-GB" dirty="0">
                <a:solidFill>
                  <a:schemeClr val="tx1"/>
                </a:solidFill>
              </a:rPr>
              <a:t>7a. </a:t>
            </a:r>
            <a:r>
              <a:rPr lang="en-GB" dirty="0">
                <a:solidFill>
                  <a:schemeClr val="tx1"/>
                </a:solidFill>
                <a:hlinkClick r:id="rId2"/>
              </a:rPr>
              <a:t>ChMC Update</a:t>
            </a:r>
            <a:endParaRPr lang="en-GB" dirty="0">
              <a:solidFill>
                <a:schemeClr val="tx1"/>
              </a:solidFill>
            </a:endParaRPr>
          </a:p>
        </p:txBody>
      </p:sp>
      <p:sp>
        <p:nvSpPr>
          <p:cNvPr id="12" name="Text Placeholder 9">
            <a:extLst>
              <a:ext uri="{FF2B5EF4-FFF2-40B4-BE49-F238E27FC236}">
                <a16:creationId xmlns:a16="http://schemas.microsoft.com/office/drawing/2014/main" id="{8E04CBA1-7C6C-8B5F-9FA7-628D61BAF0AB}"/>
              </a:ext>
            </a:extLst>
          </p:cNvPr>
          <p:cNvSpPr txBox="1">
            <a:spLocks/>
          </p:cNvSpPr>
          <p:nvPr/>
        </p:nvSpPr>
        <p:spPr>
          <a:xfrm>
            <a:off x="6570483" y="3751341"/>
            <a:ext cx="3733014" cy="480766"/>
          </a:xfrm>
          <a:prstGeom prst="rect">
            <a:avLst/>
          </a:prstGeom>
          <a:solidFill>
            <a:srgbClr val="FDFAFF"/>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2"/>
                </a:solidFill>
              </a:rPr>
              <a:t>7b. </a:t>
            </a:r>
            <a:r>
              <a:rPr lang="en-GB" dirty="0">
                <a:solidFill>
                  <a:schemeClr val="tx2"/>
                </a:solidFill>
                <a:hlinkClick r:id="rId3"/>
              </a:rPr>
              <a:t>Rec Update</a:t>
            </a:r>
            <a:endParaRPr lang="en-GB" dirty="0">
              <a:solidFill>
                <a:schemeClr val="tx2"/>
              </a:solidFill>
            </a:endParaRPr>
          </a:p>
        </p:txBody>
      </p:sp>
      <p:sp>
        <p:nvSpPr>
          <p:cNvPr id="13" name="Text Placeholder 9">
            <a:extLst>
              <a:ext uri="{FF2B5EF4-FFF2-40B4-BE49-F238E27FC236}">
                <a16:creationId xmlns:a16="http://schemas.microsoft.com/office/drawing/2014/main" id="{50705DFD-B233-5B29-61F1-F994D99BA15F}"/>
              </a:ext>
            </a:extLst>
          </p:cNvPr>
          <p:cNvSpPr txBox="1">
            <a:spLocks/>
          </p:cNvSpPr>
          <p:nvPr/>
        </p:nvSpPr>
        <p:spPr>
          <a:xfrm>
            <a:off x="6570483" y="4376743"/>
            <a:ext cx="3733014" cy="480766"/>
          </a:xfrm>
          <a:prstGeom prst="rect">
            <a:avLst/>
          </a:prstGeom>
          <a:solidFill>
            <a:srgbClr val="FDFAFF"/>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2"/>
                </a:solidFill>
              </a:rPr>
              <a:t>7c. </a:t>
            </a:r>
            <a:r>
              <a:rPr lang="en-GB" dirty="0">
                <a:solidFill>
                  <a:schemeClr val="tx2"/>
                </a:solidFill>
                <a:hlinkClick r:id="rId4"/>
              </a:rPr>
              <a:t>POAP</a:t>
            </a:r>
            <a:endParaRPr lang="en-GB" dirty="0">
              <a:solidFill>
                <a:schemeClr val="tx2"/>
              </a:solidFill>
            </a:endParaRPr>
          </a:p>
        </p:txBody>
      </p:sp>
    </p:spTree>
    <p:extLst>
      <p:ext uri="{BB962C8B-B14F-4D97-AF65-F5344CB8AC3E}">
        <p14:creationId xmlns:p14="http://schemas.microsoft.com/office/powerpoint/2010/main" val="4277327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37AE-6A06-8E63-2ED5-350FF49CD83D}"/>
              </a:ext>
            </a:extLst>
          </p:cNvPr>
          <p:cNvSpPr>
            <a:spLocks noGrp="1"/>
          </p:cNvSpPr>
          <p:nvPr>
            <p:ph type="title"/>
          </p:nvPr>
        </p:nvSpPr>
        <p:spPr/>
        <p:txBody>
          <a:bodyPr/>
          <a:lstStyle/>
          <a:p>
            <a:r>
              <a:rPr lang="en-GB" dirty="0"/>
              <a:t>1b</a:t>
            </a:r>
          </a:p>
        </p:txBody>
      </p:sp>
      <p:sp>
        <p:nvSpPr>
          <p:cNvPr id="4" name="TextBox 3">
            <a:extLst>
              <a:ext uri="{FF2B5EF4-FFF2-40B4-BE49-F238E27FC236}">
                <a16:creationId xmlns:a16="http://schemas.microsoft.com/office/drawing/2014/main" id="{6186635B-5F68-E3D6-1352-C424178E225D}"/>
              </a:ext>
            </a:extLst>
          </p:cNvPr>
          <p:cNvSpPr txBox="1"/>
          <p:nvPr/>
        </p:nvSpPr>
        <p:spPr>
          <a:xfrm>
            <a:off x="852616" y="2236573"/>
            <a:ext cx="10243752" cy="369332"/>
          </a:xfrm>
          <a:prstGeom prst="rect">
            <a:avLst/>
          </a:prstGeom>
          <a:noFill/>
        </p:spPr>
        <p:txBody>
          <a:bodyPr wrap="square" rtlCol="0">
            <a:spAutoFit/>
          </a:bodyPr>
          <a:lstStyle/>
          <a:p>
            <a:r>
              <a:rPr lang="en-US" dirty="0"/>
              <a:t>The DSG Actions Log will be published on the DSG pages of </a:t>
            </a:r>
            <a:r>
              <a:rPr lang="en-US" dirty="0">
                <a:hlinkClick r:id="rId2"/>
              </a:rPr>
              <a:t>Xoserve.com</a:t>
            </a:r>
            <a:endParaRPr lang="en-US" dirty="0"/>
          </a:p>
        </p:txBody>
      </p:sp>
    </p:spTree>
    <p:extLst>
      <p:ext uri="{BB962C8B-B14F-4D97-AF65-F5344CB8AC3E}">
        <p14:creationId xmlns:p14="http://schemas.microsoft.com/office/powerpoint/2010/main" val="116469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2499-CA23-BF66-3EE4-EB9DDBA8D10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C907D0A9-8FEE-90F3-7BAB-3A094316380E}"/>
              </a:ext>
            </a:extLst>
          </p:cNvPr>
          <p:cNvSpPr>
            <a:spLocks noGrp="1"/>
          </p:cNvSpPr>
          <p:nvPr>
            <p:ph type="body" sz="quarter" idx="24"/>
          </p:nvPr>
        </p:nvSpPr>
        <p:spPr>
          <a:xfrm>
            <a:off x="926757" y="1602558"/>
            <a:ext cx="5301047" cy="1934448"/>
          </a:xfrm>
        </p:spPr>
        <p:txBody>
          <a:bodyPr/>
          <a:lstStyle/>
          <a:p>
            <a:r>
              <a:rPr lang="en-IN" dirty="0"/>
              <a:t>SECTION 2: </a:t>
            </a:r>
          </a:p>
          <a:p>
            <a:r>
              <a:rPr lang="en-GB" dirty="0"/>
              <a:t>Change Development  </a:t>
            </a:r>
            <a:endParaRPr lang="en-IN" dirty="0"/>
          </a:p>
        </p:txBody>
      </p:sp>
      <p:sp>
        <p:nvSpPr>
          <p:cNvPr id="14" name="Text Placeholder 13">
            <a:extLst>
              <a:ext uri="{FF2B5EF4-FFF2-40B4-BE49-F238E27FC236}">
                <a16:creationId xmlns:a16="http://schemas.microsoft.com/office/drawing/2014/main" id="{3A4DB0DD-ADAA-199C-054C-BE104E88A5DA}"/>
              </a:ext>
            </a:extLst>
          </p:cNvPr>
          <p:cNvSpPr>
            <a:spLocks noGrp="1"/>
          </p:cNvSpPr>
          <p:nvPr>
            <p:ph type="body" sz="quarter" idx="25"/>
          </p:nvPr>
        </p:nvSpPr>
        <p:spPr/>
        <p:txBody>
          <a:bodyPr/>
          <a:lstStyle/>
          <a:p>
            <a:r>
              <a:rPr lang="en-IN" sz="13800" dirty="0"/>
              <a:t>02</a:t>
            </a:r>
          </a:p>
        </p:txBody>
      </p:sp>
      <p:sp>
        <p:nvSpPr>
          <p:cNvPr id="10" name="Text Placeholder 9">
            <a:extLst>
              <a:ext uri="{FF2B5EF4-FFF2-40B4-BE49-F238E27FC236}">
                <a16:creationId xmlns:a16="http://schemas.microsoft.com/office/drawing/2014/main" id="{632579EE-574D-A426-854D-AA8A73B0077F}"/>
              </a:ext>
            </a:extLst>
          </p:cNvPr>
          <p:cNvSpPr>
            <a:spLocks noGrp="1"/>
          </p:cNvSpPr>
          <p:nvPr>
            <p:ph type="body" sz="quarter" idx="26"/>
          </p:nvPr>
        </p:nvSpPr>
        <p:spPr>
          <a:xfrm>
            <a:off x="6570483" y="3009282"/>
            <a:ext cx="3733014" cy="613814"/>
          </a:xfrm>
          <a:solidFill>
            <a:schemeClr val="accent5"/>
          </a:solidFill>
        </p:spPr>
        <p:txBody>
          <a:bodyPr/>
          <a:lstStyle/>
          <a:p>
            <a:r>
              <a:rPr lang="en-US" sz="1800" dirty="0">
                <a:solidFill>
                  <a:srgbClr val="FDFAFF"/>
                </a:solidFill>
              </a:rPr>
              <a:t>2a. New Change Proposals</a:t>
            </a:r>
            <a:endParaRPr lang="en-GB" sz="1800">
              <a:solidFill>
                <a:srgbClr val="FDFAFF"/>
              </a:solidFill>
            </a:endParaRPr>
          </a:p>
        </p:txBody>
      </p:sp>
      <p:sp>
        <p:nvSpPr>
          <p:cNvPr id="18" name="Text Placeholder 9">
            <a:extLst>
              <a:ext uri="{FF2B5EF4-FFF2-40B4-BE49-F238E27FC236}">
                <a16:creationId xmlns:a16="http://schemas.microsoft.com/office/drawing/2014/main" id="{3CC7B073-7D83-10CD-A5DB-2E66A34838E7}"/>
              </a:ext>
            </a:extLst>
          </p:cNvPr>
          <p:cNvSpPr txBox="1">
            <a:spLocks/>
          </p:cNvSpPr>
          <p:nvPr/>
        </p:nvSpPr>
        <p:spPr>
          <a:xfrm>
            <a:off x="6570482" y="3768803"/>
            <a:ext cx="3733014" cy="855717"/>
          </a:xfrm>
          <a:prstGeom prst="rect">
            <a:avLst/>
          </a:prstGeom>
          <a:solidFill>
            <a:schemeClr val="accent5"/>
          </a:solidFill>
          <a:ln>
            <a:solidFill>
              <a:srgbClr val="4472C4"/>
            </a:solidFill>
          </a:ln>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FDFAFF"/>
                </a:solidFill>
              </a:rPr>
              <a:t>2b. Undergoing Solution Options Impact Assessment Review</a:t>
            </a:r>
            <a:endParaRPr lang="en-US" dirty="0"/>
          </a:p>
        </p:txBody>
      </p:sp>
      <p:sp>
        <p:nvSpPr>
          <p:cNvPr id="2" name="Text Placeholder 9">
            <a:extLst>
              <a:ext uri="{FF2B5EF4-FFF2-40B4-BE49-F238E27FC236}">
                <a16:creationId xmlns:a16="http://schemas.microsoft.com/office/drawing/2014/main" id="{80158553-37FF-0931-4C2B-8DD57D978975}"/>
              </a:ext>
            </a:extLst>
          </p:cNvPr>
          <p:cNvSpPr txBox="1">
            <a:spLocks/>
          </p:cNvSpPr>
          <p:nvPr/>
        </p:nvSpPr>
        <p:spPr>
          <a:xfrm>
            <a:off x="6570482" y="4624520"/>
            <a:ext cx="3733014" cy="662194"/>
          </a:xfrm>
          <a:prstGeom prst="rect">
            <a:avLst/>
          </a:prstGeom>
          <a:solidFill>
            <a:schemeClr val="tx2"/>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solidFill>
                <a:srgbClr val="FDFAFF"/>
              </a:solidFill>
            </a:endParaRPr>
          </a:p>
        </p:txBody>
      </p:sp>
    </p:spTree>
    <p:extLst>
      <p:ext uri="{BB962C8B-B14F-4D97-AF65-F5344CB8AC3E}">
        <p14:creationId xmlns:p14="http://schemas.microsoft.com/office/powerpoint/2010/main" val="248685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D07B9-B47F-3C98-1547-3F3C9F786BD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B1F642-4638-45CA-9772-4D5475657DF4}"/>
              </a:ext>
            </a:extLst>
          </p:cNvPr>
          <p:cNvSpPr>
            <a:spLocks noGrp="1"/>
          </p:cNvSpPr>
          <p:nvPr>
            <p:ph type="body" sz="quarter" idx="24"/>
          </p:nvPr>
        </p:nvSpPr>
        <p:spPr>
          <a:xfrm>
            <a:off x="221063" y="1999784"/>
            <a:ext cx="3700487" cy="3580884"/>
          </a:xfrm>
        </p:spPr>
        <p:txBody>
          <a:bodyPr/>
          <a:lstStyle/>
          <a:p>
            <a:r>
              <a:rPr lang="en-IN" dirty="0"/>
              <a:t>SECTION 2: </a:t>
            </a:r>
          </a:p>
          <a:p>
            <a:r>
              <a:rPr lang="en-GB" dirty="0"/>
              <a:t>Change Development  </a:t>
            </a:r>
            <a:endParaRPr lang="en-IN" dirty="0"/>
          </a:p>
        </p:txBody>
      </p:sp>
      <p:sp>
        <p:nvSpPr>
          <p:cNvPr id="6" name="TextBox 5">
            <a:extLst>
              <a:ext uri="{FF2B5EF4-FFF2-40B4-BE49-F238E27FC236}">
                <a16:creationId xmlns:a16="http://schemas.microsoft.com/office/drawing/2014/main" id="{384C2EBE-8480-E364-8C57-0AFD4C5F7D33}"/>
              </a:ext>
            </a:extLst>
          </p:cNvPr>
          <p:cNvSpPr txBox="1"/>
          <p:nvPr/>
        </p:nvSpPr>
        <p:spPr>
          <a:xfrm>
            <a:off x="4399473" y="918899"/>
            <a:ext cx="7234699" cy="400110"/>
          </a:xfrm>
          <a:prstGeom prst="rect">
            <a:avLst/>
          </a:prstGeom>
          <a:noFill/>
        </p:spPr>
        <p:txBody>
          <a:bodyPr wrap="square" lIns="91440" tIns="45720" rIns="91440" bIns="45720" rtlCol="0" anchor="t">
            <a:spAutoFit/>
          </a:bodyPr>
          <a:lstStyle/>
          <a:p>
            <a:r>
              <a:rPr lang="en-US" sz="2000" b="1" dirty="0">
                <a:solidFill>
                  <a:srgbClr val="EE45AC"/>
                </a:solidFill>
              </a:rPr>
              <a:t>2a. New Change Proposals</a:t>
            </a:r>
          </a:p>
        </p:txBody>
      </p:sp>
      <p:sp>
        <p:nvSpPr>
          <p:cNvPr id="7" name="TextBox 6">
            <a:extLst>
              <a:ext uri="{FF2B5EF4-FFF2-40B4-BE49-F238E27FC236}">
                <a16:creationId xmlns:a16="http://schemas.microsoft.com/office/drawing/2014/main" id="{6424478C-2A76-5F2B-2A8A-8F0CF4372BBF}"/>
              </a:ext>
            </a:extLst>
          </p:cNvPr>
          <p:cNvSpPr txBox="1"/>
          <p:nvPr/>
        </p:nvSpPr>
        <p:spPr>
          <a:xfrm>
            <a:off x="4488371" y="1707396"/>
            <a:ext cx="7234699" cy="923330"/>
          </a:xfrm>
          <a:prstGeom prst="rect">
            <a:avLst/>
          </a:prstGeom>
          <a:noFill/>
        </p:spPr>
        <p:txBody>
          <a:bodyPr wrap="square" rtlCol="0">
            <a:spAutoFit/>
          </a:bodyPr>
          <a:lstStyle/>
          <a:p>
            <a:r>
              <a:rPr lang="en-US" dirty="0">
                <a:solidFill>
                  <a:schemeClr val="bg1"/>
                </a:solidFill>
              </a:rPr>
              <a:t>2a.i XRN 6056 Introduction of new Supply Meter Point status of ‘IS’ (Isolation) - Cleanse and remove obsolete ‘CL’ (Clamped) status</a:t>
            </a:r>
            <a:endParaRPr lang="en-GB" dirty="0">
              <a:solidFill>
                <a:schemeClr val="bg1"/>
              </a:solidFill>
            </a:endParaRPr>
          </a:p>
        </p:txBody>
      </p:sp>
      <p:sp>
        <p:nvSpPr>
          <p:cNvPr id="9" name="Text Placeholder 3">
            <a:extLst>
              <a:ext uri="{FF2B5EF4-FFF2-40B4-BE49-F238E27FC236}">
                <a16:creationId xmlns:a16="http://schemas.microsoft.com/office/drawing/2014/main" id="{1FE5D5ED-98D7-8DC4-93FC-8934DA77BFBF}"/>
              </a:ext>
            </a:extLst>
          </p:cNvPr>
          <p:cNvSpPr txBox="1">
            <a:spLocks/>
          </p:cNvSpPr>
          <p:nvPr/>
        </p:nvSpPr>
        <p:spPr>
          <a:xfrm>
            <a:off x="4488372" y="3913696"/>
            <a:ext cx="7234699" cy="482012"/>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EE45AC"/>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2b. Undergoing Solution Options Impact Assessment Review</a:t>
            </a:r>
          </a:p>
        </p:txBody>
      </p:sp>
      <p:sp>
        <p:nvSpPr>
          <p:cNvPr id="10" name="TextBox 9">
            <a:extLst>
              <a:ext uri="{FF2B5EF4-FFF2-40B4-BE49-F238E27FC236}">
                <a16:creationId xmlns:a16="http://schemas.microsoft.com/office/drawing/2014/main" id="{8E6EBFF5-75E0-0A9F-769E-CEF6FC2A2E22}"/>
              </a:ext>
            </a:extLst>
          </p:cNvPr>
          <p:cNvSpPr txBox="1"/>
          <p:nvPr/>
        </p:nvSpPr>
        <p:spPr>
          <a:xfrm>
            <a:off x="4488371" y="4509418"/>
            <a:ext cx="7234699" cy="338554"/>
          </a:xfrm>
          <a:prstGeom prst="rect">
            <a:avLst/>
          </a:prstGeom>
          <a:noFill/>
        </p:spPr>
        <p:txBody>
          <a:bodyPr wrap="square" rtlCol="0">
            <a:spAutoFit/>
          </a:bodyPr>
          <a:lstStyle/>
          <a:p>
            <a:r>
              <a:rPr lang="en-US" sz="1600" dirty="0">
                <a:solidFill>
                  <a:schemeClr val="bg1"/>
                </a:solidFill>
              </a:rPr>
              <a:t>None for this meeting</a:t>
            </a:r>
            <a:endParaRPr lang="en-GB" sz="1600" dirty="0">
              <a:solidFill>
                <a:schemeClr val="bg1"/>
              </a:solidFill>
            </a:endParaRPr>
          </a:p>
        </p:txBody>
      </p:sp>
    </p:spTree>
    <p:extLst>
      <p:ext uri="{BB962C8B-B14F-4D97-AF65-F5344CB8AC3E}">
        <p14:creationId xmlns:p14="http://schemas.microsoft.com/office/powerpoint/2010/main" val="271591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F519-F688-A434-2554-4FE1702F1820}"/>
              </a:ext>
            </a:extLst>
          </p:cNvPr>
          <p:cNvSpPr>
            <a:spLocks noGrp="1"/>
          </p:cNvSpPr>
          <p:nvPr>
            <p:ph type="title"/>
          </p:nvPr>
        </p:nvSpPr>
        <p:spPr/>
        <p:txBody>
          <a:bodyPr/>
          <a:lstStyle/>
          <a:p>
            <a:r>
              <a:rPr lang="en-US" sz="2400" dirty="0"/>
              <a:t>XRN 6056 </a:t>
            </a:r>
            <a:r>
              <a:rPr lang="en-GB" sz="2400" dirty="0"/>
              <a:t>Introduction of new Supply Meter Point status of ‘IS’ (Isolation) - Cleanse and remove obsolete ‘CL’ (Clamped) status </a:t>
            </a:r>
          </a:p>
        </p:txBody>
      </p:sp>
      <p:graphicFrame>
        <p:nvGraphicFramePr>
          <p:cNvPr id="4" name="Content Placeholder 1">
            <a:extLst>
              <a:ext uri="{FF2B5EF4-FFF2-40B4-BE49-F238E27FC236}">
                <a16:creationId xmlns:a16="http://schemas.microsoft.com/office/drawing/2014/main" id="{609E1C63-D407-B8A1-8E6B-A8D76E42CD5F}"/>
              </a:ext>
            </a:extLst>
          </p:cNvPr>
          <p:cNvGraphicFramePr>
            <a:graphicFrameLocks/>
          </p:cNvGraphicFramePr>
          <p:nvPr/>
        </p:nvGraphicFramePr>
        <p:xfrm>
          <a:off x="183108" y="1189199"/>
          <a:ext cx="6830434" cy="1818172"/>
        </p:xfrm>
        <a:graphic>
          <a:graphicData uri="http://schemas.openxmlformats.org/drawingml/2006/table">
            <a:tbl>
              <a:tblPr firstRow="1" bandRow="1">
                <a:tableStyleId>{E8B1032C-EA38-4F05-BA0D-38AFFFC7BED3}</a:tableStyleId>
              </a:tblPr>
              <a:tblGrid>
                <a:gridCol w="3663075">
                  <a:extLst>
                    <a:ext uri="{9D8B030D-6E8A-4147-A177-3AD203B41FA5}">
                      <a16:colId xmlns:a16="http://schemas.microsoft.com/office/drawing/2014/main" val="460105067"/>
                    </a:ext>
                  </a:extLst>
                </a:gridCol>
                <a:gridCol w="3167359">
                  <a:extLst>
                    <a:ext uri="{9D8B030D-6E8A-4147-A177-3AD203B41FA5}">
                      <a16:colId xmlns:a16="http://schemas.microsoft.com/office/drawing/2014/main" val="4029205917"/>
                    </a:ext>
                  </a:extLst>
                </a:gridCol>
              </a:tblGrid>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Customer Parties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Impacted parties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extLst>
                  <a:ext uri="{0D108BD9-81ED-4DB2-BD59-A6C34878D82A}">
                    <a16:rowId xmlns:a16="http://schemas.microsoft.com/office/drawing/2014/main" val="2249441976"/>
                  </a:ext>
                </a:extLst>
              </a:tr>
              <a:tr h="248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880511865"/>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769579802"/>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513173348"/>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735908724"/>
                  </a:ext>
                </a:extLst>
              </a:tr>
              <a:tr h="2380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00000"/>
                          </a:solidFill>
                          <a:latin typeface="+mn-lt"/>
                          <a:ea typeface="+mn-ea"/>
                          <a:cs typeface="+mn-cs"/>
                        </a:rPr>
                        <a:t>This vote is to approve the change into development </a:t>
                      </a:r>
                      <a:endParaRPr lang="en-GB" sz="1200" b="1" kern="120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987585170"/>
                  </a:ext>
                </a:extLst>
              </a:tr>
            </a:tbl>
          </a:graphicData>
        </a:graphic>
      </p:graphicFrame>
      <p:graphicFrame>
        <p:nvGraphicFramePr>
          <p:cNvPr id="5" name="Table 15">
            <a:extLst>
              <a:ext uri="{FF2B5EF4-FFF2-40B4-BE49-F238E27FC236}">
                <a16:creationId xmlns:a16="http://schemas.microsoft.com/office/drawing/2014/main" id="{682448DF-24BF-1B9E-1B1A-C2400CA9F034}"/>
              </a:ext>
            </a:extLst>
          </p:cNvPr>
          <p:cNvGraphicFramePr>
            <a:graphicFrameLocks noGrp="1"/>
          </p:cNvGraphicFramePr>
          <p:nvPr/>
        </p:nvGraphicFramePr>
        <p:xfrm>
          <a:off x="7716902" y="1189199"/>
          <a:ext cx="3698958" cy="1807308"/>
        </p:xfrm>
        <a:graphic>
          <a:graphicData uri="http://schemas.openxmlformats.org/drawingml/2006/table">
            <a:tbl>
              <a:tblPr>
                <a:tableStyleId>{616DA210-FB5B-4158-B5E0-FEB733F419BA}</a:tableStyleId>
              </a:tblPr>
              <a:tblGrid>
                <a:gridCol w="1741388">
                  <a:extLst>
                    <a:ext uri="{9D8B030D-6E8A-4147-A177-3AD203B41FA5}">
                      <a16:colId xmlns:a16="http://schemas.microsoft.com/office/drawing/2014/main" val="2998317924"/>
                    </a:ext>
                  </a:extLst>
                </a:gridCol>
                <a:gridCol w="1957570">
                  <a:extLst>
                    <a:ext uri="{9D8B030D-6E8A-4147-A177-3AD203B41FA5}">
                      <a16:colId xmlns:a16="http://schemas.microsoft.com/office/drawing/2014/main" val="2110112030"/>
                    </a:ext>
                  </a:extLst>
                </a:gridCol>
              </a:tblGrid>
              <a:tr h="4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solidFill>
                      <a:schemeClr val="tx1"/>
                    </a:solidFill>
                  </a:tcPr>
                </a:tc>
                <a:tc>
                  <a:txBody>
                    <a:bodyPr/>
                    <a:lstStyle/>
                    <a:p>
                      <a:pPr algn="l" rtl="0" fontAlgn="base">
                        <a:lnSpc>
                          <a:spcPts val="1125"/>
                        </a:lnSpc>
                        <a:buNone/>
                      </a:pPr>
                      <a:r>
                        <a:rPr lang="en-GB" sz="1200" b="0" i="0" dirty="0">
                          <a:solidFill>
                            <a:srgbClr val="000000"/>
                          </a:solidFill>
                          <a:effectLst/>
                          <a:latin typeface="Century Gothic" panose="020B0502020202020204" pitchFamily="34" charset="0"/>
                        </a:rPr>
                        <a:t>Non-Regulatory</a:t>
                      </a:r>
                      <a:r>
                        <a:rPr lang="en-GB" sz="1200" b="0" i="0" dirty="0">
                          <a:solidFill>
                            <a:srgbClr val="212133"/>
                          </a:solidFill>
                          <a:effectLst/>
                          <a:latin typeface="Century Gothic" panose="020B0502020202020204" pitchFamily="34" charset="0"/>
                        </a:rPr>
                        <a:t>​</a:t>
                      </a:r>
                      <a:endParaRPr lang="en-GB" b="0" i="0" dirty="0">
                        <a:solidFill>
                          <a:srgbClr val="212133"/>
                        </a:solidFill>
                        <a:effectLst/>
                      </a:endParaRPr>
                    </a:p>
                  </a:txBody>
                  <a:tcPr anchor="ctr"/>
                </a:tc>
                <a:extLst>
                  <a:ext uri="{0D108BD9-81ED-4DB2-BD59-A6C34878D82A}">
                    <a16:rowId xmlns:a16="http://schemas.microsoft.com/office/drawing/2014/main" val="1522058585"/>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a:t>
                      </a:r>
                    </a:p>
                  </a:txBody>
                  <a:tcPr marT="0" marB="0" anchor="ctr">
                    <a:solidFill>
                      <a:schemeClr val="tx1"/>
                    </a:solidFill>
                  </a:tcPr>
                </a:tc>
                <a:tc>
                  <a:txBody>
                    <a:bodyPr/>
                    <a:lstStyle/>
                    <a:p>
                      <a:pPr algn="l" rtl="0" fontAlgn="base">
                        <a:lnSpc>
                          <a:spcPts val="1125"/>
                        </a:lnSpc>
                        <a:buNone/>
                      </a:pPr>
                      <a:r>
                        <a:rPr lang="en-GB" sz="1200" b="0" i="0" dirty="0">
                          <a:solidFill>
                            <a:srgbClr val="000000"/>
                          </a:solidFill>
                          <a:effectLst/>
                          <a:latin typeface="Century Gothic" panose="020B0502020202020204" pitchFamily="34" charset="0"/>
                        </a:rPr>
                        <a:t>Medium</a:t>
                      </a:r>
                      <a:r>
                        <a:rPr lang="en-GB" sz="1200" b="0" i="0" dirty="0">
                          <a:solidFill>
                            <a:srgbClr val="212133"/>
                          </a:solidFill>
                          <a:effectLst/>
                          <a:latin typeface="Century Gothic" panose="020B0502020202020204" pitchFamily="34" charset="0"/>
                        </a:rPr>
                        <a:t>​</a:t>
                      </a:r>
                      <a:endParaRPr lang="en-GB" b="0" i="0" dirty="0">
                        <a:solidFill>
                          <a:srgbClr val="212133"/>
                        </a:solidFill>
                        <a:effectLst/>
                      </a:endParaRPr>
                    </a:p>
                  </a:txBody>
                  <a:tcPr anchor="ctr"/>
                </a:tc>
                <a:extLst>
                  <a:ext uri="{0D108BD9-81ED-4DB2-BD59-A6C34878D82A}">
                    <a16:rowId xmlns:a16="http://schemas.microsoft.com/office/drawing/2014/main" val="1504131133"/>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Proposer</a:t>
                      </a:r>
                    </a:p>
                  </a:txBody>
                  <a:tcPr marT="0" marB="0" anchor="ctr">
                    <a:solidFill>
                      <a:schemeClr val="tx1"/>
                    </a:solidFill>
                  </a:tcPr>
                </a:tc>
                <a:tc>
                  <a:txBody>
                    <a:bodyPr/>
                    <a:lstStyle/>
                    <a:p>
                      <a:pPr algn="l" rtl="0" fontAlgn="base">
                        <a:lnSpc>
                          <a:spcPts val="1125"/>
                        </a:lnSpc>
                        <a:buNone/>
                      </a:pPr>
                      <a:r>
                        <a:rPr lang="en-GB" sz="1200" b="0" i="0" dirty="0">
                          <a:solidFill>
                            <a:srgbClr val="000000"/>
                          </a:solidFill>
                          <a:effectLst/>
                          <a:latin typeface="Century Gothic" panose="020B0502020202020204" pitchFamily="34" charset="0"/>
                        </a:rPr>
                        <a:t>Xoserve</a:t>
                      </a:r>
                      <a:r>
                        <a:rPr lang="en-GB" sz="1200" b="0" i="0" dirty="0">
                          <a:solidFill>
                            <a:srgbClr val="212133"/>
                          </a:solidFill>
                          <a:effectLst/>
                          <a:latin typeface="Century Gothic" panose="020B0502020202020204" pitchFamily="34" charset="0"/>
                        </a:rPr>
                        <a:t>​</a:t>
                      </a:r>
                      <a:endParaRPr lang="en-GB" b="0" i="0" dirty="0">
                        <a:solidFill>
                          <a:srgbClr val="212133"/>
                        </a:solidFill>
                        <a:effectLst/>
                      </a:endParaRPr>
                    </a:p>
                  </a:txBody>
                  <a:tcPr anchor="ctr"/>
                </a:tc>
                <a:extLst>
                  <a:ext uri="{0D108BD9-81ED-4DB2-BD59-A6C34878D82A}">
                    <a16:rowId xmlns:a16="http://schemas.microsoft.com/office/drawing/2014/main" val="226082518"/>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Proposal</a:t>
                      </a:r>
                    </a:p>
                  </a:txBody>
                  <a:tcPr marT="0" marB="0" anchor="ctr">
                    <a:solidFill>
                      <a:schemeClr val="tx1"/>
                    </a:solidFill>
                  </a:tcPr>
                </a:tc>
                <a:tc>
                  <a:txBody>
                    <a:bodyPr/>
                    <a:lstStyle/>
                    <a:p>
                      <a:r>
                        <a:rPr lang="en-GB" sz="1200" dirty="0">
                          <a:solidFill>
                            <a:srgbClr val="000000"/>
                          </a:solidFill>
                          <a:hlinkClick r:id="rId2"/>
                        </a:rPr>
                        <a:t>Link to CP</a:t>
                      </a:r>
                      <a:endParaRPr lang="en-GB" sz="1200" dirty="0">
                        <a:solidFill>
                          <a:srgbClr val="000000"/>
                        </a:solidFill>
                      </a:endParaRPr>
                    </a:p>
                  </a:txBody>
                  <a:tcPr anchor="ctr"/>
                </a:tc>
                <a:extLst>
                  <a:ext uri="{0D108BD9-81ED-4DB2-BD59-A6C34878D82A}">
                    <a16:rowId xmlns:a16="http://schemas.microsoft.com/office/drawing/2014/main" val="4142360913"/>
                  </a:ext>
                </a:extLst>
              </a:tr>
            </a:tbl>
          </a:graphicData>
        </a:graphic>
      </p:graphicFrame>
      <p:graphicFrame>
        <p:nvGraphicFramePr>
          <p:cNvPr id="6" name="Table 5">
            <a:extLst>
              <a:ext uri="{FF2B5EF4-FFF2-40B4-BE49-F238E27FC236}">
                <a16:creationId xmlns:a16="http://schemas.microsoft.com/office/drawing/2014/main" id="{F0CEC970-8F68-FFB0-7779-DDB02D9E4DF1}"/>
              </a:ext>
            </a:extLst>
          </p:cNvPr>
          <p:cNvGraphicFramePr>
            <a:graphicFrameLocks noGrp="1"/>
          </p:cNvGraphicFramePr>
          <p:nvPr/>
        </p:nvGraphicFramePr>
        <p:xfrm>
          <a:off x="168030" y="3091992"/>
          <a:ext cx="11561854" cy="2194801"/>
        </p:xfrm>
        <a:graphic>
          <a:graphicData uri="http://schemas.openxmlformats.org/drawingml/2006/table">
            <a:tbl>
              <a:tblPr firstRow="1" bandRow="1">
                <a:tableStyleId>{E8B1032C-EA38-4F05-BA0D-38AFFFC7BED3}</a:tableStyleId>
              </a:tblPr>
              <a:tblGrid>
                <a:gridCol w="11561854">
                  <a:extLst>
                    <a:ext uri="{9D8B030D-6E8A-4147-A177-3AD203B41FA5}">
                      <a16:colId xmlns:a16="http://schemas.microsoft.com/office/drawing/2014/main" val="20000"/>
                    </a:ext>
                  </a:extLst>
                </a:gridCol>
              </a:tblGrid>
              <a:tr h="396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a:t>
                      </a:r>
                      <a:r>
                        <a:rPr lang="en-GB" sz="1100" b="1" kern="1200" baseline="0">
                          <a:solidFill>
                            <a:schemeClr val="bg1"/>
                          </a:solidFill>
                          <a:latin typeface="+mn-lt"/>
                          <a:ea typeface="+mn-ea"/>
                          <a:cs typeface="+mn-cs"/>
                        </a:rPr>
                        <a:t> Description</a:t>
                      </a:r>
                      <a:endParaRPr lang="en-GB" sz="1100" b="1" u="sng"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730308">
                <a:tc>
                  <a:txBody>
                    <a:bodyPr/>
                    <a:lstStyle/>
                    <a:p>
                      <a:r>
                        <a:rPr lang="en-GB" sz="1400" kern="1200" dirty="0">
                          <a:solidFill>
                            <a:schemeClr val="tx1"/>
                          </a:solidFill>
                          <a:effectLst/>
                          <a:latin typeface="+mn-lt"/>
                          <a:ea typeface="+mn-ea"/>
                          <a:cs typeface="+mn-cs"/>
                        </a:rPr>
                        <a:t>The maintenance of Supply Meter Point Status details are wholly Distribution Network and Independent Gas Transporter controlled – with these details being made available and used to determine Shipper charging arrangements for relevant Supply Meter Points. </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DNs are unable to accurately reflect the status of a service pipe with the current allowable Supply Meter Point statuses within their respective portfolios, due to limited allowable values. Specifically, a Supply Meter Point Status is required to reflect where a valve (separate from the ECV) has been activated at the boundary of a property (such as a House Entry Tee).The ability for Transporters to accurately differentiate between different types of Supply Meter Point Statuses will become increasingly important as consumers continue to decarbonise their homes and businesses. </a:t>
                      </a:r>
                      <a:endParaRPr lang="en-US" sz="1400" b="0" kern="1200" dirty="0">
                        <a:solidFill>
                          <a:srgbClr val="000000"/>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542F3B04-934F-5280-AA8C-8AAB08676C86}"/>
              </a:ext>
            </a:extLst>
          </p:cNvPr>
          <p:cNvGraphicFramePr>
            <a:graphicFrameLocks noGrp="1"/>
          </p:cNvGraphicFramePr>
          <p:nvPr/>
        </p:nvGraphicFramePr>
        <p:xfrm>
          <a:off x="152400" y="5308600"/>
          <a:ext cx="11575456" cy="861506"/>
        </p:xfrm>
        <a:graphic>
          <a:graphicData uri="http://schemas.openxmlformats.org/drawingml/2006/table">
            <a:tbl>
              <a:tblPr firstRow="1" bandRow="1">
                <a:tableStyleId>{E8B1032C-EA38-4F05-BA0D-38AFFFC7BED3}</a:tableStyleId>
              </a:tblPr>
              <a:tblGrid>
                <a:gridCol w="4466356">
                  <a:extLst>
                    <a:ext uri="{9D8B030D-6E8A-4147-A177-3AD203B41FA5}">
                      <a16:colId xmlns:a16="http://schemas.microsoft.com/office/drawing/2014/main" val="20000"/>
                    </a:ext>
                  </a:extLst>
                </a:gridCol>
                <a:gridCol w="7109100">
                  <a:extLst>
                    <a:ext uri="{9D8B030D-6E8A-4147-A177-3AD203B41FA5}">
                      <a16:colId xmlns:a16="http://schemas.microsoft.com/office/drawing/2014/main" val="20001"/>
                    </a:ext>
                  </a:extLst>
                </a:gridCol>
              </a:tblGrid>
              <a:tr h="482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a:t>
                      </a:r>
                      <a:r>
                        <a:rPr lang="en-GB" sz="1100" b="1" kern="1200">
                          <a:solidFill>
                            <a:schemeClr val="bg1"/>
                          </a:solidFill>
                          <a:latin typeface="+mn-lt"/>
                          <a:ea typeface="+mn-ea"/>
                          <a:cs typeface="+mn-cs"/>
                        </a:rPr>
                        <a:t>Service Area</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lvl="0" algn="l">
                        <a:lnSpc>
                          <a:spcPct val="100000"/>
                        </a:lnSpc>
                        <a:spcBef>
                          <a:spcPts val="0"/>
                        </a:spcBef>
                        <a:spcAft>
                          <a:spcPts val="0"/>
                        </a:spcAft>
                        <a:buNone/>
                      </a:pPr>
                      <a:r>
                        <a:rPr lang="en-US" sz="1200" b="1" i="0" u="none" strike="noStrike" kern="1200" noProof="0">
                          <a:solidFill>
                            <a:srgbClr val="000000"/>
                          </a:solidFill>
                          <a:latin typeface="Century Gothic"/>
                        </a:rPr>
                        <a:t>Service Area : </a:t>
                      </a:r>
                      <a:r>
                        <a:rPr lang="en-GB" sz="1200" b="1" i="0" u="none" strike="noStrike" kern="1200">
                          <a:solidFill>
                            <a:srgbClr val="000000"/>
                          </a:solidFill>
                          <a:latin typeface="Century Gothic"/>
                          <a:ea typeface="+mn-ea"/>
                          <a:cs typeface="+mn-cs"/>
                        </a:rPr>
                        <a:t>3 – Manage Updates to Customer Portfolio</a:t>
                      </a:r>
                      <a:endParaRPr lang="en-US" sz="1200" b="1" i="0" u="none" strike="noStrike" kern="1200">
                        <a:solidFill>
                          <a:srgbClr val="000000"/>
                        </a:solidFill>
                        <a:latin typeface="Century Gothic"/>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79303">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lvl="0" algn="l">
                        <a:lnSpc>
                          <a:spcPct val="100000"/>
                        </a:lnSpc>
                        <a:spcBef>
                          <a:spcPts val="0"/>
                        </a:spcBef>
                        <a:spcAft>
                          <a:spcPts val="0"/>
                        </a:spcAft>
                        <a:buNone/>
                      </a:pPr>
                      <a:r>
                        <a:rPr lang="en-GB" sz="1200" b="1" i="0" u="none" strike="noStrike" kern="1200" noProof="0" dirty="0">
                          <a:solidFill>
                            <a:srgbClr val="000000"/>
                          </a:solidFill>
                          <a:latin typeface="Century Gothic"/>
                        </a:rPr>
                        <a:t>100% DN’s</a:t>
                      </a:r>
                      <a:endParaRPr lang="en-US" dirty="0"/>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6017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166D1-408D-24C4-130D-67345D84838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06DCF6EC-C766-C942-B78C-74DE3FABB0C9}"/>
              </a:ext>
            </a:extLst>
          </p:cNvPr>
          <p:cNvSpPr>
            <a:spLocks noGrp="1"/>
          </p:cNvSpPr>
          <p:nvPr>
            <p:ph type="body" sz="quarter" idx="24"/>
          </p:nvPr>
        </p:nvSpPr>
        <p:spPr>
          <a:xfrm>
            <a:off x="1096249" y="2255888"/>
            <a:ext cx="5182003" cy="873837"/>
          </a:xfrm>
        </p:spPr>
        <p:txBody>
          <a:bodyPr/>
          <a:lstStyle/>
          <a:p>
            <a:r>
              <a:rPr lang="en-US" dirty="0"/>
              <a:t>SECTION 3: </a:t>
            </a:r>
          </a:p>
          <a:p>
            <a:r>
              <a:rPr lang="en-GB" dirty="0"/>
              <a:t>Detailed Design  </a:t>
            </a:r>
            <a:endParaRPr lang="en-IN" dirty="0"/>
          </a:p>
        </p:txBody>
      </p:sp>
      <p:sp>
        <p:nvSpPr>
          <p:cNvPr id="14" name="Text Placeholder 13">
            <a:extLst>
              <a:ext uri="{FF2B5EF4-FFF2-40B4-BE49-F238E27FC236}">
                <a16:creationId xmlns:a16="http://schemas.microsoft.com/office/drawing/2014/main" id="{36939933-E2AD-DD13-2F5E-68B10618F22B}"/>
              </a:ext>
            </a:extLst>
          </p:cNvPr>
          <p:cNvSpPr>
            <a:spLocks noGrp="1"/>
          </p:cNvSpPr>
          <p:nvPr>
            <p:ph type="body" sz="quarter" idx="25"/>
          </p:nvPr>
        </p:nvSpPr>
        <p:spPr/>
        <p:txBody>
          <a:bodyPr/>
          <a:lstStyle/>
          <a:p>
            <a:r>
              <a:rPr lang="en-IN" sz="13800" dirty="0"/>
              <a:t>03</a:t>
            </a:r>
          </a:p>
        </p:txBody>
      </p:sp>
      <p:sp>
        <p:nvSpPr>
          <p:cNvPr id="11" name="Text Placeholder 9">
            <a:extLst>
              <a:ext uri="{FF2B5EF4-FFF2-40B4-BE49-F238E27FC236}">
                <a16:creationId xmlns:a16="http://schemas.microsoft.com/office/drawing/2014/main" id="{AACF62D0-E583-C2DF-7EAE-F0B9E6A03DA9}"/>
              </a:ext>
            </a:extLst>
          </p:cNvPr>
          <p:cNvSpPr>
            <a:spLocks noGrp="1"/>
          </p:cNvSpPr>
          <p:nvPr>
            <p:ph type="body" sz="quarter" idx="26"/>
          </p:nvPr>
        </p:nvSpPr>
        <p:spPr>
          <a:xfrm>
            <a:off x="6570483" y="3122094"/>
            <a:ext cx="3733014" cy="480766"/>
          </a:xfrm>
          <a:solidFill>
            <a:schemeClr val="accent3"/>
          </a:solidFill>
        </p:spPr>
        <p:txBody>
          <a:bodyPr/>
          <a:lstStyle/>
          <a:p>
            <a:r>
              <a:rPr lang="en-GB" dirty="0">
                <a:solidFill>
                  <a:srgbClr val="FDFAFF"/>
                </a:solidFill>
              </a:rPr>
              <a:t>3a. Design Considerations</a:t>
            </a:r>
          </a:p>
        </p:txBody>
      </p:sp>
      <p:sp>
        <p:nvSpPr>
          <p:cNvPr id="12" name="Text Placeholder 9">
            <a:extLst>
              <a:ext uri="{FF2B5EF4-FFF2-40B4-BE49-F238E27FC236}">
                <a16:creationId xmlns:a16="http://schemas.microsoft.com/office/drawing/2014/main" id="{3BDD3E3F-59D1-FCF5-726B-DD88D9DC73B3}"/>
              </a:ext>
            </a:extLst>
          </p:cNvPr>
          <p:cNvSpPr txBox="1">
            <a:spLocks/>
          </p:cNvSpPr>
          <p:nvPr/>
        </p:nvSpPr>
        <p:spPr>
          <a:xfrm>
            <a:off x="6570483" y="3763887"/>
            <a:ext cx="3733014" cy="480766"/>
          </a:xfrm>
          <a:prstGeom prst="rect">
            <a:avLst/>
          </a:prstGeom>
          <a:solidFill>
            <a:schemeClr val="accent3"/>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FDFAFF"/>
                </a:solidFill>
              </a:rPr>
              <a:t>3b. Requirements Clarification</a:t>
            </a:r>
          </a:p>
        </p:txBody>
      </p:sp>
      <p:sp>
        <p:nvSpPr>
          <p:cNvPr id="13" name="Text Placeholder 9">
            <a:extLst>
              <a:ext uri="{FF2B5EF4-FFF2-40B4-BE49-F238E27FC236}">
                <a16:creationId xmlns:a16="http://schemas.microsoft.com/office/drawing/2014/main" id="{E03AB417-FE65-6710-D42C-8CEB54D627AB}"/>
              </a:ext>
            </a:extLst>
          </p:cNvPr>
          <p:cNvSpPr txBox="1">
            <a:spLocks/>
          </p:cNvSpPr>
          <p:nvPr/>
        </p:nvSpPr>
        <p:spPr>
          <a:xfrm>
            <a:off x="6570483" y="4370174"/>
            <a:ext cx="3733014" cy="480766"/>
          </a:xfrm>
          <a:prstGeom prst="rect">
            <a:avLst/>
          </a:prstGeom>
          <a:solidFill>
            <a:schemeClr val="accent3"/>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Project Updates</a:t>
            </a:r>
          </a:p>
        </p:txBody>
      </p:sp>
      <p:pic>
        <p:nvPicPr>
          <p:cNvPr id="5" name="Picture 4">
            <a:extLst>
              <a:ext uri="{FF2B5EF4-FFF2-40B4-BE49-F238E27FC236}">
                <a16:creationId xmlns:a16="http://schemas.microsoft.com/office/drawing/2014/main" id="{F1B1DE09-BE68-0D29-03EB-969800A84969}"/>
              </a:ext>
            </a:extLst>
          </p:cNvPr>
          <p:cNvPicPr>
            <a:picLocks noChangeAspect="1"/>
          </p:cNvPicPr>
          <p:nvPr/>
        </p:nvPicPr>
        <p:blipFill>
          <a:blip r:embed="rId2"/>
          <a:stretch>
            <a:fillRect/>
          </a:stretch>
        </p:blipFill>
        <p:spPr>
          <a:xfrm>
            <a:off x="4824743" y="4244653"/>
            <a:ext cx="5975062" cy="952549"/>
          </a:xfrm>
          <a:prstGeom prst="rect">
            <a:avLst/>
          </a:prstGeom>
        </p:spPr>
      </p:pic>
    </p:spTree>
    <p:extLst>
      <p:ext uri="{BB962C8B-B14F-4D97-AF65-F5344CB8AC3E}">
        <p14:creationId xmlns:p14="http://schemas.microsoft.com/office/powerpoint/2010/main" val="190675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82161-28F9-C0B3-089D-046390871C07}"/>
              </a:ext>
            </a:extLst>
          </p:cNvPr>
          <p:cNvSpPr>
            <a:spLocks noGrp="1"/>
          </p:cNvSpPr>
          <p:nvPr>
            <p:ph type="body" sz="quarter" idx="24"/>
          </p:nvPr>
        </p:nvSpPr>
        <p:spPr/>
        <p:txBody>
          <a:bodyPr/>
          <a:lstStyle/>
          <a:p>
            <a:r>
              <a:rPr lang="en-US" dirty="0"/>
              <a:t>SECTION 3: </a:t>
            </a:r>
          </a:p>
          <a:p>
            <a:r>
              <a:rPr lang="en-GB" dirty="0"/>
              <a:t>Detailed Design  </a:t>
            </a:r>
            <a:endParaRPr lang="en-IN" dirty="0"/>
          </a:p>
          <a:p>
            <a:endParaRPr lang="en-GB" dirty="0"/>
          </a:p>
        </p:txBody>
      </p:sp>
      <p:sp>
        <p:nvSpPr>
          <p:cNvPr id="3" name="Text Placeholder 2">
            <a:extLst>
              <a:ext uri="{FF2B5EF4-FFF2-40B4-BE49-F238E27FC236}">
                <a16:creationId xmlns:a16="http://schemas.microsoft.com/office/drawing/2014/main" id="{1EC54C19-6198-BF86-8E0F-9B3EA133ED80}"/>
              </a:ext>
            </a:extLst>
          </p:cNvPr>
          <p:cNvSpPr>
            <a:spLocks noGrp="1"/>
          </p:cNvSpPr>
          <p:nvPr>
            <p:ph type="body" sz="quarter" idx="14"/>
          </p:nvPr>
        </p:nvSpPr>
        <p:spPr>
          <a:xfrm>
            <a:off x="4488378" y="1539322"/>
            <a:ext cx="7234699" cy="460462"/>
          </a:xfrm>
        </p:spPr>
        <p:txBody>
          <a:bodyPr>
            <a:normAutofit/>
          </a:bodyPr>
          <a:lstStyle/>
          <a:p>
            <a:r>
              <a:rPr lang="en-GB" sz="1800" dirty="0"/>
              <a:t>None for this meeting</a:t>
            </a:r>
          </a:p>
        </p:txBody>
      </p:sp>
      <p:sp>
        <p:nvSpPr>
          <p:cNvPr id="4" name="Text Placeholder 3">
            <a:extLst>
              <a:ext uri="{FF2B5EF4-FFF2-40B4-BE49-F238E27FC236}">
                <a16:creationId xmlns:a16="http://schemas.microsoft.com/office/drawing/2014/main" id="{566E0D82-5052-2668-C2A9-BA865E0B4CA8}"/>
              </a:ext>
            </a:extLst>
          </p:cNvPr>
          <p:cNvSpPr>
            <a:spLocks noGrp="1"/>
          </p:cNvSpPr>
          <p:nvPr>
            <p:ph type="body" sz="quarter" idx="25"/>
          </p:nvPr>
        </p:nvSpPr>
        <p:spPr/>
        <p:txBody>
          <a:bodyPr/>
          <a:lstStyle/>
          <a:p>
            <a:r>
              <a:rPr lang="en-GB" dirty="0"/>
              <a:t>3a. Design Considerations</a:t>
            </a:r>
          </a:p>
          <a:p>
            <a:endParaRPr lang="en-GB" dirty="0"/>
          </a:p>
        </p:txBody>
      </p:sp>
      <p:sp>
        <p:nvSpPr>
          <p:cNvPr id="11" name="Text Placeholder 3">
            <a:extLst>
              <a:ext uri="{FF2B5EF4-FFF2-40B4-BE49-F238E27FC236}">
                <a16:creationId xmlns:a16="http://schemas.microsoft.com/office/drawing/2014/main" id="{4B75262F-8C92-08DD-35E3-D7CB837B5972}"/>
              </a:ext>
            </a:extLst>
          </p:cNvPr>
          <p:cNvSpPr txBox="1">
            <a:spLocks/>
          </p:cNvSpPr>
          <p:nvPr/>
        </p:nvSpPr>
        <p:spPr>
          <a:xfrm>
            <a:off x="4488377" y="2616311"/>
            <a:ext cx="7234699" cy="48201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57BAE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3b. Requirements Clarification</a:t>
            </a:r>
          </a:p>
          <a:p>
            <a:endParaRPr lang="en-GB" dirty="0"/>
          </a:p>
        </p:txBody>
      </p:sp>
      <p:sp>
        <p:nvSpPr>
          <p:cNvPr id="13" name="Text Placeholder 2">
            <a:extLst>
              <a:ext uri="{FF2B5EF4-FFF2-40B4-BE49-F238E27FC236}">
                <a16:creationId xmlns:a16="http://schemas.microsoft.com/office/drawing/2014/main" id="{13D79841-9CE2-23C2-35D7-97F30C88BD0C}"/>
              </a:ext>
            </a:extLst>
          </p:cNvPr>
          <p:cNvSpPr txBox="1">
            <a:spLocks/>
          </p:cNvSpPr>
          <p:nvPr/>
        </p:nvSpPr>
        <p:spPr>
          <a:xfrm>
            <a:off x="4488376" y="3254388"/>
            <a:ext cx="7234699" cy="460462"/>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3b.i XRN 5702 Update to assess the replacement of Facsimile as a form of communication (Modification 0864S)</a:t>
            </a:r>
          </a:p>
        </p:txBody>
      </p:sp>
    </p:spTree>
    <p:extLst>
      <p:ext uri="{BB962C8B-B14F-4D97-AF65-F5344CB8AC3E}">
        <p14:creationId xmlns:p14="http://schemas.microsoft.com/office/powerpoint/2010/main" val="21272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A555F-21B6-E6F7-4492-3A69A45D2D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2467A5-1FDA-2C1D-3FFD-700E0C3A6B1E}"/>
              </a:ext>
            </a:extLst>
          </p:cNvPr>
          <p:cNvSpPr>
            <a:spLocks noGrp="1"/>
          </p:cNvSpPr>
          <p:nvPr>
            <p:ph type="ctrTitle"/>
          </p:nvPr>
        </p:nvSpPr>
        <p:spPr>
          <a:xfrm>
            <a:off x="329184" y="3872101"/>
            <a:ext cx="11530584" cy="696898"/>
          </a:xfrm>
        </p:spPr>
        <p:txBody>
          <a:bodyPr>
            <a:noAutofit/>
          </a:bodyPr>
          <a:lstStyle/>
          <a:p>
            <a:r>
              <a:rPr lang="en-US"/>
              <a:t>XRN5702 – </a:t>
            </a:r>
            <a:r>
              <a:rPr lang="en-GB"/>
              <a:t>Update to assess the replacement of Facsimile as a form of communication (Modification 0864S)</a:t>
            </a:r>
            <a:endParaRPr lang="en-IN"/>
          </a:p>
        </p:txBody>
      </p:sp>
      <p:sp>
        <p:nvSpPr>
          <p:cNvPr id="6" name="Subtitle 5">
            <a:extLst>
              <a:ext uri="{FF2B5EF4-FFF2-40B4-BE49-F238E27FC236}">
                <a16:creationId xmlns:a16="http://schemas.microsoft.com/office/drawing/2014/main" id="{73711F6C-ADE6-1CB1-1E2D-838C4047A6EE}"/>
              </a:ext>
            </a:extLst>
          </p:cNvPr>
          <p:cNvSpPr>
            <a:spLocks noGrp="1"/>
          </p:cNvSpPr>
          <p:nvPr>
            <p:ph type="subTitle" idx="1"/>
          </p:nvPr>
        </p:nvSpPr>
        <p:spPr>
          <a:xfrm>
            <a:off x="1432560" y="5347969"/>
            <a:ext cx="9144000" cy="449101"/>
          </a:xfrm>
        </p:spPr>
        <p:txBody>
          <a:bodyPr/>
          <a:lstStyle/>
          <a:p>
            <a:r>
              <a:rPr lang="en-US">
                <a:solidFill>
                  <a:srgbClr val="6680FF"/>
                </a:solidFill>
              </a:rPr>
              <a:t>Detailed Design Overview</a:t>
            </a:r>
          </a:p>
        </p:txBody>
      </p:sp>
    </p:spTree>
    <p:extLst>
      <p:ext uri="{BB962C8B-B14F-4D97-AF65-F5344CB8AC3E}">
        <p14:creationId xmlns:p14="http://schemas.microsoft.com/office/powerpoint/2010/main" val="1573880326"/>
      </p:ext>
    </p:extLst>
  </p:cSld>
  <p:clrMapOvr>
    <a:masterClrMapping/>
  </p:clrMapOvr>
</p:sld>
</file>

<file path=ppt/theme/theme1.xml><?xml version="1.0" encoding="utf-8"?>
<a:theme xmlns:a="http://schemas.openxmlformats.org/drawingml/2006/main" name="Office Theme">
  <a:themeElements>
    <a:clrScheme name="Custom 1">
      <a:dk1>
        <a:srgbClr val="212133"/>
      </a:dk1>
      <a:lt1>
        <a:srgbClr val="F5F7FF"/>
      </a:lt1>
      <a:dk2>
        <a:srgbClr val="212133"/>
      </a:dk2>
      <a:lt2>
        <a:srgbClr val="F5F7FF"/>
      </a:lt2>
      <a:accent1>
        <a:srgbClr val="5947FC"/>
      </a:accent1>
      <a:accent2>
        <a:srgbClr val="6680FF"/>
      </a:accent2>
      <a:accent3>
        <a:srgbClr val="57BAE5"/>
      </a:accent3>
      <a:accent4>
        <a:srgbClr val="0F9ED5"/>
      </a:accent4>
      <a:accent5>
        <a:srgbClr val="ED45AB"/>
      </a:accent5>
      <a:accent6>
        <a:srgbClr val="00BF75"/>
      </a:accent6>
      <a:hlink>
        <a:srgbClr val="5947FC"/>
      </a:hlink>
      <a:folHlink>
        <a:srgbClr val="ED45AB"/>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03fba77-31dd-4780-83f9-c54f26c3a260">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B8233D5DF9DD4695A1650997F69565" ma:contentTypeVersion="10" ma:contentTypeDescription="Create a new document." ma:contentTypeScope="" ma:versionID="d5fb19b1d9aca754766392bb21ce9f47">
  <xsd:schema xmlns:xsd="http://www.w3.org/2001/XMLSchema" xmlns:xs="http://www.w3.org/2001/XMLSchema" xmlns:p="http://schemas.microsoft.com/office/2006/metadata/properties" xmlns:ns2="2aea91f8-6f9b-4cea-a9ea-2669ae9cb0b8" xmlns:ns3="103fba77-31dd-4780-83f9-c54f26c3a260" targetNamespace="http://schemas.microsoft.com/office/2006/metadata/properties" ma:root="true" ma:fieldsID="eb487e3e9ebf2212bb4e1260569648a8" ns2:_="" ns3:_="">
    <xsd:import namespace="2aea91f8-6f9b-4cea-a9ea-2669ae9cb0b8"/>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a91f8-6f9b-4cea-a9ea-2669ae9cb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1C5940-0BDF-405A-B53F-01BA76DE3B03}">
  <ds:schemaRefs>
    <ds:schemaRef ds:uri="http://purl.org/dc/elements/1.1/"/>
    <ds:schemaRef ds:uri="db817dfe-07cc-4a03-ae5b-944c94226984"/>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58053b3b-4e05-4880-979e-638edc1302c8"/>
    <ds:schemaRef ds:uri="http://purl.org/dc/terms/"/>
    <ds:schemaRef ds:uri="5844fa40-a696-4ac9-bd38-c0330d295109"/>
    <ds:schemaRef ds:uri="c78a4dae-5fc0-4ed3-ad80-da51122ab114"/>
    <ds:schemaRef ds:uri="103fba77-31dd-4780-83f9-c54f26c3a260"/>
  </ds:schemaRefs>
</ds:datastoreItem>
</file>

<file path=customXml/itemProps2.xml><?xml version="1.0" encoding="utf-8"?>
<ds:datastoreItem xmlns:ds="http://schemas.openxmlformats.org/officeDocument/2006/customXml" ds:itemID="{84B1D161-8F42-480C-A632-F14940825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ea91f8-6f9b-4cea-a9ea-2669ae9cb0b8"/>
    <ds:schemaRef ds:uri="103fba77-31dd-4780-83f9-c54f26c3a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78F251-6E49-48D4-8731-E9B725C580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356</TotalTime>
  <Words>2613</Words>
  <Application>Microsoft Office PowerPoint</Application>
  <PresentationFormat>Widescreen</PresentationFormat>
  <Paragraphs>622</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Aptos</vt:lpstr>
      <vt:lpstr>Arial</vt:lpstr>
      <vt:lpstr>Century Gothic</vt:lpstr>
      <vt:lpstr>Courier New</vt:lpstr>
      <vt:lpstr>Nunito sans</vt:lpstr>
      <vt:lpstr>Nunito sans</vt:lpstr>
      <vt:lpstr>Quicksand</vt:lpstr>
      <vt:lpstr>Quicksand Bold</vt:lpstr>
      <vt:lpstr>Quicksand Book</vt:lpstr>
      <vt:lpstr>Segoe UI</vt:lpstr>
      <vt:lpstr>Office Theme</vt:lpstr>
      <vt:lpstr>DSC Delivery Sub-Group</vt:lpstr>
      <vt:lpstr>PowerPoint Presentation</vt:lpstr>
      <vt:lpstr>1b</vt:lpstr>
      <vt:lpstr>PowerPoint Presentation</vt:lpstr>
      <vt:lpstr>PowerPoint Presentation</vt:lpstr>
      <vt:lpstr>XRN 6056 Introduction of new Supply Meter Point status of ‘IS’ (Isolation) - Cleanse and remove obsolete ‘CL’ (Clamped) status </vt:lpstr>
      <vt:lpstr>PowerPoint Presentation</vt:lpstr>
      <vt:lpstr>PowerPoint Presentation</vt:lpstr>
      <vt:lpstr>XRN5702 – Update to assess the replacement of Facsimile as a form of communication (Modification 0864S)</vt:lpstr>
      <vt:lpstr>Change Background</vt:lpstr>
      <vt:lpstr>Detailed Design Summary</vt:lpstr>
      <vt:lpstr>Detailed Design Summary</vt:lpstr>
      <vt:lpstr>Detailed Design Summary</vt:lpstr>
      <vt:lpstr>Next Steps</vt:lpstr>
      <vt:lpstr>PowerPoint Presentation</vt:lpstr>
      <vt:lpstr>PowerPoint Presentation</vt:lpstr>
      <vt:lpstr>XRN 5983 – February 26 Major release - Status Update</vt:lpstr>
      <vt:lpstr>XRN 6045 – June 26 Major Release- Status Update</vt:lpstr>
      <vt:lpstr>PowerPoint Presentation</vt:lpstr>
      <vt:lpstr>2026 Forward View - Change Delivery Plan</vt:lpstr>
      <vt:lpstr>Change Delivery Plan – January 2026 – December 2026 </vt:lpstr>
      <vt:lpstr>Change Backlog – ‘In Progress’ Details</vt:lpstr>
      <vt:lpstr>Change Backlog – ‘On Hold’ Details</vt:lpstr>
      <vt:lpstr>DSC Change Pack Consultation Plan (two-month view)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Milner</dc:creator>
  <cp:lastModifiedBy>Vikki Orsler</cp:lastModifiedBy>
  <cp:revision>31</cp:revision>
  <dcterms:created xsi:type="dcterms:W3CDTF">2025-04-09T09:46:56Z</dcterms:created>
  <dcterms:modified xsi:type="dcterms:W3CDTF">2026-03-16T10:41:40Z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0x01010026B8233D5DF9DD4695A1650997F69565</vt:lpwstr>
  </property>
  <property fmtid="{D5CDD505-2E9C-101B-9397-08002B2CF9AE}" pid="4" name="Order">
    <vt:r8>4623200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