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comments/modernComment_15C_A944864E.xml" ContentType="application/vnd.ms-powerpoint.comments+xml"/>
  <Override PartName="/ppt/notesSlides/notesSlide5.xml" ContentType="application/vnd.openxmlformats-officedocument.presentationml.notesSlide+xml"/>
  <Override PartName="/ppt/comments/modernComment_80B_71B651BB.xml" ContentType="application/vnd.ms-powerpoint.comments+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Lst>
  <p:notesMasterIdLst>
    <p:notesMasterId r:id="rId64"/>
  </p:notesMasterIdLst>
  <p:sldIdLst>
    <p:sldId id="272" r:id="rId5"/>
    <p:sldId id="289" r:id="rId6"/>
    <p:sldId id="352" r:id="rId7"/>
    <p:sldId id="290" r:id="rId8"/>
    <p:sldId id="343" r:id="rId9"/>
    <p:sldId id="338" r:id="rId10"/>
    <p:sldId id="2055" r:id="rId11"/>
    <p:sldId id="2056" r:id="rId12"/>
    <p:sldId id="2057" r:id="rId13"/>
    <p:sldId id="2058" r:id="rId14"/>
    <p:sldId id="348" r:id="rId15"/>
    <p:sldId id="2059" r:id="rId16"/>
    <p:sldId id="2060" r:id="rId17"/>
    <p:sldId id="361" r:id="rId18"/>
    <p:sldId id="2061" r:id="rId19"/>
    <p:sldId id="360" r:id="rId20"/>
    <p:sldId id="357" r:id="rId21"/>
    <p:sldId id="2052" r:id="rId22"/>
    <p:sldId id="336" r:id="rId23"/>
    <p:sldId id="337" r:id="rId24"/>
    <p:sldId id="2053" r:id="rId25"/>
    <p:sldId id="341" r:id="rId26"/>
    <p:sldId id="339" r:id="rId27"/>
    <p:sldId id="340" r:id="rId28"/>
    <p:sldId id="344" r:id="rId29"/>
    <p:sldId id="2062" r:id="rId30"/>
    <p:sldId id="2054" r:id="rId31"/>
    <p:sldId id="256" r:id="rId32"/>
    <p:sldId id="2041" r:id="rId33"/>
    <p:sldId id="2042" r:id="rId34"/>
    <p:sldId id="2048" r:id="rId35"/>
    <p:sldId id="350" r:id="rId36"/>
    <p:sldId id="351" r:id="rId37"/>
    <p:sldId id="359" r:id="rId38"/>
    <p:sldId id="2043" r:id="rId39"/>
    <p:sldId id="2044" r:id="rId40"/>
    <p:sldId id="2049" r:id="rId41"/>
    <p:sldId id="2050" r:id="rId42"/>
    <p:sldId id="2051" r:id="rId43"/>
    <p:sldId id="291" r:id="rId44"/>
    <p:sldId id="354" r:id="rId45"/>
    <p:sldId id="292" r:id="rId46"/>
    <p:sldId id="327" r:id="rId47"/>
    <p:sldId id="2039" r:id="rId48"/>
    <p:sldId id="369" r:id="rId49"/>
    <p:sldId id="370" r:id="rId50"/>
    <p:sldId id="371" r:id="rId51"/>
    <p:sldId id="368" r:id="rId52"/>
    <p:sldId id="2047" r:id="rId53"/>
    <p:sldId id="373" r:id="rId54"/>
    <p:sldId id="2040" r:id="rId55"/>
    <p:sldId id="358" r:id="rId56"/>
    <p:sldId id="903" r:id="rId57"/>
    <p:sldId id="905" r:id="rId58"/>
    <p:sldId id="906" r:id="rId59"/>
    <p:sldId id="907" r:id="rId60"/>
    <p:sldId id="908" r:id="rId61"/>
    <p:sldId id="353" r:id="rId62"/>
    <p:sldId id="355" r:id="rId6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ChMC" id="{7C071D30-9DCD-4CE9-BB0D-572C6177FE83}">
          <p14:sldIdLst>
            <p14:sldId id="272"/>
            <p14:sldId id="289"/>
            <p14:sldId id="352"/>
            <p14:sldId id="290"/>
            <p14:sldId id="343"/>
            <p14:sldId id="338"/>
            <p14:sldId id="2055"/>
            <p14:sldId id="2056"/>
            <p14:sldId id="2057"/>
            <p14:sldId id="2058"/>
            <p14:sldId id="348"/>
            <p14:sldId id="2059"/>
            <p14:sldId id="2060"/>
            <p14:sldId id="361"/>
            <p14:sldId id="2061"/>
            <p14:sldId id="360"/>
            <p14:sldId id="357"/>
            <p14:sldId id="2052"/>
            <p14:sldId id="336"/>
            <p14:sldId id="337"/>
            <p14:sldId id="2053"/>
            <p14:sldId id="341"/>
            <p14:sldId id="339"/>
            <p14:sldId id="340"/>
            <p14:sldId id="344"/>
            <p14:sldId id="2062"/>
            <p14:sldId id="2054"/>
            <p14:sldId id="256"/>
            <p14:sldId id="2041"/>
            <p14:sldId id="2042"/>
            <p14:sldId id="2048"/>
            <p14:sldId id="350"/>
            <p14:sldId id="351"/>
            <p14:sldId id="359"/>
            <p14:sldId id="2043"/>
            <p14:sldId id="2044"/>
            <p14:sldId id="2049"/>
            <p14:sldId id="2050"/>
            <p14:sldId id="2051"/>
            <p14:sldId id="291"/>
            <p14:sldId id="354"/>
            <p14:sldId id="292"/>
            <p14:sldId id="327"/>
            <p14:sldId id="2039"/>
            <p14:sldId id="369"/>
            <p14:sldId id="370"/>
            <p14:sldId id="371"/>
            <p14:sldId id="368"/>
            <p14:sldId id="2047"/>
            <p14:sldId id="373"/>
            <p14:sldId id="2040"/>
            <p14:sldId id="358"/>
            <p14:sldId id="903"/>
            <p14:sldId id="905"/>
            <p14:sldId id="906"/>
            <p14:sldId id="907"/>
            <p14:sldId id="908"/>
            <p14:sldId id="353"/>
            <p14:sldId id="355"/>
          </p14:sldIdLst>
        </p14:section>
      </p14:sectionLst>
    </p:ex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00000000-0000-0000-0000-000000000000}" name="Author" initials="A" userId="Author" providerId="AD"/>
  <p188:author id="{F1B2B3C3-B66C-B204-7A47-BAD8E28BCC3B}" name="Jaimee LeResche" initials="JL" userId="S::jaimee.leresche@xoserve.com::e065a7d2-d47d-4aa5-a04c-d48643a875d9"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DFAFF"/>
    <a:srgbClr val="212232"/>
    <a:srgbClr val="00BF75"/>
    <a:srgbClr val="CCF3E4"/>
    <a:srgbClr val="FCDAEE"/>
    <a:srgbClr val="DEF2FB"/>
    <a:srgbClr val="E1E6FF"/>
    <a:srgbClr val="DFDBFF"/>
    <a:srgbClr val="7FDFBA"/>
    <a:srgbClr val="51D097"/>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0545E79-9F24-4385-907A-D27446BB52D9}" v="2" dt="2025-08-18T11:55:48.152"/>
    <p1510:client id="{B6C7CF6A-1805-43F0-9A1F-CAE98FAB076A}" v="64" dt="2025-08-18T11:37:31.988"/>
  </p1510:revLst>
</p1510:revInfo>
</file>

<file path=ppt/tableStyles.xml><?xml version="1.0" encoding="utf-8"?>
<a:tblStyleLst xmlns:a="http://schemas.openxmlformats.org/drawingml/2006/main" def="{5C22544A-7EE6-4342-B048-85BDC9FD1C3A}">
  <a:tblStyle styleId="{AF606853-7671-496A-8E4F-DF71F8EC918B}" styleName="Dark Style 1 – Accent 6">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6"/>
          </a:solidFill>
        </a:fill>
      </a:tcStyle>
    </a:wholeTbl>
    <a:band1H>
      <a:tcStyle>
        <a:tcBdr/>
        <a:fill>
          <a:solidFill>
            <a:schemeClr val="accent6">
              <a:shade val="60000"/>
            </a:schemeClr>
          </a:solidFill>
        </a:fill>
      </a:tcStyle>
    </a:band1H>
    <a:band1V>
      <a:tcStyle>
        <a:tcBdr/>
        <a:fill>
          <a:solidFill>
            <a:schemeClr val="accent6">
              <a:shade val="60000"/>
            </a:schemeClr>
          </a:solidFill>
        </a:fill>
      </a:tcStyle>
    </a:band1V>
    <a:lastCol>
      <a:tcTxStyle b="on"/>
      <a:tcStyle>
        <a:tcBdr>
          <a:left>
            <a:ln w="25400" cmpd="sng">
              <a:solidFill>
                <a:schemeClr val="lt1"/>
              </a:solidFill>
            </a:ln>
          </a:left>
        </a:tcBdr>
        <a:fill>
          <a:solidFill>
            <a:schemeClr val="accent6">
              <a:shade val="60000"/>
            </a:schemeClr>
          </a:solidFill>
        </a:fill>
      </a:tcStyle>
    </a:lastCol>
    <a:firstCol>
      <a:tcTxStyle b="on"/>
      <a:tcStyle>
        <a:tcBdr>
          <a:right>
            <a:ln w="25400" cmpd="sng">
              <a:solidFill>
                <a:schemeClr val="lt1"/>
              </a:solidFill>
            </a:ln>
          </a:right>
        </a:tcBdr>
        <a:fill>
          <a:solidFill>
            <a:schemeClr val="accent6">
              <a:shade val="60000"/>
            </a:schemeClr>
          </a:solidFill>
        </a:fill>
      </a:tcStyle>
    </a:firstCol>
    <a:lastRow>
      <a:tcTxStyle b="on"/>
      <a:tcStyle>
        <a:tcBdr>
          <a:top>
            <a:ln w="25400" cmpd="sng">
              <a:solidFill>
                <a:schemeClr val="lt1"/>
              </a:solidFill>
            </a:ln>
          </a:top>
        </a:tcBdr>
        <a:fill>
          <a:solidFill>
            <a:schemeClr val="accent6">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125E5076-3810-47DD-B79F-674D7AD40C01}" styleName="Dark Style 1 – Accent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1"/>
          </a:solidFill>
        </a:fill>
      </a:tcStyle>
    </a:wholeTbl>
    <a:band1H>
      <a:tcStyle>
        <a:tcBdr/>
        <a:fill>
          <a:solidFill>
            <a:schemeClr val="accent1">
              <a:shade val="60000"/>
            </a:schemeClr>
          </a:solidFill>
        </a:fill>
      </a:tcStyle>
    </a:band1H>
    <a:band1V>
      <a:tcStyle>
        <a:tcBdr/>
        <a:fill>
          <a:solidFill>
            <a:schemeClr val="accent1">
              <a:shade val="60000"/>
            </a:schemeClr>
          </a:solidFill>
        </a:fill>
      </a:tcStyle>
    </a:band1V>
    <a:lastCol>
      <a:tcTxStyle b="on"/>
      <a:tcStyle>
        <a:tcBdr>
          <a:left>
            <a:ln w="25400" cmpd="sng">
              <a:solidFill>
                <a:schemeClr val="lt1"/>
              </a:solidFill>
            </a:ln>
          </a:left>
        </a:tcBdr>
        <a:fill>
          <a:solidFill>
            <a:schemeClr val="accent1">
              <a:shade val="60000"/>
            </a:schemeClr>
          </a:solidFill>
        </a:fill>
      </a:tcStyle>
    </a:lastCol>
    <a:firstCol>
      <a:tcTxStyle b="on"/>
      <a:tcStyle>
        <a:tcBdr>
          <a:right>
            <a:ln w="25400" cmpd="sng">
              <a:solidFill>
                <a:schemeClr val="lt1"/>
              </a:solidFill>
            </a:ln>
          </a:right>
        </a:tcBdr>
        <a:fill>
          <a:solidFill>
            <a:schemeClr val="accent1">
              <a:shade val="60000"/>
            </a:schemeClr>
          </a:solidFill>
        </a:fill>
      </a:tcStyle>
    </a:firstCol>
    <a:lastRow>
      <a:tcTxStyle b="on"/>
      <a:tcStyle>
        <a:tcBdr>
          <a:top>
            <a:ln w="25400" cmpd="sng">
              <a:solidFill>
                <a:schemeClr val="lt1"/>
              </a:solidFill>
            </a:ln>
          </a:top>
        </a:tcBdr>
        <a:fill>
          <a:solidFill>
            <a:schemeClr val="accent1">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102" d="100"/>
          <a:sy n="102" d="100"/>
        </p:scale>
        <p:origin x="918" y="10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2.xml"/><Relationship Id="rId21" Type="http://schemas.openxmlformats.org/officeDocument/2006/relationships/slide" Target="slides/slide17.xml"/><Relationship Id="rId42" Type="http://schemas.openxmlformats.org/officeDocument/2006/relationships/slide" Target="slides/slide38.xml"/><Relationship Id="rId47" Type="http://schemas.openxmlformats.org/officeDocument/2006/relationships/slide" Target="slides/slide43.xml"/><Relationship Id="rId63" Type="http://schemas.openxmlformats.org/officeDocument/2006/relationships/slide" Target="slides/slide59.xml"/><Relationship Id="rId68" Type="http://schemas.openxmlformats.org/officeDocument/2006/relationships/tableStyles" Target="tableStyles.xml"/><Relationship Id="rId7" Type="http://schemas.openxmlformats.org/officeDocument/2006/relationships/slide" Target="slides/slide3.xml"/><Relationship Id="rId71" Type="http://schemas.microsoft.com/office/2018/10/relationships/authors" Target="authors.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slide" Target="slides/slide49.xml"/><Relationship Id="rId58" Type="http://schemas.openxmlformats.org/officeDocument/2006/relationships/slide" Target="slides/slide54.xml"/><Relationship Id="rId66" Type="http://schemas.openxmlformats.org/officeDocument/2006/relationships/viewProps" Target="viewProps.xml"/><Relationship Id="rId5" Type="http://schemas.openxmlformats.org/officeDocument/2006/relationships/slide" Target="slides/slide1.xml"/><Relationship Id="rId61" Type="http://schemas.openxmlformats.org/officeDocument/2006/relationships/slide" Target="slides/slide57.xml"/><Relationship Id="rId19" Type="http://schemas.openxmlformats.org/officeDocument/2006/relationships/slide" Target="slides/slide1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slide" Target="slides/slide52.xml"/><Relationship Id="rId64" Type="http://schemas.openxmlformats.org/officeDocument/2006/relationships/notesMaster" Target="notesMasters/notesMaster1.xml"/><Relationship Id="rId69" Type="http://schemas.microsoft.com/office/2016/11/relationships/changesInfo" Target="changesInfos/changesInfo1.xml"/><Relationship Id="rId8" Type="http://schemas.openxmlformats.org/officeDocument/2006/relationships/slide" Target="slides/slide4.xml"/><Relationship Id="rId51" Type="http://schemas.openxmlformats.org/officeDocument/2006/relationships/slide" Target="slides/slide47.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slide" Target="slides/slide55.xml"/><Relationship Id="rId67" Type="http://schemas.openxmlformats.org/officeDocument/2006/relationships/theme" Target="theme/theme1.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slide" Target="slides/slide50.xml"/><Relationship Id="rId62" Type="http://schemas.openxmlformats.org/officeDocument/2006/relationships/slide" Target="slides/slide58.xml"/><Relationship Id="rId70" Type="http://schemas.microsoft.com/office/2015/10/relationships/revisionInfo" Target="revisionInfo.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slide" Target="slides/slide53.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slide" Target="slides/slide56.xml"/><Relationship Id="rId65"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5.xml"/><Relationship Id="rId13" Type="http://schemas.openxmlformats.org/officeDocument/2006/relationships/slide" Target="slides/slide9.xml"/><Relationship Id="rId18" Type="http://schemas.openxmlformats.org/officeDocument/2006/relationships/slide" Target="slides/slide14.xml"/><Relationship Id="rId39" Type="http://schemas.openxmlformats.org/officeDocument/2006/relationships/slide" Target="slides/slide35.xml"/><Relationship Id="rId34" Type="http://schemas.openxmlformats.org/officeDocument/2006/relationships/slide" Target="slides/slide30.xml"/><Relationship Id="rId50" Type="http://schemas.openxmlformats.org/officeDocument/2006/relationships/slide" Target="slides/slide46.xml"/><Relationship Id="rId55" Type="http://schemas.openxmlformats.org/officeDocument/2006/relationships/slide" Target="slides/slide5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Rachel Taggart" userId="4f8aad94-55b7-4ba6-8498-7cad127c11eb" providerId="ADAL" clId="{F17B8AB0-DEF3-42D9-B94C-73FCC689A23D}"/>
    <pc:docChg chg="undo custSel addSld delSld modSld sldOrd delSection modSection">
      <pc:chgData name="Rachel Taggart" userId="4f8aad94-55b7-4ba6-8498-7cad127c11eb" providerId="ADAL" clId="{F17B8AB0-DEF3-42D9-B94C-73FCC689A23D}" dt="2025-07-22T09:16:04.490" v="857" actId="2696"/>
      <pc:docMkLst>
        <pc:docMk/>
      </pc:docMkLst>
      <pc:sldChg chg="del">
        <pc:chgData name="Rachel Taggart" userId="4f8aad94-55b7-4ba6-8498-7cad127c11eb" providerId="ADAL" clId="{F17B8AB0-DEF3-42D9-B94C-73FCC689A23D}" dt="2025-07-21T10:48:40.360" v="335" actId="47"/>
        <pc:sldMkLst>
          <pc:docMk/>
          <pc:sldMk cId="1433822595" sldId="256"/>
        </pc:sldMkLst>
      </pc:sldChg>
      <pc:sldChg chg="del">
        <pc:chgData name="Rachel Taggart" userId="4f8aad94-55b7-4ba6-8498-7cad127c11eb" providerId="ADAL" clId="{F17B8AB0-DEF3-42D9-B94C-73FCC689A23D}" dt="2025-07-21T11:21:20.949" v="597" actId="47"/>
        <pc:sldMkLst>
          <pc:docMk/>
          <pc:sldMk cId="3989373086" sldId="259"/>
        </pc:sldMkLst>
      </pc:sldChg>
      <pc:sldChg chg="del">
        <pc:chgData name="Rachel Taggart" userId="4f8aad94-55b7-4ba6-8498-7cad127c11eb" providerId="ADAL" clId="{F17B8AB0-DEF3-42D9-B94C-73FCC689A23D}" dt="2025-07-21T11:21:21.952" v="598" actId="47"/>
        <pc:sldMkLst>
          <pc:docMk/>
          <pc:sldMk cId="560864245" sldId="269"/>
        </pc:sldMkLst>
      </pc:sldChg>
      <pc:sldChg chg="del">
        <pc:chgData name="Rachel Taggart" userId="4f8aad94-55b7-4ba6-8498-7cad127c11eb" providerId="ADAL" clId="{F17B8AB0-DEF3-42D9-B94C-73FCC689A23D}" dt="2025-07-21T10:48:41.267" v="336" actId="47"/>
        <pc:sldMkLst>
          <pc:docMk/>
          <pc:sldMk cId="1573880326" sldId="270"/>
        </pc:sldMkLst>
      </pc:sldChg>
      <pc:sldChg chg="del">
        <pc:chgData name="Rachel Taggart" userId="4f8aad94-55b7-4ba6-8498-7cad127c11eb" providerId="ADAL" clId="{F17B8AB0-DEF3-42D9-B94C-73FCC689A23D}" dt="2025-07-21T10:48:42.146" v="337" actId="47"/>
        <pc:sldMkLst>
          <pc:docMk/>
          <pc:sldMk cId="1425621027" sldId="271"/>
        </pc:sldMkLst>
      </pc:sldChg>
      <pc:sldChg chg="modSp mod">
        <pc:chgData name="Rachel Taggart" userId="4f8aad94-55b7-4ba6-8498-7cad127c11eb" providerId="ADAL" clId="{F17B8AB0-DEF3-42D9-B94C-73FCC689A23D}" dt="2025-07-21T10:27:13.821" v="1"/>
        <pc:sldMkLst>
          <pc:docMk/>
          <pc:sldMk cId="257175256" sldId="272"/>
        </pc:sldMkLst>
        <pc:spChg chg="mod">
          <ac:chgData name="Rachel Taggart" userId="4f8aad94-55b7-4ba6-8498-7cad127c11eb" providerId="ADAL" clId="{F17B8AB0-DEF3-42D9-B94C-73FCC689A23D}" dt="2025-07-21T10:27:05.542" v="0"/>
          <ac:spMkLst>
            <pc:docMk/>
            <pc:sldMk cId="257175256" sldId="272"/>
            <ac:spMk id="4" creationId="{3BF01287-4E13-A004-FB7F-751739A6A4CB}"/>
          </ac:spMkLst>
        </pc:spChg>
        <pc:spChg chg="mod">
          <ac:chgData name="Rachel Taggart" userId="4f8aad94-55b7-4ba6-8498-7cad127c11eb" providerId="ADAL" clId="{F17B8AB0-DEF3-42D9-B94C-73FCC689A23D}" dt="2025-07-21T10:27:13.821" v="1"/>
          <ac:spMkLst>
            <pc:docMk/>
            <pc:sldMk cId="257175256" sldId="272"/>
            <ac:spMk id="6" creationId="{6B6B651F-ABCE-1D44-99F5-D13416228954}"/>
          </ac:spMkLst>
        </pc:spChg>
      </pc:sldChg>
      <pc:sldChg chg="del">
        <pc:chgData name="Rachel Taggart" userId="4f8aad94-55b7-4ba6-8498-7cad127c11eb" providerId="ADAL" clId="{F17B8AB0-DEF3-42D9-B94C-73FCC689A23D}" dt="2025-07-21T10:48:42.979" v="338" actId="47"/>
        <pc:sldMkLst>
          <pc:docMk/>
          <pc:sldMk cId="1470126098" sldId="273"/>
        </pc:sldMkLst>
      </pc:sldChg>
      <pc:sldChg chg="del">
        <pc:chgData name="Rachel Taggart" userId="4f8aad94-55b7-4ba6-8498-7cad127c11eb" providerId="ADAL" clId="{F17B8AB0-DEF3-42D9-B94C-73FCC689A23D}" dt="2025-07-21T11:21:22.533" v="599" actId="47"/>
        <pc:sldMkLst>
          <pc:docMk/>
          <pc:sldMk cId="2428765723" sldId="274"/>
        </pc:sldMkLst>
      </pc:sldChg>
      <pc:sldChg chg="del">
        <pc:chgData name="Rachel Taggart" userId="4f8aad94-55b7-4ba6-8498-7cad127c11eb" providerId="ADAL" clId="{F17B8AB0-DEF3-42D9-B94C-73FCC689A23D}" dt="2025-07-21T11:20:46.861" v="595" actId="18676"/>
        <pc:sldMkLst>
          <pc:docMk/>
          <pc:sldMk cId="3860353548" sldId="279"/>
        </pc:sldMkLst>
      </pc:sldChg>
      <pc:sldChg chg="del">
        <pc:chgData name="Rachel Taggart" userId="4f8aad94-55b7-4ba6-8498-7cad127c11eb" providerId="ADAL" clId="{F17B8AB0-DEF3-42D9-B94C-73FCC689A23D}" dt="2025-07-21T11:20:50.508" v="596" actId="18676"/>
        <pc:sldMkLst>
          <pc:docMk/>
          <pc:sldMk cId="2858770766" sldId="281"/>
        </pc:sldMkLst>
      </pc:sldChg>
      <pc:sldChg chg="del">
        <pc:chgData name="Rachel Taggart" userId="4f8aad94-55b7-4ba6-8498-7cad127c11eb" providerId="ADAL" clId="{F17B8AB0-DEF3-42D9-B94C-73FCC689A23D}" dt="2025-07-21T11:20:50.508" v="596" actId="18676"/>
        <pc:sldMkLst>
          <pc:docMk/>
          <pc:sldMk cId="3478500257" sldId="282"/>
        </pc:sldMkLst>
      </pc:sldChg>
      <pc:sldChg chg="del">
        <pc:chgData name="Rachel Taggart" userId="4f8aad94-55b7-4ba6-8498-7cad127c11eb" providerId="ADAL" clId="{F17B8AB0-DEF3-42D9-B94C-73FCC689A23D}" dt="2025-07-21T11:20:46.861" v="595" actId="18676"/>
        <pc:sldMkLst>
          <pc:docMk/>
          <pc:sldMk cId="2363636061" sldId="283"/>
        </pc:sldMkLst>
      </pc:sldChg>
      <pc:sldChg chg="del">
        <pc:chgData name="Rachel Taggart" userId="4f8aad94-55b7-4ba6-8498-7cad127c11eb" providerId="ADAL" clId="{F17B8AB0-DEF3-42D9-B94C-73FCC689A23D}" dt="2025-07-21T11:20:46.861" v="595" actId="18676"/>
        <pc:sldMkLst>
          <pc:docMk/>
          <pc:sldMk cId="981646202" sldId="284"/>
        </pc:sldMkLst>
      </pc:sldChg>
      <pc:sldChg chg="del">
        <pc:chgData name="Rachel Taggart" userId="4f8aad94-55b7-4ba6-8498-7cad127c11eb" providerId="ADAL" clId="{F17B8AB0-DEF3-42D9-B94C-73FCC689A23D}" dt="2025-07-21T11:20:46.861" v="595" actId="18676"/>
        <pc:sldMkLst>
          <pc:docMk/>
          <pc:sldMk cId="2239365845" sldId="285"/>
        </pc:sldMkLst>
      </pc:sldChg>
      <pc:sldChg chg="del">
        <pc:chgData name="Rachel Taggart" userId="4f8aad94-55b7-4ba6-8498-7cad127c11eb" providerId="ADAL" clId="{F17B8AB0-DEF3-42D9-B94C-73FCC689A23D}" dt="2025-07-21T11:20:46.861" v="595" actId="18676"/>
        <pc:sldMkLst>
          <pc:docMk/>
          <pc:sldMk cId="2972528954" sldId="286"/>
        </pc:sldMkLst>
      </pc:sldChg>
      <pc:sldChg chg="del">
        <pc:chgData name="Rachel Taggart" userId="4f8aad94-55b7-4ba6-8498-7cad127c11eb" providerId="ADAL" clId="{F17B8AB0-DEF3-42D9-B94C-73FCC689A23D}" dt="2025-07-21T11:21:26.022" v="601" actId="47"/>
        <pc:sldMkLst>
          <pc:docMk/>
          <pc:sldMk cId="816762385" sldId="287"/>
        </pc:sldMkLst>
      </pc:sldChg>
      <pc:sldChg chg="addSp delSp modSp mod ord">
        <pc:chgData name="Rachel Taggart" userId="4f8aad94-55b7-4ba6-8498-7cad127c11eb" providerId="ADAL" clId="{F17B8AB0-DEF3-42D9-B94C-73FCC689A23D}" dt="2025-07-21T10:34:03.234" v="97" actId="1076"/>
        <pc:sldMkLst>
          <pc:docMk/>
          <pc:sldMk cId="4021109427" sldId="289"/>
        </pc:sldMkLst>
        <pc:spChg chg="add mod">
          <ac:chgData name="Rachel Taggart" userId="4f8aad94-55b7-4ba6-8498-7cad127c11eb" providerId="ADAL" clId="{F17B8AB0-DEF3-42D9-B94C-73FCC689A23D}" dt="2025-07-21T10:32:34.625" v="62" actId="14100"/>
          <ac:spMkLst>
            <pc:docMk/>
            <pc:sldMk cId="4021109427" sldId="289"/>
            <ac:spMk id="6" creationId="{6FBD1A22-9FBA-FBB6-EE87-C208A9A71062}"/>
          </ac:spMkLst>
        </pc:spChg>
        <pc:spChg chg="add mod">
          <ac:chgData name="Rachel Taggart" userId="4f8aad94-55b7-4ba6-8498-7cad127c11eb" providerId="ADAL" clId="{F17B8AB0-DEF3-42D9-B94C-73FCC689A23D}" dt="2025-07-21T10:32:37.373" v="63" actId="14100"/>
          <ac:spMkLst>
            <pc:docMk/>
            <pc:sldMk cId="4021109427" sldId="289"/>
            <ac:spMk id="7" creationId="{DE0DB151-ED6D-1949-0F81-0604561F075A}"/>
          </ac:spMkLst>
        </pc:spChg>
        <pc:spChg chg="add mod">
          <ac:chgData name="Rachel Taggart" userId="4f8aad94-55b7-4ba6-8498-7cad127c11eb" providerId="ADAL" clId="{F17B8AB0-DEF3-42D9-B94C-73FCC689A23D}" dt="2025-07-21T10:32:24.539" v="60" actId="6549"/>
          <ac:spMkLst>
            <pc:docMk/>
            <pc:sldMk cId="4021109427" sldId="289"/>
            <ac:spMk id="9" creationId="{F66FA05C-964A-6CE2-9AC8-9BC85756D173}"/>
          </ac:spMkLst>
        </pc:spChg>
        <pc:spChg chg="mod">
          <ac:chgData name="Rachel Taggart" userId="4f8aad94-55b7-4ba6-8498-7cad127c11eb" providerId="ADAL" clId="{F17B8AB0-DEF3-42D9-B94C-73FCC689A23D}" dt="2025-07-21T10:32:31.186" v="61" actId="14100"/>
          <ac:spMkLst>
            <pc:docMk/>
            <pc:sldMk cId="4021109427" sldId="289"/>
            <ac:spMk id="10" creationId="{5F8DEA9B-AACF-9E5B-58A8-BC7A56766330}"/>
          </ac:spMkLst>
        </pc:spChg>
        <pc:spChg chg="add mod">
          <ac:chgData name="Rachel Taggart" userId="4f8aad94-55b7-4ba6-8498-7cad127c11eb" providerId="ADAL" clId="{F17B8AB0-DEF3-42D9-B94C-73FCC689A23D}" dt="2025-07-21T10:32:54.844" v="65" actId="1076"/>
          <ac:spMkLst>
            <pc:docMk/>
            <pc:sldMk cId="4021109427" sldId="289"/>
            <ac:spMk id="11" creationId="{BCD40116-5251-4DE7-B44B-1D2F5EF0931A}"/>
          </ac:spMkLst>
        </pc:spChg>
        <pc:spChg chg="add mod">
          <ac:chgData name="Rachel Taggart" userId="4f8aad94-55b7-4ba6-8498-7cad127c11eb" providerId="ADAL" clId="{F17B8AB0-DEF3-42D9-B94C-73FCC689A23D}" dt="2025-07-21T10:33:21.437" v="89" actId="20577"/>
          <ac:spMkLst>
            <pc:docMk/>
            <pc:sldMk cId="4021109427" sldId="289"/>
            <ac:spMk id="12" creationId="{7D3CCE01-BB32-D226-232F-FE6993A0E55F}"/>
          </ac:spMkLst>
        </pc:spChg>
        <pc:spChg chg="mod">
          <ac:chgData name="Rachel Taggart" userId="4f8aad94-55b7-4ba6-8498-7cad127c11eb" providerId="ADAL" clId="{F17B8AB0-DEF3-42D9-B94C-73FCC689A23D}" dt="2025-07-21T10:31:34.808" v="39" actId="20577"/>
          <ac:spMkLst>
            <pc:docMk/>
            <pc:sldMk cId="4021109427" sldId="289"/>
            <ac:spMk id="14" creationId="{995CEB74-CC22-4537-E747-525D15D78DEC}"/>
          </ac:spMkLst>
        </pc:spChg>
        <pc:spChg chg="mod ord">
          <ac:chgData name="Rachel Taggart" userId="4f8aad94-55b7-4ba6-8498-7cad127c11eb" providerId="ADAL" clId="{F17B8AB0-DEF3-42D9-B94C-73FCC689A23D}" dt="2025-07-21T10:31:49.366" v="53" actId="20577"/>
          <ac:spMkLst>
            <pc:docMk/>
            <pc:sldMk cId="4021109427" sldId="289"/>
            <ac:spMk id="16" creationId="{5C5EF95D-D624-40BA-8769-56029EA71D34}"/>
          </ac:spMkLst>
        </pc:spChg>
      </pc:sldChg>
      <pc:sldChg chg="addSp delSp modSp mod ord">
        <pc:chgData name="Rachel Taggart" userId="4f8aad94-55b7-4ba6-8498-7cad127c11eb" providerId="ADAL" clId="{F17B8AB0-DEF3-42D9-B94C-73FCC689A23D}" dt="2025-07-21T10:41:30.220" v="201"/>
        <pc:sldMkLst>
          <pc:docMk/>
          <pc:sldMk cId="2486853299" sldId="290"/>
        </pc:sldMkLst>
        <pc:spChg chg="mod">
          <ac:chgData name="Rachel Taggart" userId="4f8aad94-55b7-4ba6-8498-7cad127c11eb" providerId="ADAL" clId="{F17B8AB0-DEF3-42D9-B94C-73FCC689A23D}" dt="2025-07-21T10:33:50.846" v="93" actId="14100"/>
          <ac:spMkLst>
            <pc:docMk/>
            <pc:sldMk cId="2486853299" sldId="290"/>
            <ac:spMk id="8" creationId="{C907D0A9-8FEE-90F3-7BAB-3A094316380E}"/>
          </ac:spMkLst>
        </pc:spChg>
        <pc:spChg chg="add del mod">
          <ac:chgData name="Rachel Taggart" userId="4f8aad94-55b7-4ba6-8498-7cad127c11eb" providerId="ADAL" clId="{F17B8AB0-DEF3-42D9-B94C-73FCC689A23D}" dt="2025-07-21T10:40:53.671" v="188" actId="20577"/>
          <ac:spMkLst>
            <pc:docMk/>
            <pc:sldMk cId="2486853299" sldId="290"/>
            <ac:spMk id="10" creationId="{632579EE-574D-A426-854D-AA8A73B0077F}"/>
          </ac:spMkLst>
        </pc:spChg>
        <pc:spChg chg="mod">
          <ac:chgData name="Rachel Taggart" userId="4f8aad94-55b7-4ba6-8498-7cad127c11eb" providerId="ADAL" clId="{F17B8AB0-DEF3-42D9-B94C-73FCC689A23D}" dt="2025-07-21T10:32:05.817" v="56" actId="20577"/>
          <ac:spMkLst>
            <pc:docMk/>
            <pc:sldMk cId="2486853299" sldId="290"/>
            <ac:spMk id="14" creationId="{3A4DB0DD-ADAA-199C-054C-BE104E88A5DA}"/>
          </ac:spMkLst>
        </pc:spChg>
        <pc:spChg chg="add mod">
          <ac:chgData name="Rachel Taggart" userId="4f8aad94-55b7-4ba6-8498-7cad127c11eb" providerId="ADAL" clId="{F17B8AB0-DEF3-42D9-B94C-73FCC689A23D}" dt="2025-07-21T10:41:09.975" v="200" actId="20577"/>
          <ac:spMkLst>
            <pc:docMk/>
            <pc:sldMk cId="2486853299" sldId="290"/>
            <ac:spMk id="18" creationId="{3CC7B073-7D83-10CD-A5DB-2E66A34838E7}"/>
          </ac:spMkLst>
        </pc:spChg>
        <pc:spChg chg="add mod">
          <ac:chgData name="Rachel Taggart" userId="4f8aad94-55b7-4ba6-8498-7cad127c11eb" providerId="ADAL" clId="{F17B8AB0-DEF3-42D9-B94C-73FCC689A23D}" dt="2025-07-21T10:41:30.220" v="201"/>
          <ac:spMkLst>
            <pc:docMk/>
            <pc:sldMk cId="2486853299" sldId="290"/>
            <ac:spMk id="19" creationId="{CFA3736D-551B-C47A-6A3E-C8257243C0B0}"/>
          </ac:spMkLst>
        </pc:spChg>
      </pc:sldChg>
      <pc:sldChg chg="addSp delSp modSp mod ord">
        <pc:chgData name="Rachel Taggart" userId="4f8aad94-55b7-4ba6-8498-7cad127c11eb" providerId="ADAL" clId="{F17B8AB0-DEF3-42D9-B94C-73FCC689A23D}" dt="2025-07-22T09:12:41.765" v="766" actId="1076"/>
        <pc:sldMkLst>
          <pc:docMk/>
          <pc:sldMk cId="1906754412" sldId="291"/>
        </pc:sldMkLst>
        <pc:spChg chg="mod">
          <ac:chgData name="Rachel Taggart" userId="4f8aad94-55b7-4ba6-8498-7cad127c11eb" providerId="ADAL" clId="{F17B8AB0-DEF3-42D9-B94C-73FCC689A23D}" dt="2025-07-21T10:42:04.403" v="204" actId="14100"/>
          <ac:spMkLst>
            <pc:docMk/>
            <pc:sldMk cId="1906754412" sldId="291"/>
            <ac:spMk id="8" creationId="{06DCF6EC-C766-C942-B78C-74DE3FABB0C9}"/>
          </ac:spMkLst>
        </pc:spChg>
        <pc:spChg chg="add mod">
          <ac:chgData name="Rachel Taggart" userId="4f8aad94-55b7-4ba6-8498-7cad127c11eb" providerId="ADAL" clId="{F17B8AB0-DEF3-42D9-B94C-73FCC689A23D}" dt="2025-07-22T09:12:41.765" v="766" actId="1076"/>
          <ac:spMkLst>
            <pc:docMk/>
            <pc:sldMk cId="1906754412" sldId="291"/>
            <ac:spMk id="11" creationId="{AACF62D0-E583-C2DF-7EAE-F0B9E6A03DA9}"/>
          </ac:spMkLst>
        </pc:spChg>
        <pc:spChg chg="add mod">
          <ac:chgData name="Rachel Taggart" userId="4f8aad94-55b7-4ba6-8498-7cad127c11eb" providerId="ADAL" clId="{F17B8AB0-DEF3-42D9-B94C-73FCC689A23D}" dt="2025-07-21T10:43:47.419" v="225"/>
          <ac:spMkLst>
            <pc:docMk/>
            <pc:sldMk cId="1906754412" sldId="291"/>
            <ac:spMk id="12" creationId="{3BDD3E3F-59D1-FCF5-726B-DD88D9DC73B3}"/>
          </ac:spMkLst>
        </pc:spChg>
        <pc:spChg chg="add mod">
          <ac:chgData name="Rachel Taggart" userId="4f8aad94-55b7-4ba6-8498-7cad127c11eb" providerId="ADAL" clId="{F17B8AB0-DEF3-42D9-B94C-73FCC689A23D}" dt="2025-07-21T10:43:58.594" v="226"/>
          <ac:spMkLst>
            <pc:docMk/>
            <pc:sldMk cId="1906754412" sldId="291"/>
            <ac:spMk id="13" creationId="{E03AB417-FE65-6710-D42C-8CEB54D627AB}"/>
          </ac:spMkLst>
        </pc:spChg>
        <pc:spChg chg="mod">
          <ac:chgData name="Rachel Taggart" userId="4f8aad94-55b7-4ba6-8498-7cad127c11eb" providerId="ADAL" clId="{F17B8AB0-DEF3-42D9-B94C-73FCC689A23D}" dt="2025-07-21T10:42:07.046" v="206" actId="20577"/>
          <ac:spMkLst>
            <pc:docMk/>
            <pc:sldMk cId="1906754412" sldId="291"/>
            <ac:spMk id="14" creationId="{36939933-E2AD-DD13-2F5E-68B10618F22B}"/>
          </ac:spMkLst>
        </pc:spChg>
      </pc:sldChg>
      <pc:sldChg chg="addSp delSp modSp mod ord">
        <pc:chgData name="Rachel Taggart" userId="4f8aad94-55b7-4ba6-8498-7cad127c11eb" providerId="ADAL" clId="{F17B8AB0-DEF3-42D9-B94C-73FCC689A23D}" dt="2025-07-22T09:15:12.649" v="808" actId="1076"/>
        <pc:sldMkLst>
          <pc:docMk/>
          <pc:sldMk cId="3570957291" sldId="292"/>
        </pc:sldMkLst>
        <pc:spChg chg="mod">
          <ac:chgData name="Rachel Taggart" userId="4f8aad94-55b7-4ba6-8498-7cad127c11eb" providerId="ADAL" clId="{F17B8AB0-DEF3-42D9-B94C-73FCC689A23D}" dt="2025-07-21T10:44:48.453" v="269" actId="14100"/>
          <ac:spMkLst>
            <pc:docMk/>
            <pc:sldMk cId="3570957291" sldId="292"/>
            <ac:spMk id="8" creationId="{FA33327E-454E-22A5-BDA3-4D6B8406312D}"/>
          </ac:spMkLst>
        </pc:spChg>
        <pc:spChg chg="add mod">
          <ac:chgData name="Rachel Taggart" userId="4f8aad94-55b7-4ba6-8498-7cad127c11eb" providerId="ADAL" clId="{F17B8AB0-DEF3-42D9-B94C-73FCC689A23D}" dt="2025-07-22T09:15:12.649" v="808" actId="1076"/>
          <ac:spMkLst>
            <pc:docMk/>
            <pc:sldMk cId="3570957291" sldId="292"/>
            <ac:spMk id="11" creationId="{ECAD568C-4438-3629-711C-6691AD02D445}"/>
          </ac:spMkLst>
        </pc:spChg>
        <pc:spChg chg="add del mod">
          <ac:chgData name="Rachel Taggart" userId="4f8aad94-55b7-4ba6-8498-7cad127c11eb" providerId="ADAL" clId="{F17B8AB0-DEF3-42D9-B94C-73FCC689A23D}" dt="2025-07-21T10:46:41.421" v="297" actId="207"/>
          <ac:spMkLst>
            <pc:docMk/>
            <pc:sldMk cId="3570957291" sldId="292"/>
            <ac:spMk id="12" creationId="{6A465BD0-DA6F-3739-022D-05CB42F79D0B}"/>
          </ac:spMkLst>
        </pc:spChg>
        <pc:spChg chg="add del mod">
          <ac:chgData name="Rachel Taggart" userId="4f8aad94-55b7-4ba6-8498-7cad127c11eb" providerId="ADAL" clId="{F17B8AB0-DEF3-42D9-B94C-73FCC689A23D}" dt="2025-07-21T10:46:38.986" v="296" actId="207"/>
          <ac:spMkLst>
            <pc:docMk/>
            <pc:sldMk cId="3570957291" sldId="292"/>
            <ac:spMk id="13" creationId="{AA00AC6F-A1D7-BE95-4FCB-A51FDC9CEB05}"/>
          </ac:spMkLst>
        </pc:spChg>
        <pc:spChg chg="mod">
          <ac:chgData name="Rachel Taggart" userId="4f8aad94-55b7-4ba6-8498-7cad127c11eb" providerId="ADAL" clId="{F17B8AB0-DEF3-42D9-B94C-73FCC689A23D}" dt="2025-07-21T10:46:05.552" v="289" actId="207"/>
          <ac:spMkLst>
            <pc:docMk/>
            <pc:sldMk cId="3570957291" sldId="292"/>
            <ac:spMk id="14" creationId="{961A7144-383B-3462-9EDA-2250D8832F85}"/>
          </ac:spMkLst>
        </pc:spChg>
      </pc:sldChg>
      <pc:sldChg chg="del">
        <pc:chgData name="Rachel Taggart" userId="4f8aad94-55b7-4ba6-8498-7cad127c11eb" providerId="ADAL" clId="{F17B8AB0-DEF3-42D9-B94C-73FCC689A23D}" dt="2025-07-21T10:50:53.553" v="342" actId="47"/>
        <pc:sldMkLst>
          <pc:docMk/>
          <pc:sldMk cId="1154239633" sldId="293"/>
        </pc:sldMkLst>
      </pc:sldChg>
      <pc:sldChg chg="del">
        <pc:chgData name="Rachel Taggart" userId="4f8aad94-55b7-4ba6-8498-7cad127c11eb" providerId="ADAL" clId="{F17B8AB0-DEF3-42D9-B94C-73FCC689A23D}" dt="2025-07-21T10:50:55.283" v="343" actId="47"/>
        <pc:sldMkLst>
          <pc:docMk/>
          <pc:sldMk cId="2095564336" sldId="294"/>
        </pc:sldMkLst>
      </pc:sldChg>
      <pc:sldChg chg="del">
        <pc:chgData name="Rachel Taggart" userId="4f8aad94-55b7-4ba6-8498-7cad127c11eb" providerId="ADAL" clId="{F17B8AB0-DEF3-42D9-B94C-73FCC689A23D}" dt="2025-07-21T10:50:56.221" v="344" actId="47"/>
        <pc:sldMkLst>
          <pc:docMk/>
          <pc:sldMk cId="4033046500" sldId="295"/>
        </pc:sldMkLst>
      </pc:sldChg>
      <pc:sldChg chg="del">
        <pc:chgData name="Rachel Taggart" userId="4f8aad94-55b7-4ba6-8498-7cad127c11eb" providerId="ADAL" clId="{F17B8AB0-DEF3-42D9-B94C-73FCC689A23D}" dt="2025-07-21T10:50:57.237" v="345" actId="47"/>
        <pc:sldMkLst>
          <pc:docMk/>
          <pc:sldMk cId="3603420061" sldId="296"/>
        </pc:sldMkLst>
      </pc:sldChg>
      <pc:sldChg chg="del">
        <pc:chgData name="Rachel Taggart" userId="4f8aad94-55b7-4ba6-8498-7cad127c11eb" providerId="ADAL" clId="{F17B8AB0-DEF3-42D9-B94C-73FCC689A23D}" dt="2025-07-21T11:20:03.895" v="583" actId="47"/>
        <pc:sldMkLst>
          <pc:docMk/>
          <pc:sldMk cId="2850911099" sldId="297"/>
        </pc:sldMkLst>
      </pc:sldChg>
      <pc:sldChg chg="del">
        <pc:chgData name="Rachel Taggart" userId="4f8aad94-55b7-4ba6-8498-7cad127c11eb" providerId="ADAL" clId="{F17B8AB0-DEF3-42D9-B94C-73FCC689A23D}" dt="2025-07-21T11:20:05.929" v="584" actId="47"/>
        <pc:sldMkLst>
          <pc:docMk/>
          <pc:sldMk cId="1153762626" sldId="298"/>
        </pc:sldMkLst>
      </pc:sldChg>
      <pc:sldChg chg="del">
        <pc:chgData name="Rachel Taggart" userId="4f8aad94-55b7-4ba6-8498-7cad127c11eb" providerId="ADAL" clId="{F17B8AB0-DEF3-42D9-B94C-73FCC689A23D}" dt="2025-07-21T11:20:06.596" v="585" actId="47"/>
        <pc:sldMkLst>
          <pc:docMk/>
          <pc:sldMk cId="940562993" sldId="299"/>
        </pc:sldMkLst>
      </pc:sldChg>
      <pc:sldChg chg="del">
        <pc:chgData name="Rachel Taggart" userId="4f8aad94-55b7-4ba6-8498-7cad127c11eb" providerId="ADAL" clId="{F17B8AB0-DEF3-42D9-B94C-73FCC689A23D}" dt="2025-07-21T11:20:07.197" v="586" actId="47"/>
        <pc:sldMkLst>
          <pc:docMk/>
          <pc:sldMk cId="2652405718" sldId="300"/>
        </pc:sldMkLst>
      </pc:sldChg>
      <pc:sldChg chg="del">
        <pc:chgData name="Rachel Taggart" userId="4f8aad94-55b7-4ba6-8498-7cad127c11eb" providerId="ADAL" clId="{F17B8AB0-DEF3-42D9-B94C-73FCC689A23D}" dt="2025-07-21T11:20:12.901" v="587" actId="47"/>
        <pc:sldMkLst>
          <pc:docMk/>
          <pc:sldMk cId="2468765794" sldId="301"/>
        </pc:sldMkLst>
      </pc:sldChg>
      <pc:sldChg chg="del">
        <pc:chgData name="Rachel Taggart" userId="4f8aad94-55b7-4ba6-8498-7cad127c11eb" providerId="ADAL" clId="{F17B8AB0-DEF3-42D9-B94C-73FCC689A23D}" dt="2025-07-21T11:20:13.787" v="588" actId="47"/>
        <pc:sldMkLst>
          <pc:docMk/>
          <pc:sldMk cId="1176499901" sldId="302"/>
        </pc:sldMkLst>
      </pc:sldChg>
      <pc:sldChg chg="del">
        <pc:chgData name="Rachel Taggart" userId="4f8aad94-55b7-4ba6-8498-7cad127c11eb" providerId="ADAL" clId="{F17B8AB0-DEF3-42D9-B94C-73FCC689A23D}" dt="2025-07-21T11:20:14.422" v="589" actId="47"/>
        <pc:sldMkLst>
          <pc:docMk/>
          <pc:sldMk cId="1667243699" sldId="303"/>
        </pc:sldMkLst>
      </pc:sldChg>
      <pc:sldChg chg="del">
        <pc:chgData name="Rachel Taggart" userId="4f8aad94-55b7-4ba6-8498-7cad127c11eb" providerId="ADAL" clId="{F17B8AB0-DEF3-42D9-B94C-73FCC689A23D}" dt="2025-07-21T11:20:15.614" v="590" actId="47"/>
        <pc:sldMkLst>
          <pc:docMk/>
          <pc:sldMk cId="1104481356" sldId="304"/>
        </pc:sldMkLst>
      </pc:sldChg>
      <pc:sldChg chg="del">
        <pc:chgData name="Rachel Taggart" userId="4f8aad94-55b7-4ba6-8498-7cad127c11eb" providerId="ADAL" clId="{F17B8AB0-DEF3-42D9-B94C-73FCC689A23D}" dt="2025-07-21T11:20:37.848" v="594" actId="18676"/>
        <pc:sldMkLst>
          <pc:docMk/>
          <pc:sldMk cId="2274946620" sldId="306"/>
        </pc:sldMkLst>
      </pc:sldChg>
      <pc:sldChg chg="del">
        <pc:chgData name="Rachel Taggart" userId="4f8aad94-55b7-4ba6-8498-7cad127c11eb" providerId="ADAL" clId="{F17B8AB0-DEF3-42D9-B94C-73FCC689A23D}" dt="2025-07-21T11:20:37.848" v="594" actId="18676"/>
        <pc:sldMkLst>
          <pc:docMk/>
          <pc:sldMk cId="2651549348" sldId="308"/>
        </pc:sldMkLst>
      </pc:sldChg>
      <pc:sldChg chg="del">
        <pc:chgData name="Rachel Taggart" userId="4f8aad94-55b7-4ba6-8498-7cad127c11eb" providerId="ADAL" clId="{F17B8AB0-DEF3-42D9-B94C-73FCC689A23D}" dt="2025-07-21T10:27:15.847" v="2" actId="47"/>
        <pc:sldMkLst>
          <pc:docMk/>
          <pc:sldMk cId="1747393163" sldId="309"/>
        </pc:sldMkLst>
      </pc:sldChg>
      <pc:sldChg chg="del">
        <pc:chgData name="Rachel Taggart" userId="4f8aad94-55b7-4ba6-8498-7cad127c11eb" providerId="ADAL" clId="{F17B8AB0-DEF3-42D9-B94C-73FCC689A23D}" dt="2025-07-21T10:48:33.369" v="332" actId="47"/>
        <pc:sldMkLst>
          <pc:docMk/>
          <pc:sldMk cId="3550178725" sldId="317"/>
        </pc:sldMkLst>
      </pc:sldChg>
      <pc:sldChg chg="del">
        <pc:chgData name="Rachel Taggart" userId="4f8aad94-55b7-4ba6-8498-7cad127c11eb" providerId="ADAL" clId="{F17B8AB0-DEF3-42D9-B94C-73FCC689A23D}" dt="2025-07-21T11:20:37.848" v="594" actId="18676"/>
        <pc:sldMkLst>
          <pc:docMk/>
          <pc:sldMk cId="1837727844" sldId="318"/>
        </pc:sldMkLst>
      </pc:sldChg>
      <pc:sldChg chg="del">
        <pc:chgData name="Rachel Taggart" userId="4f8aad94-55b7-4ba6-8498-7cad127c11eb" providerId="ADAL" clId="{F17B8AB0-DEF3-42D9-B94C-73FCC689A23D}" dt="2025-07-21T11:20:46.861" v="595" actId="18676"/>
        <pc:sldMkLst>
          <pc:docMk/>
          <pc:sldMk cId="4242356211" sldId="320"/>
        </pc:sldMkLst>
      </pc:sldChg>
      <pc:sldChg chg="del">
        <pc:chgData name="Rachel Taggart" userId="4f8aad94-55b7-4ba6-8498-7cad127c11eb" providerId="ADAL" clId="{F17B8AB0-DEF3-42D9-B94C-73FCC689A23D}" dt="2025-07-21T10:48:36.378" v="333" actId="47"/>
        <pc:sldMkLst>
          <pc:docMk/>
          <pc:sldMk cId="3459342909" sldId="322"/>
        </pc:sldMkLst>
      </pc:sldChg>
      <pc:sldChg chg="del">
        <pc:chgData name="Rachel Taggart" userId="4f8aad94-55b7-4ba6-8498-7cad127c11eb" providerId="ADAL" clId="{F17B8AB0-DEF3-42D9-B94C-73FCC689A23D}" dt="2025-07-21T10:48:37.912" v="334" actId="47"/>
        <pc:sldMkLst>
          <pc:docMk/>
          <pc:sldMk cId="2838679172" sldId="323"/>
        </pc:sldMkLst>
      </pc:sldChg>
      <pc:sldChg chg="del">
        <pc:chgData name="Rachel Taggart" userId="4f8aad94-55b7-4ba6-8498-7cad127c11eb" providerId="ADAL" clId="{F17B8AB0-DEF3-42D9-B94C-73FCC689A23D}" dt="2025-07-21T10:27:18.607" v="3" actId="47"/>
        <pc:sldMkLst>
          <pc:docMk/>
          <pc:sldMk cId="3631660861" sldId="324"/>
        </pc:sldMkLst>
      </pc:sldChg>
      <pc:sldChg chg="del">
        <pc:chgData name="Rachel Taggart" userId="4f8aad94-55b7-4ba6-8498-7cad127c11eb" providerId="ADAL" clId="{F17B8AB0-DEF3-42D9-B94C-73FCC689A23D}" dt="2025-07-21T10:48:31.547" v="331" actId="47"/>
        <pc:sldMkLst>
          <pc:docMk/>
          <pc:sldMk cId="1355261473" sldId="325"/>
        </pc:sldMkLst>
      </pc:sldChg>
      <pc:sldChg chg="del">
        <pc:chgData name="Rachel Taggart" userId="4f8aad94-55b7-4ba6-8498-7cad127c11eb" providerId="ADAL" clId="{F17B8AB0-DEF3-42D9-B94C-73FCC689A23D}" dt="2025-07-21T11:20:50.508" v="596" actId="18676"/>
        <pc:sldMkLst>
          <pc:docMk/>
          <pc:sldMk cId="477306092" sldId="327"/>
        </pc:sldMkLst>
      </pc:sldChg>
      <pc:sldChg chg="del">
        <pc:chgData name="Rachel Taggart" userId="4f8aad94-55b7-4ba6-8498-7cad127c11eb" providerId="ADAL" clId="{F17B8AB0-DEF3-42D9-B94C-73FCC689A23D}" dt="2025-07-21T11:20:37.848" v="594" actId="18676"/>
        <pc:sldMkLst>
          <pc:docMk/>
          <pc:sldMk cId="3671419943" sldId="328"/>
        </pc:sldMkLst>
      </pc:sldChg>
      <pc:sldChg chg="del">
        <pc:chgData name="Rachel Taggart" userId="4f8aad94-55b7-4ba6-8498-7cad127c11eb" providerId="ADAL" clId="{F17B8AB0-DEF3-42D9-B94C-73FCC689A23D}" dt="2025-07-21T11:20:46.861" v="595" actId="18676"/>
        <pc:sldMkLst>
          <pc:docMk/>
          <pc:sldMk cId="1462223315" sldId="329"/>
        </pc:sldMkLst>
      </pc:sldChg>
      <pc:sldChg chg="del">
        <pc:chgData name="Rachel Taggart" userId="4f8aad94-55b7-4ba6-8498-7cad127c11eb" providerId="ADAL" clId="{F17B8AB0-DEF3-42D9-B94C-73FCC689A23D}" dt="2025-07-21T11:20:37.848" v="594" actId="18676"/>
        <pc:sldMkLst>
          <pc:docMk/>
          <pc:sldMk cId="2760264528" sldId="330"/>
        </pc:sldMkLst>
      </pc:sldChg>
      <pc:sldChg chg="del">
        <pc:chgData name="Rachel Taggart" userId="4f8aad94-55b7-4ba6-8498-7cad127c11eb" providerId="ADAL" clId="{F17B8AB0-DEF3-42D9-B94C-73FCC689A23D}" dt="2025-07-21T11:20:46.861" v="595" actId="18676"/>
        <pc:sldMkLst>
          <pc:docMk/>
          <pc:sldMk cId="274456234" sldId="331"/>
        </pc:sldMkLst>
      </pc:sldChg>
      <pc:sldChg chg="del">
        <pc:chgData name="Rachel Taggart" userId="4f8aad94-55b7-4ba6-8498-7cad127c11eb" providerId="ADAL" clId="{F17B8AB0-DEF3-42D9-B94C-73FCC689A23D}" dt="2025-07-21T11:20:46.861" v="595" actId="18676"/>
        <pc:sldMkLst>
          <pc:docMk/>
          <pc:sldMk cId="4144334710" sldId="332"/>
        </pc:sldMkLst>
      </pc:sldChg>
      <pc:sldChg chg="del">
        <pc:chgData name="Rachel Taggart" userId="4f8aad94-55b7-4ba6-8498-7cad127c11eb" providerId="ADAL" clId="{F17B8AB0-DEF3-42D9-B94C-73FCC689A23D}" dt="2025-07-21T11:20:50.508" v="596" actId="18676"/>
        <pc:sldMkLst>
          <pc:docMk/>
          <pc:sldMk cId="3223442274" sldId="333"/>
        </pc:sldMkLst>
      </pc:sldChg>
      <pc:sldChg chg="del">
        <pc:chgData name="Rachel Taggart" userId="4f8aad94-55b7-4ba6-8498-7cad127c11eb" providerId="ADAL" clId="{F17B8AB0-DEF3-42D9-B94C-73FCC689A23D}" dt="2025-07-21T11:20:50.508" v="596" actId="18676"/>
        <pc:sldMkLst>
          <pc:docMk/>
          <pc:sldMk cId="1468155026" sldId="334"/>
        </pc:sldMkLst>
      </pc:sldChg>
      <pc:sldChg chg="del">
        <pc:chgData name="Rachel Taggart" userId="4f8aad94-55b7-4ba6-8498-7cad127c11eb" providerId="ADAL" clId="{F17B8AB0-DEF3-42D9-B94C-73FCC689A23D}" dt="2025-07-21T11:21:26.690" v="602" actId="47"/>
        <pc:sldMkLst>
          <pc:docMk/>
          <pc:sldMk cId="1556515585" sldId="335"/>
        </pc:sldMkLst>
      </pc:sldChg>
      <pc:sldChg chg="del">
        <pc:chgData name="Rachel Taggart" userId="4f8aad94-55b7-4ba6-8498-7cad127c11eb" providerId="ADAL" clId="{F17B8AB0-DEF3-42D9-B94C-73FCC689A23D}" dt="2025-07-21T11:21:23.248" v="600" actId="47"/>
        <pc:sldMkLst>
          <pc:docMk/>
          <pc:sldMk cId="2704132129" sldId="336"/>
        </pc:sldMkLst>
      </pc:sldChg>
      <pc:sldChg chg="modSp add mod">
        <pc:chgData name="Rachel Taggart" userId="4f8aad94-55b7-4ba6-8498-7cad127c11eb" providerId="ADAL" clId="{F17B8AB0-DEF3-42D9-B94C-73FCC689A23D}" dt="2025-07-21T10:48:25.019" v="330" actId="20577"/>
        <pc:sldMkLst>
          <pc:docMk/>
          <pc:sldMk cId="106787240" sldId="337"/>
        </pc:sldMkLst>
      </pc:sldChg>
      <pc:sldChg chg="addSp modSp new mod">
        <pc:chgData name="Rachel Taggart" userId="4f8aad94-55b7-4ba6-8498-7cad127c11eb" providerId="ADAL" clId="{F17B8AB0-DEF3-42D9-B94C-73FCC689A23D}" dt="2025-07-21T10:55:59.135" v="374" actId="207"/>
        <pc:sldMkLst>
          <pc:docMk/>
          <pc:sldMk cId="3760178577" sldId="338"/>
        </pc:sldMkLst>
      </pc:sldChg>
      <pc:sldChg chg="addSp delSp modSp add mod ord">
        <pc:chgData name="Rachel Taggart" userId="4f8aad94-55b7-4ba6-8498-7cad127c11eb" providerId="ADAL" clId="{F17B8AB0-DEF3-42D9-B94C-73FCC689A23D}" dt="2025-07-21T12:07:25.099" v="764"/>
        <pc:sldMkLst>
          <pc:docMk/>
          <pc:sldMk cId="1197875397" sldId="339"/>
        </pc:sldMkLst>
      </pc:sldChg>
      <pc:sldChg chg="addSp modSp new mod">
        <pc:chgData name="Rachel Taggart" userId="4f8aad94-55b7-4ba6-8498-7cad127c11eb" providerId="ADAL" clId="{F17B8AB0-DEF3-42D9-B94C-73FCC689A23D}" dt="2025-07-21T11:16:11.493" v="557" actId="207"/>
        <pc:sldMkLst>
          <pc:docMk/>
          <pc:sldMk cId="1381348140" sldId="340"/>
        </pc:sldMkLst>
      </pc:sldChg>
      <pc:sldChg chg="addSp delSp modSp new mod">
        <pc:chgData name="Rachel Taggart" userId="4f8aad94-55b7-4ba6-8498-7cad127c11eb" providerId="ADAL" clId="{F17B8AB0-DEF3-42D9-B94C-73FCC689A23D}" dt="2025-07-21T11:25:08.889" v="637" actId="207"/>
        <pc:sldMkLst>
          <pc:docMk/>
          <pc:sldMk cId="1252110478" sldId="341"/>
        </pc:sldMkLst>
      </pc:sldChg>
      <pc:sldChg chg="addSp modSp new mod">
        <pc:chgData name="Rachel Taggart" userId="4f8aad94-55b7-4ba6-8498-7cad127c11eb" providerId="ADAL" clId="{F17B8AB0-DEF3-42D9-B94C-73FCC689A23D}" dt="2025-07-21T11:02:19.102" v="446" actId="108"/>
        <pc:sldMkLst>
          <pc:docMk/>
          <pc:sldMk cId="366442271" sldId="342"/>
        </pc:sldMkLst>
      </pc:sldChg>
      <pc:sldChg chg="addSp modSp add mod ord">
        <pc:chgData name="Rachel Taggart" userId="4f8aad94-55b7-4ba6-8498-7cad127c11eb" providerId="ADAL" clId="{F17B8AB0-DEF3-42D9-B94C-73FCC689A23D}" dt="2025-07-21T11:04:00.195" v="456" actId="14100"/>
        <pc:sldMkLst>
          <pc:docMk/>
          <pc:sldMk cId="2715914614" sldId="343"/>
        </pc:sldMkLst>
        <pc:spChg chg="mod">
          <ac:chgData name="Rachel Taggart" userId="4f8aad94-55b7-4ba6-8498-7cad127c11eb" providerId="ADAL" clId="{F17B8AB0-DEF3-42D9-B94C-73FCC689A23D}" dt="2025-07-21T11:02:59.456" v="451" actId="14100"/>
          <ac:spMkLst>
            <pc:docMk/>
            <pc:sldMk cId="2715914614" sldId="343"/>
            <ac:spMk id="2" creationId="{93B1F642-4638-45CA-9772-4D5475657DF4}"/>
          </ac:spMkLst>
        </pc:spChg>
      </pc:sldChg>
      <pc:sldChg chg="addSp modSp new mod">
        <pc:chgData name="Rachel Taggart" userId="4f8aad94-55b7-4ba6-8498-7cad127c11eb" providerId="ADAL" clId="{F17B8AB0-DEF3-42D9-B94C-73FCC689A23D}" dt="2025-07-21T11:06:03.362" v="483" actId="20577"/>
        <pc:sldMkLst>
          <pc:docMk/>
          <pc:sldMk cId="1888544497" sldId="344"/>
        </pc:sldMkLst>
      </pc:sldChg>
      <pc:sldChg chg="addSp delSp modSp add mod ord">
        <pc:chgData name="Rachel Taggart" userId="4f8aad94-55b7-4ba6-8498-7cad127c11eb" providerId="ADAL" clId="{F17B8AB0-DEF3-42D9-B94C-73FCC689A23D}" dt="2025-07-21T11:14:17.470" v="530" actId="207"/>
        <pc:sldMkLst>
          <pc:docMk/>
          <pc:sldMk cId="2794094067" sldId="345"/>
        </pc:sldMkLst>
      </pc:sldChg>
      <pc:sldChg chg="modSp add mod">
        <pc:chgData name="Rachel Taggart" userId="4f8aad94-55b7-4ba6-8498-7cad127c11eb" providerId="ADAL" clId="{F17B8AB0-DEF3-42D9-B94C-73FCC689A23D}" dt="2025-07-21T11:14:50" v="546" actId="20577"/>
        <pc:sldMkLst>
          <pc:docMk/>
          <pc:sldMk cId="1360808515" sldId="346"/>
        </pc:sldMkLst>
      </pc:sldChg>
      <pc:sldChg chg="delSp modSp add mod">
        <pc:chgData name="Rachel Taggart" userId="4f8aad94-55b7-4ba6-8498-7cad127c11eb" providerId="ADAL" clId="{F17B8AB0-DEF3-42D9-B94C-73FCC689A23D}" dt="2025-07-21T11:18:26.150" v="571" actId="12"/>
        <pc:sldMkLst>
          <pc:docMk/>
          <pc:sldMk cId="1287942014" sldId="347"/>
        </pc:sldMkLst>
      </pc:sldChg>
      <pc:sldChg chg="modSp new mod">
        <pc:chgData name="Rachel Taggart" userId="4f8aad94-55b7-4ba6-8498-7cad127c11eb" providerId="ADAL" clId="{F17B8AB0-DEF3-42D9-B94C-73FCC689A23D}" dt="2025-07-21T11:19:50.295" v="582" actId="20577"/>
        <pc:sldMkLst>
          <pc:docMk/>
          <pc:sldMk cId="328099735" sldId="348"/>
        </pc:sldMkLst>
      </pc:sldChg>
      <pc:sldChg chg="addSp modSp new mod">
        <pc:chgData name="Rachel Taggart" userId="4f8aad94-55b7-4ba6-8498-7cad127c11eb" providerId="ADAL" clId="{F17B8AB0-DEF3-42D9-B94C-73FCC689A23D}" dt="2025-07-21T11:26:34.280" v="641" actId="1076"/>
        <pc:sldMkLst>
          <pc:docMk/>
          <pc:sldMk cId="527164228" sldId="349"/>
        </pc:sldMkLst>
      </pc:sldChg>
      <pc:sldChg chg="addSp modSp new mod">
        <pc:chgData name="Rachel Taggart" userId="4f8aad94-55b7-4ba6-8498-7cad127c11eb" providerId="ADAL" clId="{F17B8AB0-DEF3-42D9-B94C-73FCC689A23D}" dt="2025-07-22T09:14:46.043" v="807"/>
        <pc:sldMkLst>
          <pc:docMk/>
          <pc:sldMk cId="1837255893" sldId="350"/>
        </pc:sldMkLst>
      </pc:sldChg>
      <pc:sldChg chg="add ord">
        <pc:chgData name="Rachel Taggart" userId="4f8aad94-55b7-4ba6-8498-7cad127c11eb" providerId="ADAL" clId="{F17B8AB0-DEF3-42D9-B94C-73FCC689A23D}" dt="2025-07-21T12:00:30.073" v="679"/>
        <pc:sldMkLst>
          <pc:docMk/>
          <pc:sldMk cId="3998102479" sldId="351"/>
        </pc:sldMkLst>
      </pc:sldChg>
      <pc:sldChg chg="modSp new del mod">
        <pc:chgData name="Rachel Taggart" userId="4f8aad94-55b7-4ba6-8498-7cad127c11eb" providerId="ADAL" clId="{F17B8AB0-DEF3-42D9-B94C-73FCC689A23D}" dt="2025-07-22T09:16:04.490" v="857" actId="2696"/>
        <pc:sldMkLst>
          <pc:docMk/>
          <pc:sldMk cId="3296238483" sldId="352"/>
        </pc:sldMkLst>
      </pc:sldChg>
      <pc:sldChg chg="add del">
        <pc:chgData name="Rachel Taggart" userId="4f8aad94-55b7-4ba6-8498-7cad127c11eb" providerId="ADAL" clId="{F17B8AB0-DEF3-42D9-B94C-73FCC689A23D}" dt="2025-07-21T10:57:23.660" v="379"/>
        <pc:sldMkLst>
          <pc:docMk/>
          <pc:sldMk cId="1601617506" sldId="3678"/>
        </pc:sldMkLst>
      </pc:sldChg>
    </pc:docChg>
  </pc:docChgLst>
  <pc:docChgLst>
    <pc:chgData name="Rachel Taggart" userId="S::rachel.taggart@xoserve.com::4f8aad94-55b7-4ba6-8498-7cad127c11eb" providerId="AD" clId="Web-{C3868861-EB74-AEE5-1567-28B2D2EE3008}"/>
    <pc:docChg chg="modSld">
      <pc:chgData name="Rachel Taggart" userId="S::rachel.taggart@xoserve.com::4f8aad94-55b7-4ba6-8498-7cad127c11eb" providerId="AD" clId="Web-{C3868861-EB74-AEE5-1567-28B2D2EE3008}" dt="2025-07-23T09:12:46.024" v="24" actId="1076"/>
      <pc:docMkLst>
        <pc:docMk/>
      </pc:docMkLst>
      <pc:sldChg chg="addSp delSp modSp">
        <pc:chgData name="Rachel Taggart" userId="S::rachel.taggart@xoserve.com::4f8aad94-55b7-4ba6-8498-7cad127c11eb" providerId="AD" clId="Web-{C3868861-EB74-AEE5-1567-28B2D2EE3008}" dt="2025-07-23T09:12:46.024" v="24" actId="1076"/>
        <pc:sldMkLst>
          <pc:docMk/>
          <pc:sldMk cId="4021109427" sldId="289"/>
        </pc:sldMkLst>
        <pc:spChg chg="mod">
          <ac:chgData name="Rachel Taggart" userId="S::rachel.taggart@xoserve.com::4f8aad94-55b7-4ba6-8498-7cad127c11eb" providerId="AD" clId="Web-{C3868861-EB74-AEE5-1567-28B2D2EE3008}" dt="2025-07-23T09:12:46.024" v="24" actId="1076"/>
          <ac:spMkLst>
            <pc:docMk/>
            <pc:sldMk cId="4021109427" sldId="289"/>
            <ac:spMk id="7" creationId="{DE0DB151-ED6D-1949-0F81-0604561F075A}"/>
          </ac:spMkLst>
        </pc:spChg>
        <pc:spChg chg="add del mod">
          <ac:chgData name="Rachel Taggart" userId="S::rachel.taggart@xoserve.com::4f8aad94-55b7-4ba6-8498-7cad127c11eb" providerId="AD" clId="Web-{C3868861-EB74-AEE5-1567-28B2D2EE3008}" dt="2025-07-23T09:12:44.243" v="22" actId="20577"/>
          <ac:spMkLst>
            <pc:docMk/>
            <pc:sldMk cId="4021109427" sldId="289"/>
            <ac:spMk id="9" creationId="{F66FA05C-964A-6CE2-9AC8-9BC85756D173}"/>
          </ac:spMkLst>
        </pc:spChg>
        <pc:spChg chg="add del mod">
          <ac:chgData name="Rachel Taggart" userId="S::rachel.taggart@xoserve.com::4f8aad94-55b7-4ba6-8498-7cad127c11eb" providerId="AD" clId="Web-{C3868861-EB74-AEE5-1567-28B2D2EE3008}" dt="2025-07-23T09:12:45.118" v="23" actId="14100"/>
          <ac:spMkLst>
            <pc:docMk/>
            <pc:sldMk cId="4021109427" sldId="289"/>
            <ac:spMk id="17" creationId="{1E4A3136-8E7F-D174-B0FE-7E5CAFBC425A}"/>
          </ac:spMkLst>
        </pc:spChg>
      </pc:sldChg>
    </pc:docChg>
  </pc:docChgLst>
  <pc:docChgLst>
    <pc:chgData name="Vikki Orsler" userId="S::vikki.orsler@xoserve.com::4d6e5e1c-5c7d-4501-98b4-e47cddd083d2" providerId="AD" clId="Web-{D8A7BDE2-C7B6-B4C5-6F72-A0D5085431D9}"/>
    <pc:docChg chg="addSld delSld modSection">
      <pc:chgData name="Vikki Orsler" userId="S::vikki.orsler@xoserve.com::4d6e5e1c-5c7d-4501-98b4-e47cddd083d2" providerId="AD" clId="Web-{D8A7BDE2-C7B6-B4C5-6F72-A0D5085431D9}" dt="2025-08-14T11:15:53.123" v="2"/>
      <pc:docMkLst>
        <pc:docMk/>
      </pc:docMkLst>
      <pc:sldChg chg="del">
        <pc:chgData name="Vikki Orsler" userId="S::vikki.orsler@xoserve.com::4d6e5e1c-5c7d-4501-98b4-e47cddd083d2" providerId="AD" clId="Web-{D8A7BDE2-C7B6-B4C5-6F72-A0D5085431D9}" dt="2025-08-14T11:15:36.326" v="1"/>
        <pc:sldMkLst>
          <pc:docMk/>
          <pc:sldMk cId="106787240" sldId="337"/>
        </pc:sldMkLst>
      </pc:sldChg>
      <pc:sldChg chg="add">
        <pc:chgData name="Vikki Orsler" userId="S::vikki.orsler@xoserve.com::4d6e5e1c-5c7d-4501-98b4-e47cddd083d2" providerId="AD" clId="Web-{D8A7BDE2-C7B6-B4C5-6F72-A0D5085431D9}" dt="2025-08-14T11:15:53.123" v="2"/>
        <pc:sldMkLst>
          <pc:docMk/>
          <pc:sldMk cId="4277327026" sldId="355"/>
        </pc:sldMkLst>
      </pc:sldChg>
      <pc:sldChg chg="add">
        <pc:chgData name="Vikki Orsler" userId="S::vikki.orsler@xoserve.com::4d6e5e1c-5c7d-4501-98b4-e47cddd083d2" providerId="AD" clId="Web-{D8A7BDE2-C7B6-B4C5-6F72-A0D5085431D9}" dt="2025-08-14T11:15:31.857" v="0"/>
        <pc:sldMkLst>
          <pc:docMk/>
          <pc:sldMk cId="4041665803" sldId="2040"/>
        </pc:sldMkLst>
      </pc:sldChg>
    </pc:docChg>
  </pc:docChgLst>
  <pc:docChgLst>
    <pc:chgData name="Kate Lancaster" userId="36a3dea0-8e9a-4a0f-8285-613d0b488086" providerId="ADAL" clId="{10545E79-9F24-4385-907A-D27446BB52D9}"/>
    <pc:docChg chg="undo custSel addSld delSld modSld sldOrd modSection">
      <pc:chgData name="Kate Lancaster" userId="36a3dea0-8e9a-4a0f-8285-613d0b488086" providerId="ADAL" clId="{10545E79-9F24-4385-907A-D27446BB52D9}" dt="2025-08-18T11:58:11.868" v="103" actId="2711"/>
      <pc:docMkLst>
        <pc:docMk/>
      </pc:docMkLst>
      <pc:sldChg chg="modSp mod">
        <pc:chgData name="Kate Lancaster" userId="36a3dea0-8e9a-4a0f-8285-613d0b488086" providerId="ADAL" clId="{10545E79-9F24-4385-907A-D27446BB52D9}" dt="2025-08-18T11:56:11.079" v="97" actId="207"/>
        <pc:sldMkLst>
          <pc:docMk/>
          <pc:sldMk cId="1433822595" sldId="256"/>
        </pc:sldMkLst>
        <pc:spChg chg="mod">
          <ac:chgData name="Kate Lancaster" userId="36a3dea0-8e9a-4a0f-8285-613d0b488086" providerId="ADAL" clId="{10545E79-9F24-4385-907A-D27446BB52D9}" dt="2025-08-18T11:56:03.445" v="94" actId="20577"/>
          <ac:spMkLst>
            <pc:docMk/>
            <pc:sldMk cId="1433822595" sldId="256"/>
            <ac:spMk id="4" creationId="{C5C0DB08-E591-24DA-5851-B4B291F7B9C3}"/>
          </ac:spMkLst>
        </pc:spChg>
        <pc:spChg chg="mod">
          <ac:chgData name="Kate Lancaster" userId="36a3dea0-8e9a-4a0f-8285-613d0b488086" providerId="ADAL" clId="{10545E79-9F24-4385-907A-D27446BB52D9}" dt="2025-08-18T11:56:11.079" v="97" actId="207"/>
          <ac:spMkLst>
            <pc:docMk/>
            <pc:sldMk cId="1433822595" sldId="256"/>
            <ac:spMk id="6" creationId="{ABA318BA-6620-D3A9-3753-45965CEF9CA6}"/>
          </ac:spMkLst>
        </pc:spChg>
      </pc:sldChg>
      <pc:sldChg chg="modSp mod">
        <pc:chgData name="Kate Lancaster" userId="36a3dea0-8e9a-4a0f-8285-613d0b488086" providerId="ADAL" clId="{10545E79-9F24-4385-907A-D27446BB52D9}" dt="2025-08-18T11:48:12.390" v="12" actId="207"/>
        <pc:sldMkLst>
          <pc:docMk/>
          <pc:sldMk cId="2486853299" sldId="290"/>
        </pc:sldMkLst>
        <pc:spChg chg="mod">
          <ac:chgData name="Kate Lancaster" userId="36a3dea0-8e9a-4a0f-8285-613d0b488086" providerId="ADAL" clId="{10545E79-9F24-4385-907A-D27446BB52D9}" dt="2025-08-18T11:48:12.390" v="12" actId="207"/>
          <ac:spMkLst>
            <pc:docMk/>
            <pc:sldMk cId="2486853299" sldId="290"/>
            <ac:spMk id="10" creationId="{632579EE-574D-A426-854D-AA8A73B0077F}"/>
          </ac:spMkLst>
        </pc:spChg>
        <pc:spChg chg="mod">
          <ac:chgData name="Kate Lancaster" userId="36a3dea0-8e9a-4a0f-8285-613d0b488086" providerId="ADAL" clId="{10545E79-9F24-4385-907A-D27446BB52D9}" dt="2025-08-18T11:48:09" v="11" actId="207"/>
          <ac:spMkLst>
            <pc:docMk/>
            <pc:sldMk cId="2486853299" sldId="290"/>
            <ac:spMk id="18" creationId="{3CC7B073-7D83-10CD-A5DB-2E66A34838E7}"/>
          </ac:spMkLst>
        </pc:spChg>
        <pc:spChg chg="mod">
          <ac:chgData name="Kate Lancaster" userId="36a3dea0-8e9a-4a0f-8285-613d0b488086" providerId="ADAL" clId="{10545E79-9F24-4385-907A-D27446BB52D9}" dt="2025-08-18T11:48:01.667" v="10" actId="207"/>
          <ac:spMkLst>
            <pc:docMk/>
            <pc:sldMk cId="2486853299" sldId="290"/>
            <ac:spMk id="19" creationId="{CFA3736D-551B-C47A-6A3E-C8257243C0B0}"/>
          </ac:spMkLst>
        </pc:spChg>
      </pc:sldChg>
      <pc:sldChg chg="modSp mod">
        <pc:chgData name="Kate Lancaster" userId="36a3dea0-8e9a-4a0f-8285-613d0b488086" providerId="ADAL" clId="{10545E79-9F24-4385-907A-D27446BB52D9}" dt="2025-08-18T11:56:43.672" v="99" actId="207"/>
        <pc:sldMkLst>
          <pc:docMk/>
          <pc:sldMk cId="1906754412" sldId="291"/>
        </pc:sldMkLst>
        <pc:spChg chg="mod">
          <ac:chgData name="Kate Lancaster" userId="36a3dea0-8e9a-4a0f-8285-613d0b488086" providerId="ADAL" clId="{10545E79-9F24-4385-907A-D27446BB52D9}" dt="2025-08-18T11:56:43.672" v="99" actId="207"/>
          <ac:spMkLst>
            <pc:docMk/>
            <pc:sldMk cId="1906754412" sldId="291"/>
            <ac:spMk id="11" creationId="{AACF62D0-E583-C2DF-7EAE-F0B9E6A03DA9}"/>
          </ac:spMkLst>
        </pc:spChg>
        <pc:spChg chg="mod">
          <ac:chgData name="Kate Lancaster" userId="36a3dea0-8e9a-4a0f-8285-613d0b488086" providerId="ADAL" clId="{10545E79-9F24-4385-907A-D27446BB52D9}" dt="2025-08-18T11:56:39.991" v="98" actId="207"/>
          <ac:spMkLst>
            <pc:docMk/>
            <pc:sldMk cId="1906754412" sldId="291"/>
            <ac:spMk id="12" creationId="{3BDD3E3F-59D1-FCF5-726B-DD88D9DC73B3}"/>
          </ac:spMkLst>
        </pc:spChg>
      </pc:sldChg>
      <pc:sldChg chg="delSp mod">
        <pc:chgData name="Kate Lancaster" userId="36a3dea0-8e9a-4a0f-8285-613d0b488086" providerId="ADAL" clId="{10545E79-9F24-4385-907A-D27446BB52D9}" dt="2025-08-18T11:53:33.725" v="46" actId="478"/>
        <pc:sldMkLst>
          <pc:docMk/>
          <pc:sldMk cId="1690555130" sldId="336"/>
        </pc:sldMkLst>
        <pc:spChg chg="del">
          <ac:chgData name="Kate Lancaster" userId="36a3dea0-8e9a-4a0f-8285-613d0b488086" providerId="ADAL" clId="{10545E79-9F24-4385-907A-D27446BB52D9}" dt="2025-08-18T11:53:30.701" v="45" actId="478"/>
          <ac:spMkLst>
            <pc:docMk/>
            <pc:sldMk cId="1690555130" sldId="336"/>
            <ac:spMk id="4" creationId="{CB84BA68-1EE6-A365-17E4-71E7BDB0EE91}"/>
          </ac:spMkLst>
        </pc:spChg>
        <pc:spChg chg="del">
          <ac:chgData name="Kate Lancaster" userId="36a3dea0-8e9a-4a0f-8285-613d0b488086" providerId="ADAL" clId="{10545E79-9F24-4385-907A-D27446BB52D9}" dt="2025-08-18T11:53:33.725" v="46" actId="478"/>
          <ac:spMkLst>
            <pc:docMk/>
            <pc:sldMk cId="1690555130" sldId="336"/>
            <ac:spMk id="5" creationId="{1650AC06-9D56-0255-A74C-A1732978230A}"/>
          </ac:spMkLst>
        </pc:spChg>
      </pc:sldChg>
      <pc:sldChg chg="delSp mod">
        <pc:chgData name="Kate Lancaster" userId="36a3dea0-8e9a-4a0f-8285-613d0b488086" providerId="ADAL" clId="{10545E79-9F24-4385-907A-D27446BB52D9}" dt="2025-08-18T11:53:39.110" v="48" actId="478"/>
        <pc:sldMkLst>
          <pc:docMk/>
          <pc:sldMk cId="3254821265" sldId="337"/>
        </pc:sldMkLst>
        <pc:spChg chg="del">
          <ac:chgData name="Kate Lancaster" userId="36a3dea0-8e9a-4a0f-8285-613d0b488086" providerId="ADAL" clId="{10545E79-9F24-4385-907A-D27446BB52D9}" dt="2025-08-18T11:53:39.110" v="48" actId="478"/>
          <ac:spMkLst>
            <pc:docMk/>
            <pc:sldMk cId="3254821265" sldId="337"/>
            <ac:spMk id="4" creationId="{CB84BA68-1EE6-A365-17E4-71E7BDB0EE91}"/>
          </ac:spMkLst>
        </pc:spChg>
        <pc:spChg chg="del">
          <ac:chgData name="Kate Lancaster" userId="36a3dea0-8e9a-4a0f-8285-613d0b488086" providerId="ADAL" clId="{10545E79-9F24-4385-907A-D27446BB52D9}" dt="2025-08-18T11:53:36.846" v="47" actId="478"/>
          <ac:spMkLst>
            <pc:docMk/>
            <pc:sldMk cId="3254821265" sldId="337"/>
            <ac:spMk id="5" creationId="{1650AC06-9D56-0255-A74C-A1732978230A}"/>
          </ac:spMkLst>
        </pc:spChg>
      </pc:sldChg>
      <pc:sldChg chg="delSp mod">
        <pc:chgData name="Kate Lancaster" userId="36a3dea0-8e9a-4a0f-8285-613d0b488086" providerId="ADAL" clId="{10545E79-9F24-4385-907A-D27446BB52D9}" dt="2025-08-18T11:54:23.446" v="64" actId="478"/>
        <pc:sldMkLst>
          <pc:docMk/>
          <pc:sldMk cId="4109005666" sldId="339"/>
        </pc:sldMkLst>
        <pc:spChg chg="del">
          <ac:chgData name="Kate Lancaster" userId="36a3dea0-8e9a-4a0f-8285-613d0b488086" providerId="ADAL" clId="{10545E79-9F24-4385-907A-D27446BB52D9}" dt="2025-08-18T11:54:23.446" v="64" actId="478"/>
          <ac:spMkLst>
            <pc:docMk/>
            <pc:sldMk cId="4109005666" sldId="339"/>
            <ac:spMk id="4" creationId="{CB84BA68-1EE6-A365-17E4-71E7BDB0EE91}"/>
          </ac:spMkLst>
        </pc:spChg>
        <pc:spChg chg="del">
          <ac:chgData name="Kate Lancaster" userId="36a3dea0-8e9a-4a0f-8285-613d0b488086" providerId="ADAL" clId="{10545E79-9F24-4385-907A-D27446BB52D9}" dt="2025-08-18T11:54:21.645" v="63" actId="478"/>
          <ac:spMkLst>
            <pc:docMk/>
            <pc:sldMk cId="4109005666" sldId="339"/>
            <ac:spMk id="5" creationId="{1650AC06-9D56-0255-A74C-A1732978230A}"/>
          </ac:spMkLst>
        </pc:spChg>
      </pc:sldChg>
      <pc:sldChg chg="delSp modSp mod">
        <pc:chgData name="Kate Lancaster" userId="36a3dea0-8e9a-4a0f-8285-613d0b488086" providerId="ADAL" clId="{10545E79-9F24-4385-907A-D27446BB52D9}" dt="2025-08-18T11:54:29.831" v="67" actId="478"/>
        <pc:sldMkLst>
          <pc:docMk/>
          <pc:sldMk cId="4071377639" sldId="340"/>
        </pc:sldMkLst>
        <pc:spChg chg="del">
          <ac:chgData name="Kate Lancaster" userId="36a3dea0-8e9a-4a0f-8285-613d0b488086" providerId="ADAL" clId="{10545E79-9F24-4385-907A-D27446BB52D9}" dt="2025-08-18T11:54:29.831" v="67" actId="478"/>
          <ac:spMkLst>
            <pc:docMk/>
            <pc:sldMk cId="4071377639" sldId="340"/>
            <ac:spMk id="4" creationId="{CB84BA68-1EE6-A365-17E4-71E7BDB0EE91}"/>
          </ac:spMkLst>
        </pc:spChg>
        <pc:spChg chg="del mod">
          <ac:chgData name="Kate Lancaster" userId="36a3dea0-8e9a-4a0f-8285-613d0b488086" providerId="ADAL" clId="{10545E79-9F24-4385-907A-D27446BB52D9}" dt="2025-08-18T11:54:28.349" v="66" actId="478"/>
          <ac:spMkLst>
            <pc:docMk/>
            <pc:sldMk cId="4071377639" sldId="340"/>
            <ac:spMk id="5" creationId="{1650AC06-9D56-0255-A74C-A1732978230A}"/>
          </ac:spMkLst>
        </pc:spChg>
      </pc:sldChg>
      <pc:sldChg chg="delSp modSp mod">
        <pc:chgData name="Kate Lancaster" userId="36a3dea0-8e9a-4a0f-8285-613d0b488086" providerId="ADAL" clId="{10545E79-9F24-4385-907A-D27446BB52D9}" dt="2025-08-18T11:54:18.637" v="62" actId="478"/>
        <pc:sldMkLst>
          <pc:docMk/>
          <pc:sldMk cId="2114472291" sldId="341"/>
        </pc:sldMkLst>
        <pc:spChg chg="del mod">
          <ac:chgData name="Kate Lancaster" userId="36a3dea0-8e9a-4a0f-8285-613d0b488086" providerId="ADAL" clId="{10545E79-9F24-4385-907A-D27446BB52D9}" dt="2025-08-18T11:54:18.637" v="62" actId="478"/>
          <ac:spMkLst>
            <pc:docMk/>
            <pc:sldMk cId="2114472291" sldId="341"/>
            <ac:spMk id="4" creationId="{CB84BA68-1EE6-A365-17E4-71E7BDB0EE91}"/>
          </ac:spMkLst>
        </pc:spChg>
        <pc:spChg chg="del">
          <ac:chgData name="Kate Lancaster" userId="36a3dea0-8e9a-4a0f-8285-613d0b488086" providerId="ADAL" clId="{10545E79-9F24-4385-907A-D27446BB52D9}" dt="2025-08-18T11:54:15.686" v="60" actId="478"/>
          <ac:spMkLst>
            <pc:docMk/>
            <pc:sldMk cId="2114472291" sldId="341"/>
            <ac:spMk id="5" creationId="{1650AC06-9D56-0255-A74C-A1732978230A}"/>
          </ac:spMkLst>
        </pc:spChg>
      </pc:sldChg>
      <pc:sldChg chg="delSp mod">
        <pc:chgData name="Kate Lancaster" userId="36a3dea0-8e9a-4a0f-8285-613d0b488086" providerId="ADAL" clId="{10545E79-9F24-4385-907A-D27446BB52D9}" dt="2025-08-18T11:54:34.573" v="69" actId="478"/>
        <pc:sldMkLst>
          <pc:docMk/>
          <pc:sldMk cId="1604575193" sldId="344"/>
        </pc:sldMkLst>
        <pc:spChg chg="del">
          <ac:chgData name="Kate Lancaster" userId="36a3dea0-8e9a-4a0f-8285-613d0b488086" providerId="ADAL" clId="{10545E79-9F24-4385-907A-D27446BB52D9}" dt="2025-08-18T11:54:34.573" v="69" actId="478"/>
          <ac:spMkLst>
            <pc:docMk/>
            <pc:sldMk cId="1604575193" sldId="344"/>
            <ac:spMk id="2" creationId="{B1304B6A-5A53-F8E7-3013-D1547185CF45}"/>
          </ac:spMkLst>
        </pc:spChg>
        <pc:spChg chg="del">
          <ac:chgData name="Kate Lancaster" userId="36a3dea0-8e9a-4a0f-8285-613d0b488086" providerId="ADAL" clId="{10545E79-9F24-4385-907A-D27446BB52D9}" dt="2025-08-18T11:54:32.791" v="68" actId="478"/>
          <ac:spMkLst>
            <pc:docMk/>
            <pc:sldMk cId="1604575193" sldId="344"/>
            <ac:spMk id="7" creationId="{8C11A702-29A7-630C-3903-347489B2A2D7}"/>
          </ac:spMkLst>
        </pc:spChg>
      </pc:sldChg>
      <pc:sldChg chg="delSp mod">
        <pc:chgData name="Kate Lancaster" userId="36a3dea0-8e9a-4a0f-8285-613d0b488086" providerId="ADAL" clId="{10545E79-9F24-4385-907A-D27446BB52D9}" dt="2025-08-18T11:50:51.631" v="15" actId="478"/>
        <pc:sldMkLst>
          <pc:docMk/>
          <pc:sldMk cId="2839840334" sldId="348"/>
        </pc:sldMkLst>
        <pc:spChg chg="del">
          <ac:chgData name="Kate Lancaster" userId="36a3dea0-8e9a-4a0f-8285-613d0b488086" providerId="ADAL" clId="{10545E79-9F24-4385-907A-D27446BB52D9}" dt="2025-08-18T11:50:51.631" v="15" actId="478"/>
          <ac:spMkLst>
            <pc:docMk/>
            <pc:sldMk cId="2839840334" sldId="348"/>
            <ac:spMk id="5" creationId="{1650AC06-9D56-0255-A74C-A1732978230A}"/>
          </ac:spMkLst>
        </pc:spChg>
      </pc:sldChg>
      <pc:sldChg chg="delSp del mod">
        <pc:chgData name="Kate Lancaster" userId="36a3dea0-8e9a-4a0f-8285-613d0b488086" providerId="ADAL" clId="{10545E79-9F24-4385-907A-D27446BB52D9}" dt="2025-08-18T11:55:53.177" v="87" actId="2696"/>
        <pc:sldMkLst>
          <pc:docMk/>
          <pc:sldMk cId="1375887450" sldId="349"/>
        </pc:sldMkLst>
        <pc:spChg chg="del">
          <ac:chgData name="Kate Lancaster" userId="36a3dea0-8e9a-4a0f-8285-613d0b488086" providerId="ADAL" clId="{10545E79-9F24-4385-907A-D27446BB52D9}" dt="2025-08-18T11:54:41.233" v="71" actId="478"/>
          <ac:spMkLst>
            <pc:docMk/>
            <pc:sldMk cId="1375887450" sldId="349"/>
            <ac:spMk id="3" creationId="{0EE7EDF0-D4B6-AE56-D921-AC60024DA19A}"/>
          </ac:spMkLst>
        </pc:spChg>
        <pc:spChg chg="del">
          <ac:chgData name="Kate Lancaster" userId="36a3dea0-8e9a-4a0f-8285-613d0b488086" providerId="ADAL" clId="{10545E79-9F24-4385-907A-D27446BB52D9}" dt="2025-08-18T11:54:39.318" v="70" actId="478"/>
          <ac:spMkLst>
            <pc:docMk/>
            <pc:sldMk cId="1375887450" sldId="349"/>
            <ac:spMk id="4" creationId="{3ADBD91D-8CB1-DB63-EB49-DC10DDD0297F}"/>
          </ac:spMkLst>
        </pc:spChg>
      </pc:sldChg>
      <pc:sldChg chg="modSp mod">
        <pc:chgData name="Kate Lancaster" userId="36a3dea0-8e9a-4a0f-8285-613d0b488086" providerId="ADAL" clId="{10545E79-9F24-4385-907A-D27446BB52D9}" dt="2025-08-18T11:52:47.812" v="40" actId="1076"/>
        <pc:sldMkLst>
          <pc:docMk/>
          <pc:sldMk cId="128408784" sldId="360"/>
        </pc:sldMkLst>
        <pc:spChg chg="mod">
          <ac:chgData name="Kate Lancaster" userId="36a3dea0-8e9a-4a0f-8285-613d0b488086" providerId="ADAL" clId="{10545E79-9F24-4385-907A-D27446BB52D9}" dt="2025-08-18T11:52:47.812" v="40" actId="1076"/>
          <ac:spMkLst>
            <pc:docMk/>
            <pc:sldMk cId="128408784" sldId="360"/>
            <ac:spMk id="3" creationId="{CBD86D13-0A17-6D58-0BE3-AA84100C7B63}"/>
          </ac:spMkLst>
        </pc:spChg>
        <pc:spChg chg="mod">
          <ac:chgData name="Kate Lancaster" userId="36a3dea0-8e9a-4a0f-8285-613d0b488086" providerId="ADAL" clId="{10545E79-9F24-4385-907A-D27446BB52D9}" dt="2025-08-18T11:52:46.921" v="39" actId="113"/>
          <ac:spMkLst>
            <pc:docMk/>
            <pc:sldMk cId="128408784" sldId="360"/>
            <ac:spMk id="4" creationId="{5290545D-B144-8DEB-DAEE-106E516274F8}"/>
          </ac:spMkLst>
        </pc:spChg>
      </pc:sldChg>
      <pc:sldChg chg="modSp mod">
        <pc:chgData name="Kate Lancaster" userId="36a3dea0-8e9a-4a0f-8285-613d0b488086" providerId="ADAL" clId="{10545E79-9F24-4385-907A-D27446BB52D9}" dt="2025-08-18T11:58:11.868" v="103" actId="2711"/>
        <pc:sldMkLst>
          <pc:docMk/>
          <pc:sldMk cId="2338842241" sldId="903"/>
        </pc:sldMkLst>
        <pc:graphicFrameChg chg="modGraphic">
          <ac:chgData name="Kate Lancaster" userId="36a3dea0-8e9a-4a0f-8285-613d0b488086" providerId="ADAL" clId="{10545E79-9F24-4385-907A-D27446BB52D9}" dt="2025-08-18T11:58:11.868" v="103" actId="2711"/>
          <ac:graphicFrameMkLst>
            <pc:docMk/>
            <pc:sldMk cId="2338842241" sldId="903"/>
            <ac:graphicFrameMk id="7" creationId="{FCD75D69-0556-0218-45BA-2D2B8A22EB45}"/>
          </ac:graphicFrameMkLst>
        </pc:graphicFrameChg>
      </pc:sldChg>
      <pc:sldChg chg="modSp mod">
        <pc:chgData name="Kate Lancaster" userId="36a3dea0-8e9a-4a0f-8285-613d0b488086" providerId="ADAL" clId="{10545E79-9F24-4385-907A-D27446BB52D9}" dt="2025-08-18T11:57:48.387" v="102" actId="207"/>
        <pc:sldMkLst>
          <pc:docMk/>
          <pc:sldMk cId="4041665803" sldId="2040"/>
        </pc:sldMkLst>
        <pc:spChg chg="mod">
          <ac:chgData name="Kate Lancaster" userId="36a3dea0-8e9a-4a0f-8285-613d0b488086" providerId="ADAL" clId="{10545E79-9F24-4385-907A-D27446BB52D9}" dt="2025-08-18T11:57:48.387" v="102" actId="207"/>
          <ac:spMkLst>
            <pc:docMk/>
            <pc:sldMk cId="4041665803" sldId="2040"/>
            <ac:spMk id="11" creationId="{1165B089-F7DF-9BC0-76B9-008F78AAD882}"/>
          </ac:spMkLst>
        </pc:spChg>
      </pc:sldChg>
      <pc:sldChg chg="del">
        <pc:chgData name="Kate Lancaster" userId="36a3dea0-8e9a-4a0f-8285-613d0b488086" providerId="ADAL" clId="{10545E79-9F24-4385-907A-D27446BB52D9}" dt="2025-08-18T11:57:25.091" v="100" actId="2696"/>
        <pc:sldMkLst>
          <pc:docMk/>
          <pc:sldMk cId="215399984" sldId="2045"/>
        </pc:sldMkLst>
      </pc:sldChg>
      <pc:sldChg chg="del">
        <pc:chgData name="Kate Lancaster" userId="36a3dea0-8e9a-4a0f-8285-613d0b488086" providerId="ADAL" clId="{10545E79-9F24-4385-907A-D27446BB52D9}" dt="2025-08-18T11:57:38.459" v="101" actId="2696"/>
        <pc:sldMkLst>
          <pc:docMk/>
          <pc:sldMk cId="611227374" sldId="2046"/>
        </pc:sldMkLst>
      </pc:sldChg>
      <pc:sldChg chg="modSp mod">
        <pc:chgData name="Kate Lancaster" userId="36a3dea0-8e9a-4a0f-8285-613d0b488086" providerId="ADAL" clId="{10545E79-9F24-4385-907A-D27446BB52D9}" dt="2025-08-18T11:53:52.409" v="56" actId="404"/>
        <pc:sldMkLst>
          <pc:docMk/>
          <pc:sldMk cId="1074521528" sldId="2052"/>
        </pc:sldMkLst>
        <pc:spChg chg="mod">
          <ac:chgData name="Kate Lancaster" userId="36a3dea0-8e9a-4a0f-8285-613d0b488086" providerId="ADAL" clId="{10545E79-9F24-4385-907A-D27446BB52D9}" dt="2025-08-18T11:53:52.409" v="56" actId="404"/>
          <ac:spMkLst>
            <pc:docMk/>
            <pc:sldMk cId="1074521528" sldId="2052"/>
            <ac:spMk id="4" creationId="{C5C0DB08-E591-24DA-5851-B4B291F7B9C3}"/>
          </ac:spMkLst>
        </pc:spChg>
        <pc:spChg chg="mod">
          <ac:chgData name="Kate Lancaster" userId="36a3dea0-8e9a-4a0f-8285-613d0b488086" providerId="ADAL" clId="{10545E79-9F24-4385-907A-D27446BB52D9}" dt="2025-08-18T11:52:59.938" v="41" actId="207"/>
          <ac:spMkLst>
            <pc:docMk/>
            <pc:sldMk cId="1074521528" sldId="2052"/>
            <ac:spMk id="6" creationId="{ABA318BA-6620-D3A9-3753-45965CEF9CA6}"/>
          </ac:spMkLst>
        </pc:spChg>
      </pc:sldChg>
      <pc:sldChg chg="delSp mod">
        <pc:chgData name="Kate Lancaster" userId="36a3dea0-8e9a-4a0f-8285-613d0b488086" providerId="ADAL" clId="{10545E79-9F24-4385-907A-D27446BB52D9}" dt="2025-08-18T11:54:12.261" v="59" actId="478"/>
        <pc:sldMkLst>
          <pc:docMk/>
          <pc:sldMk cId="1505508074" sldId="2053"/>
        </pc:sldMkLst>
        <pc:spChg chg="del">
          <ac:chgData name="Kate Lancaster" userId="36a3dea0-8e9a-4a0f-8285-613d0b488086" providerId="ADAL" clId="{10545E79-9F24-4385-907A-D27446BB52D9}" dt="2025-08-18T11:54:12.261" v="59" actId="478"/>
          <ac:spMkLst>
            <pc:docMk/>
            <pc:sldMk cId="1505508074" sldId="2053"/>
            <ac:spMk id="4" creationId="{CB84BA68-1EE6-A365-17E4-71E7BDB0EE91}"/>
          </ac:spMkLst>
        </pc:spChg>
        <pc:spChg chg="del">
          <ac:chgData name="Kate Lancaster" userId="36a3dea0-8e9a-4a0f-8285-613d0b488086" providerId="ADAL" clId="{10545E79-9F24-4385-907A-D27446BB52D9}" dt="2025-08-18T11:54:10.366" v="58" actId="478"/>
          <ac:spMkLst>
            <pc:docMk/>
            <pc:sldMk cId="1505508074" sldId="2053"/>
            <ac:spMk id="5" creationId="{1650AC06-9D56-0255-A74C-A1732978230A}"/>
          </ac:spMkLst>
        </pc:spChg>
      </pc:sldChg>
      <pc:sldChg chg="modSp mod">
        <pc:chgData name="Kate Lancaster" userId="36a3dea0-8e9a-4a0f-8285-613d0b488086" providerId="ADAL" clId="{10545E79-9F24-4385-907A-D27446BB52D9}" dt="2025-08-18T11:53:57.918" v="57" actId="122"/>
        <pc:sldMkLst>
          <pc:docMk/>
          <pc:sldMk cId="2336780065" sldId="2055"/>
        </pc:sldMkLst>
        <pc:spChg chg="mod">
          <ac:chgData name="Kate Lancaster" userId="36a3dea0-8e9a-4a0f-8285-613d0b488086" providerId="ADAL" clId="{10545E79-9F24-4385-907A-D27446BB52D9}" dt="2025-08-18T11:53:57.918" v="57" actId="122"/>
          <ac:spMkLst>
            <pc:docMk/>
            <pc:sldMk cId="2336780065" sldId="2055"/>
            <ac:spMk id="4" creationId="{C5C0DB08-E591-24DA-5851-B4B291F7B9C3}"/>
          </ac:spMkLst>
        </pc:spChg>
        <pc:spChg chg="mod">
          <ac:chgData name="Kate Lancaster" userId="36a3dea0-8e9a-4a0f-8285-613d0b488086" providerId="ADAL" clId="{10545E79-9F24-4385-907A-D27446BB52D9}" dt="2025-08-18T11:53:21.098" v="44" actId="20577"/>
          <ac:spMkLst>
            <pc:docMk/>
            <pc:sldMk cId="2336780065" sldId="2055"/>
            <ac:spMk id="6" creationId="{ABA318BA-6620-D3A9-3753-45965CEF9CA6}"/>
          </ac:spMkLst>
        </pc:spChg>
      </pc:sldChg>
      <pc:sldChg chg="delSp mod">
        <pc:chgData name="Kate Lancaster" userId="36a3dea0-8e9a-4a0f-8285-613d0b488086" providerId="ADAL" clId="{10545E79-9F24-4385-907A-D27446BB52D9}" dt="2025-08-18T11:50:44.321" v="13" actId="478"/>
        <pc:sldMkLst>
          <pc:docMk/>
          <pc:sldMk cId="3459394614" sldId="2056"/>
        </pc:sldMkLst>
        <pc:spChg chg="del">
          <ac:chgData name="Kate Lancaster" userId="36a3dea0-8e9a-4a0f-8285-613d0b488086" providerId="ADAL" clId="{10545E79-9F24-4385-907A-D27446BB52D9}" dt="2025-08-18T11:50:44.321" v="13" actId="478"/>
          <ac:spMkLst>
            <pc:docMk/>
            <pc:sldMk cId="3459394614" sldId="2056"/>
            <ac:spMk id="5" creationId="{1650AC06-9D56-0255-A74C-A1732978230A}"/>
          </ac:spMkLst>
        </pc:spChg>
      </pc:sldChg>
      <pc:sldChg chg="delSp mod">
        <pc:chgData name="Kate Lancaster" userId="36a3dea0-8e9a-4a0f-8285-613d0b488086" providerId="ADAL" clId="{10545E79-9F24-4385-907A-D27446BB52D9}" dt="2025-08-18T11:50:47.958" v="14" actId="478"/>
        <pc:sldMkLst>
          <pc:docMk/>
          <pc:sldMk cId="73640332" sldId="2057"/>
        </pc:sldMkLst>
        <pc:spChg chg="del">
          <ac:chgData name="Kate Lancaster" userId="36a3dea0-8e9a-4a0f-8285-613d0b488086" providerId="ADAL" clId="{10545E79-9F24-4385-907A-D27446BB52D9}" dt="2025-08-18T11:50:47.958" v="14" actId="478"/>
          <ac:spMkLst>
            <pc:docMk/>
            <pc:sldMk cId="73640332" sldId="2057"/>
            <ac:spMk id="5" creationId="{0CADB0E6-5BF8-A60E-5C0B-8D8E64FC2052}"/>
          </ac:spMkLst>
        </pc:spChg>
      </pc:sldChg>
      <pc:sldChg chg="delSp mod">
        <pc:chgData name="Kate Lancaster" userId="36a3dea0-8e9a-4a0f-8285-613d0b488086" providerId="ADAL" clId="{10545E79-9F24-4385-907A-D27446BB52D9}" dt="2025-08-18T11:50:54.638" v="16" actId="478"/>
        <pc:sldMkLst>
          <pc:docMk/>
          <pc:sldMk cId="1907773883" sldId="2059"/>
        </pc:sldMkLst>
        <pc:spChg chg="del">
          <ac:chgData name="Kate Lancaster" userId="36a3dea0-8e9a-4a0f-8285-613d0b488086" providerId="ADAL" clId="{10545E79-9F24-4385-907A-D27446BB52D9}" dt="2025-08-18T11:50:54.638" v="16" actId="478"/>
          <ac:spMkLst>
            <pc:docMk/>
            <pc:sldMk cId="1907773883" sldId="2059"/>
            <ac:spMk id="5" creationId="{1650AC06-9D56-0255-A74C-A1732978230A}"/>
          </ac:spMkLst>
        </pc:spChg>
      </pc:sldChg>
      <pc:sldChg chg="delSp mod">
        <pc:chgData name="Kate Lancaster" userId="36a3dea0-8e9a-4a0f-8285-613d0b488086" providerId="ADAL" clId="{10545E79-9F24-4385-907A-D27446BB52D9}" dt="2025-08-18T11:50:59.326" v="17" actId="478"/>
        <pc:sldMkLst>
          <pc:docMk/>
          <pc:sldMk cId="4225226574" sldId="2060"/>
        </pc:sldMkLst>
        <pc:spChg chg="del">
          <ac:chgData name="Kate Lancaster" userId="36a3dea0-8e9a-4a0f-8285-613d0b488086" providerId="ADAL" clId="{10545E79-9F24-4385-907A-D27446BB52D9}" dt="2025-08-18T11:50:59.326" v="17" actId="478"/>
          <ac:spMkLst>
            <pc:docMk/>
            <pc:sldMk cId="4225226574" sldId="2060"/>
            <ac:spMk id="5" creationId="{7863940B-26B0-EE99-A43E-6E8420070A46}"/>
          </ac:spMkLst>
        </pc:spChg>
      </pc:sldChg>
      <pc:sldChg chg="modSp mod">
        <pc:chgData name="Kate Lancaster" userId="36a3dea0-8e9a-4a0f-8285-613d0b488086" providerId="ADAL" clId="{10545E79-9F24-4385-907A-D27446BB52D9}" dt="2025-08-18T11:51:16.017" v="19" actId="113"/>
        <pc:sldMkLst>
          <pc:docMk/>
          <pc:sldMk cId="1618560526" sldId="2061"/>
        </pc:sldMkLst>
        <pc:spChg chg="mod">
          <ac:chgData name="Kate Lancaster" userId="36a3dea0-8e9a-4a0f-8285-613d0b488086" providerId="ADAL" clId="{10545E79-9F24-4385-907A-D27446BB52D9}" dt="2025-08-18T11:51:16.017" v="19" actId="113"/>
          <ac:spMkLst>
            <pc:docMk/>
            <pc:sldMk cId="1618560526" sldId="2061"/>
            <ac:spMk id="4" creationId="{F8AB1FD8-795E-FAA0-6FE8-4B3BF968BC40}"/>
          </ac:spMkLst>
        </pc:spChg>
      </pc:sldChg>
      <pc:sldChg chg="addSp delSp modSp add mod ord">
        <pc:chgData name="Kate Lancaster" userId="36a3dea0-8e9a-4a0f-8285-613d0b488086" providerId="ADAL" clId="{10545E79-9F24-4385-907A-D27446BB52D9}" dt="2025-08-18T11:55:48.152" v="86"/>
        <pc:sldMkLst>
          <pc:docMk/>
          <pc:sldMk cId="4106268178" sldId="2062"/>
        </pc:sldMkLst>
        <pc:spChg chg="mod">
          <ac:chgData name="Kate Lancaster" userId="36a3dea0-8e9a-4a0f-8285-613d0b488086" providerId="ADAL" clId="{10545E79-9F24-4385-907A-D27446BB52D9}" dt="2025-08-18T11:55:26.811" v="77" actId="6549"/>
          <ac:spMkLst>
            <pc:docMk/>
            <pc:sldMk cId="4106268178" sldId="2062"/>
            <ac:spMk id="6" creationId="{193F2824-51FA-1697-C9FF-372482DD0D40}"/>
          </ac:spMkLst>
        </pc:spChg>
        <pc:spChg chg="mod">
          <ac:chgData name="Kate Lancaster" userId="36a3dea0-8e9a-4a0f-8285-613d0b488086" providerId="ADAL" clId="{10545E79-9F24-4385-907A-D27446BB52D9}" dt="2025-08-18T11:55:23.877" v="76" actId="207"/>
          <ac:spMkLst>
            <pc:docMk/>
            <pc:sldMk cId="4106268178" sldId="2062"/>
            <ac:spMk id="7" creationId="{0229CD80-8824-F832-4FEE-91917F427F9F}"/>
          </ac:spMkLst>
        </pc:spChg>
        <pc:spChg chg="del">
          <ac:chgData name="Kate Lancaster" userId="36a3dea0-8e9a-4a0f-8285-613d0b488086" providerId="ADAL" clId="{10545E79-9F24-4385-907A-D27446BB52D9}" dt="2025-08-18T11:55:41.990" v="85" actId="478"/>
          <ac:spMkLst>
            <pc:docMk/>
            <pc:sldMk cId="4106268178" sldId="2062"/>
            <ac:spMk id="38" creationId="{0FDCF799-8472-CBB7-E641-C33E3484912B}"/>
          </ac:spMkLst>
        </pc:spChg>
        <pc:spChg chg="del">
          <ac:chgData name="Kate Lancaster" userId="36a3dea0-8e9a-4a0f-8285-613d0b488086" providerId="ADAL" clId="{10545E79-9F24-4385-907A-D27446BB52D9}" dt="2025-08-18T11:55:39.781" v="84" actId="478"/>
          <ac:spMkLst>
            <pc:docMk/>
            <pc:sldMk cId="4106268178" sldId="2062"/>
            <ac:spMk id="39" creationId="{2CC8D56D-7678-A928-1024-ED15B824BB90}"/>
          </ac:spMkLst>
        </pc:spChg>
        <pc:spChg chg="del">
          <ac:chgData name="Kate Lancaster" userId="36a3dea0-8e9a-4a0f-8285-613d0b488086" providerId="ADAL" clId="{10545E79-9F24-4385-907A-D27446BB52D9}" dt="2025-08-18T11:55:39.781" v="84" actId="478"/>
          <ac:spMkLst>
            <pc:docMk/>
            <pc:sldMk cId="4106268178" sldId="2062"/>
            <ac:spMk id="40" creationId="{AFA72EDB-2782-A76A-F1A4-982F631E468E}"/>
          </ac:spMkLst>
        </pc:spChg>
        <pc:spChg chg="del">
          <ac:chgData name="Kate Lancaster" userId="36a3dea0-8e9a-4a0f-8285-613d0b488086" providerId="ADAL" clId="{10545E79-9F24-4385-907A-D27446BB52D9}" dt="2025-08-18T11:55:28.566" v="79" actId="478"/>
          <ac:spMkLst>
            <pc:docMk/>
            <pc:sldMk cId="4106268178" sldId="2062"/>
            <ac:spMk id="41" creationId="{2AB8733E-A73D-FF77-AFA2-4CE70CD076A2}"/>
          </ac:spMkLst>
        </pc:spChg>
        <pc:spChg chg="del">
          <ac:chgData name="Kate Lancaster" userId="36a3dea0-8e9a-4a0f-8285-613d0b488086" providerId="ADAL" clId="{10545E79-9F24-4385-907A-D27446BB52D9}" dt="2025-08-18T11:55:41.990" v="85" actId="478"/>
          <ac:spMkLst>
            <pc:docMk/>
            <pc:sldMk cId="4106268178" sldId="2062"/>
            <ac:spMk id="42" creationId="{2B74D9FB-D67F-9FD4-4372-359FBA8EE389}"/>
          </ac:spMkLst>
        </pc:spChg>
        <pc:spChg chg="del">
          <ac:chgData name="Kate Lancaster" userId="36a3dea0-8e9a-4a0f-8285-613d0b488086" providerId="ADAL" clId="{10545E79-9F24-4385-907A-D27446BB52D9}" dt="2025-08-18T11:55:34.189" v="80" actId="478"/>
          <ac:spMkLst>
            <pc:docMk/>
            <pc:sldMk cId="4106268178" sldId="2062"/>
            <ac:spMk id="43" creationId="{A64A51ED-0D4B-E7EB-385B-3D4AEB645635}"/>
          </ac:spMkLst>
        </pc:spChg>
        <pc:spChg chg="del">
          <ac:chgData name="Kate Lancaster" userId="36a3dea0-8e9a-4a0f-8285-613d0b488086" providerId="ADAL" clId="{10545E79-9F24-4385-907A-D27446BB52D9}" dt="2025-08-18T11:55:41.990" v="85" actId="478"/>
          <ac:spMkLst>
            <pc:docMk/>
            <pc:sldMk cId="4106268178" sldId="2062"/>
            <ac:spMk id="46" creationId="{A3D0E3ED-70EF-C288-ECB0-01468D7C36DA}"/>
          </ac:spMkLst>
        </pc:spChg>
        <pc:spChg chg="del">
          <ac:chgData name="Kate Lancaster" userId="36a3dea0-8e9a-4a0f-8285-613d0b488086" providerId="ADAL" clId="{10545E79-9F24-4385-907A-D27446BB52D9}" dt="2025-08-18T11:55:38.271" v="83" actId="478"/>
          <ac:spMkLst>
            <pc:docMk/>
            <pc:sldMk cId="4106268178" sldId="2062"/>
            <ac:spMk id="49" creationId="{1E471B0E-7079-133E-159C-97A5CEBDCDF9}"/>
          </ac:spMkLst>
        </pc:spChg>
        <pc:spChg chg="del">
          <ac:chgData name="Kate Lancaster" userId="36a3dea0-8e9a-4a0f-8285-613d0b488086" providerId="ADAL" clId="{10545E79-9F24-4385-907A-D27446BB52D9}" dt="2025-08-18T11:55:38.271" v="83" actId="478"/>
          <ac:spMkLst>
            <pc:docMk/>
            <pc:sldMk cId="4106268178" sldId="2062"/>
            <ac:spMk id="50" creationId="{115C5CFC-8643-C386-17FB-DA9E434E52C2}"/>
          </ac:spMkLst>
        </pc:spChg>
        <pc:spChg chg="del">
          <ac:chgData name="Kate Lancaster" userId="36a3dea0-8e9a-4a0f-8285-613d0b488086" providerId="ADAL" clId="{10545E79-9F24-4385-907A-D27446BB52D9}" dt="2025-08-18T11:55:39.781" v="84" actId="478"/>
          <ac:spMkLst>
            <pc:docMk/>
            <pc:sldMk cId="4106268178" sldId="2062"/>
            <ac:spMk id="51" creationId="{3C6083A6-0A5C-D914-9885-339DBA1570FE}"/>
          </ac:spMkLst>
        </pc:spChg>
        <pc:spChg chg="del">
          <ac:chgData name="Kate Lancaster" userId="36a3dea0-8e9a-4a0f-8285-613d0b488086" providerId="ADAL" clId="{10545E79-9F24-4385-907A-D27446BB52D9}" dt="2025-08-18T11:55:38.271" v="83" actId="478"/>
          <ac:spMkLst>
            <pc:docMk/>
            <pc:sldMk cId="4106268178" sldId="2062"/>
            <ac:spMk id="53" creationId="{2D15066B-4371-ED84-D21D-4F1763B3E96D}"/>
          </ac:spMkLst>
        </pc:spChg>
        <pc:spChg chg="del">
          <ac:chgData name="Kate Lancaster" userId="36a3dea0-8e9a-4a0f-8285-613d0b488086" providerId="ADAL" clId="{10545E79-9F24-4385-907A-D27446BB52D9}" dt="2025-08-18T11:55:38.271" v="83" actId="478"/>
          <ac:spMkLst>
            <pc:docMk/>
            <pc:sldMk cId="4106268178" sldId="2062"/>
            <ac:spMk id="55" creationId="{D211D62D-9D58-F5D5-27BB-7D8E83838F0B}"/>
          </ac:spMkLst>
        </pc:spChg>
        <pc:spChg chg="del">
          <ac:chgData name="Kate Lancaster" userId="36a3dea0-8e9a-4a0f-8285-613d0b488086" providerId="ADAL" clId="{10545E79-9F24-4385-907A-D27446BB52D9}" dt="2025-08-18T11:55:39.781" v="84" actId="478"/>
          <ac:spMkLst>
            <pc:docMk/>
            <pc:sldMk cId="4106268178" sldId="2062"/>
            <ac:spMk id="57" creationId="{A11349CB-5C45-B8CD-99C1-D6425E2B0494}"/>
          </ac:spMkLst>
        </pc:spChg>
        <pc:spChg chg="del">
          <ac:chgData name="Kate Lancaster" userId="36a3dea0-8e9a-4a0f-8285-613d0b488086" providerId="ADAL" clId="{10545E79-9F24-4385-907A-D27446BB52D9}" dt="2025-08-18T11:55:39.781" v="84" actId="478"/>
          <ac:spMkLst>
            <pc:docMk/>
            <pc:sldMk cId="4106268178" sldId="2062"/>
            <ac:spMk id="58" creationId="{AB6BCA61-AEFE-9692-1507-A63790678040}"/>
          </ac:spMkLst>
        </pc:spChg>
        <pc:spChg chg="del">
          <ac:chgData name="Kate Lancaster" userId="36a3dea0-8e9a-4a0f-8285-613d0b488086" providerId="ADAL" clId="{10545E79-9F24-4385-907A-D27446BB52D9}" dt="2025-08-18T11:55:39.781" v="84" actId="478"/>
          <ac:spMkLst>
            <pc:docMk/>
            <pc:sldMk cId="4106268178" sldId="2062"/>
            <ac:spMk id="59" creationId="{D6447640-EB26-49DB-1D63-85144DD1D616}"/>
          </ac:spMkLst>
        </pc:spChg>
        <pc:spChg chg="del">
          <ac:chgData name="Kate Lancaster" userId="36a3dea0-8e9a-4a0f-8285-613d0b488086" providerId="ADAL" clId="{10545E79-9F24-4385-907A-D27446BB52D9}" dt="2025-08-18T11:55:38.271" v="83" actId="478"/>
          <ac:spMkLst>
            <pc:docMk/>
            <pc:sldMk cId="4106268178" sldId="2062"/>
            <ac:spMk id="64" creationId="{ABC00F9D-0713-286F-0351-CF1802A8E233}"/>
          </ac:spMkLst>
        </pc:spChg>
        <pc:spChg chg="del">
          <ac:chgData name="Kate Lancaster" userId="36a3dea0-8e9a-4a0f-8285-613d0b488086" providerId="ADAL" clId="{10545E79-9F24-4385-907A-D27446BB52D9}" dt="2025-08-18T11:55:38.271" v="83" actId="478"/>
          <ac:spMkLst>
            <pc:docMk/>
            <pc:sldMk cId="4106268178" sldId="2062"/>
            <ac:spMk id="67" creationId="{F428EF9F-D734-B126-7BB3-FFAE186EEFA3}"/>
          </ac:spMkLst>
        </pc:spChg>
        <pc:spChg chg="del">
          <ac:chgData name="Kate Lancaster" userId="36a3dea0-8e9a-4a0f-8285-613d0b488086" providerId="ADAL" clId="{10545E79-9F24-4385-907A-D27446BB52D9}" dt="2025-08-18T11:55:38.271" v="83" actId="478"/>
          <ac:spMkLst>
            <pc:docMk/>
            <pc:sldMk cId="4106268178" sldId="2062"/>
            <ac:spMk id="69" creationId="{572D32F4-3CAE-D284-2F76-F961B0721829}"/>
          </ac:spMkLst>
        </pc:spChg>
        <pc:spChg chg="del">
          <ac:chgData name="Kate Lancaster" userId="36a3dea0-8e9a-4a0f-8285-613d0b488086" providerId="ADAL" clId="{10545E79-9F24-4385-907A-D27446BB52D9}" dt="2025-08-18T11:55:38.271" v="83" actId="478"/>
          <ac:spMkLst>
            <pc:docMk/>
            <pc:sldMk cId="4106268178" sldId="2062"/>
            <ac:spMk id="71" creationId="{DB612AAD-BD05-8B2C-7E6B-EC3A7F646FC5}"/>
          </ac:spMkLst>
        </pc:spChg>
        <pc:spChg chg="del">
          <ac:chgData name="Kate Lancaster" userId="36a3dea0-8e9a-4a0f-8285-613d0b488086" providerId="ADAL" clId="{10545E79-9F24-4385-907A-D27446BB52D9}" dt="2025-08-18T11:55:35.097" v="82" actId="478"/>
          <ac:spMkLst>
            <pc:docMk/>
            <pc:sldMk cId="4106268178" sldId="2062"/>
            <ac:spMk id="72" creationId="{99D7771E-B1AD-1A8B-9B14-CA002B28D4F0}"/>
          </ac:spMkLst>
        </pc:spChg>
        <pc:spChg chg="del">
          <ac:chgData name="Kate Lancaster" userId="36a3dea0-8e9a-4a0f-8285-613d0b488086" providerId="ADAL" clId="{10545E79-9F24-4385-907A-D27446BB52D9}" dt="2025-08-18T11:55:34.597" v="81" actId="478"/>
          <ac:spMkLst>
            <pc:docMk/>
            <pc:sldMk cId="4106268178" sldId="2062"/>
            <ac:spMk id="74" creationId="{4C0CA2EC-E009-404D-9E52-88882E3F5D54}"/>
          </ac:spMkLst>
        </pc:spChg>
        <pc:spChg chg="del">
          <ac:chgData name="Kate Lancaster" userId="36a3dea0-8e9a-4a0f-8285-613d0b488086" providerId="ADAL" clId="{10545E79-9F24-4385-907A-D27446BB52D9}" dt="2025-08-18T11:55:38.271" v="83" actId="478"/>
          <ac:spMkLst>
            <pc:docMk/>
            <pc:sldMk cId="4106268178" sldId="2062"/>
            <ac:spMk id="76" creationId="{40397509-ACBB-5C90-EF44-6961CA317E71}"/>
          </ac:spMkLst>
        </pc:spChg>
        <pc:spChg chg="del">
          <ac:chgData name="Kate Lancaster" userId="36a3dea0-8e9a-4a0f-8285-613d0b488086" providerId="ADAL" clId="{10545E79-9F24-4385-907A-D27446BB52D9}" dt="2025-08-18T11:55:38.271" v="83" actId="478"/>
          <ac:spMkLst>
            <pc:docMk/>
            <pc:sldMk cId="4106268178" sldId="2062"/>
            <ac:spMk id="78" creationId="{619004B1-3BAF-7F28-E413-0D7C61298241}"/>
          </ac:spMkLst>
        </pc:spChg>
        <pc:picChg chg="add">
          <ac:chgData name="Kate Lancaster" userId="36a3dea0-8e9a-4a0f-8285-613d0b488086" providerId="ADAL" clId="{10545E79-9F24-4385-907A-D27446BB52D9}" dt="2025-08-18T11:55:48.152" v="86"/>
          <ac:picMkLst>
            <pc:docMk/>
            <pc:sldMk cId="4106268178" sldId="2062"/>
            <ac:picMk id="3" creationId="{AC36CAE7-F3CD-E70C-2B71-1BC18C8EC902}"/>
          </ac:picMkLst>
        </pc:picChg>
        <pc:cxnChg chg="del">
          <ac:chgData name="Kate Lancaster" userId="36a3dea0-8e9a-4a0f-8285-613d0b488086" providerId="ADAL" clId="{10545E79-9F24-4385-907A-D27446BB52D9}" dt="2025-08-18T11:55:27.670" v="78" actId="478"/>
          <ac:cxnSpMkLst>
            <pc:docMk/>
            <pc:sldMk cId="4106268178" sldId="2062"/>
            <ac:cxnSpMk id="44" creationId="{6C98C628-C0AD-BF5B-0EDC-61BB44B2A662}"/>
          </ac:cxnSpMkLst>
        </pc:cxnChg>
        <pc:cxnChg chg="del">
          <ac:chgData name="Kate Lancaster" userId="36a3dea0-8e9a-4a0f-8285-613d0b488086" providerId="ADAL" clId="{10545E79-9F24-4385-907A-D27446BB52D9}" dt="2025-08-18T11:55:41.990" v="85" actId="478"/>
          <ac:cxnSpMkLst>
            <pc:docMk/>
            <pc:sldMk cId="4106268178" sldId="2062"/>
            <ac:cxnSpMk id="45" creationId="{5A04A30E-BBC8-0DC4-04A7-9AEC95505EE0}"/>
          </ac:cxnSpMkLst>
        </pc:cxnChg>
        <pc:cxnChg chg="mod">
          <ac:chgData name="Kate Lancaster" userId="36a3dea0-8e9a-4a0f-8285-613d0b488086" providerId="ADAL" clId="{10545E79-9F24-4385-907A-D27446BB52D9}" dt="2025-08-18T11:55:35.097" v="82" actId="478"/>
          <ac:cxnSpMkLst>
            <pc:docMk/>
            <pc:sldMk cId="4106268178" sldId="2062"/>
            <ac:cxnSpMk id="52" creationId="{BBC9ABE9-A019-546C-2778-DA0BA14AF903}"/>
          </ac:cxnSpMkLst>
        </pc:cxnChg>
        <pc:cxnChg chg="del mod">
          <ac:chgData name="Kate Lancaster" userId="36a3dea0-8e9a-4a0f-8285-613d0b488086" providerId="ADAL" clId="{10545E79-9F24-4385-907A-D27446BB52D9}" dt="2025-08-18T11:55:39.781" v="84" actId="478"/>
          <ac:cxnSpMkLst>
            <pc:docMk/>
            <pc:sldMk cId="4106268178" sldId="2062"/>
            <ac:cxnSpMk id="56" creationId="{AC9C2FD4-507E-1AB7-ADE2-793AE609EA47}"/>
          </ac:cxnSpMkLst>
        </pc:cxnChg>
        <pc:cxnChg chg="del">
          <ac:chgData name="Kate Lancaster" userId="36a3dea0-8e9a-4a0f-8285-613d0b488086" providerId="ADAL" clId="{10545E79-9F24-4385-907A-D27446BB52D9}" dt="2025-08-18T11:55:39.781" v="84" actId="478"/>
          <ac:cxnSpMkLst>
            <pc:docMk/>
            <pc:sldMk cId="4106268178" sldId="2062"/>
            <ac:cxnSpMk id="60" creationId="{342F7AB4-E56C-2D29-6F0B-489D4DF2A592}"/>
          </ac:cxnSpMkLst>
        </pc:cxnChg>
        <pc:cxnChg chg="del">
          <ac:chgData name="Kate Lancaster" userId="36a3dea0-8e9a-4a0f-8285-613d0b488086" providerId="ADAL" clId="{10545E79-9F24-4385-907A-D27446BB52D9}" dt="2025-08-18T11:55:41.990" v="85" actId="478"/>
          <ac:cxnSpMkLst>
            <pc:docMk/>
            <pc:sldMk cId="4106268178" sldId="2062"/>
            <ac:cxnSpMk id="61" creationId="{011C71B0-71FC-0E38-0D16-93FA89B816F5}"/>
          </ac:cxnSpMkLst>
        </pc:cxnChg>
        <pc:cxnChg chg="del">
          <ac:chgData name="Kate Lancaster" userId="36a3dea0-8e9a-4a0f-8285-613d0b488086" providerId="ADAL" clId="{10545E79-9F24-4385-907A-D27446BB52D9}" dt="2025-08-18T11:55:39.781" v="84" actId="478"/>
          <ac:cxnSpMkLst>
            <pc:docMk/>
            <pc:sldMk cId="4106268178" sldId="2062"/>
            <ac:cxnSpMk id="62" creationId="{C061A668-1A15-766C-4F74-EF768127D3F9}"/>
          </ac:cxnSpMkLst>
        </pc:cxnChg>
        <pc:cxnChg chg="del mod">
          <ac:chgData name="Kate Lancaster" userId="36a3dea0-8e9a-4a0f-8285-613d0b488086" providerId="ADAL" clId="{10545E79-9F24-4385-907A-D27446BB52D9}" dt="2025-08-18T11:55:41.990" v="85" actId="478"/>
          <ac:cxnSpMkLst>
            <pc:docMk/>
            <pc:sldMk cId="4106268178" sldId="2062"/>
            <ac:cxnSpMk id="63" creationId="{20F28FB0-7250-D2D9-D0E6-CAB1F12A7C23}"/>
          </ac:cxnSpMkLst>
        </pc:cxnChg>
        <pc:cxnChg chg="mod">
          <ac:chgData name="Kate Lancaster" userId="36a3dea0-8e9a-4a0f-8285-613d0b488086" providerId="ADAL" clId="{10545E79-9F24-4385-907A-D27446BB52D9}" dt="2025-08-18T11:55:35.097" v="82" actId="478"/>
          <ac:cxnSpMkLst>
            <pc:docMk/>
            <pc:sldMk cId="4106268178" sldId="2062"/>
            <ac:cxnSpMk id="70" creationId="{92212838-09A1-ADAD-1352-4806D1AA32A0}"/>
          </ac:cxnSpMkLst>
        </pc:cxnChg>
        <pc:cxnChg chg="mod">
          <ac:chgData name="Kate Lancaster" userId="36a3dea0-8e9a-4a0f-8285-613d0b488086" providerId="ADAL" clId="{10545E79-9F24-4385-907A-D27446BB52D9}" dt="2025-08-18T11:55:35.097" v="82" actId="478"/>
          <ac:cxnSpMkLst>
            <pc:docMk/>
            <pc:sldMk cId="4106268178" sldId="2062"/>
            <ac:cxnSpMk id="73" creationId="{23D96D4E-64E4-674C-B836-7F825DF1230C}"/>
          </ac:cxnSpMkLst>
        </pc:cxnChg>
        <pc:cxnChg chg="del mod">
          <ac:chgData name="Kate Lancaster" userId="36a3dea0-8e9a-4a0f-8285-613d0b488086" providerId="ADAL" clId="{10545E79-9F24-4385-907A-D27446BB52D9}" dt="2025-08-18T11:55:39.781" v="84" actId="478"/>
          <ac:cxnSpMkLst>
            <pc:docMk/>
            <pc:sldMk cId="4106268178" sldId="2062"/>
            <ac:cxnSpMk id="80" creationId="{B309D786-F68F-96F0-6937-F8AF1C66E69E}"/>
          </ac:cxnSpMkLst>
        </pc:cxnChg>
      </pc:sldChg>
    </pc:docChg>
  </pc:docChgLst>
  <pc:docChgLst>
    <pc:chgData name="Vikki Orsler" userId="S::vikki.orsler@xoserve.com::4d6e5e1c-5c7d-4501-98b4-e47cddd083d2" providerId="AD" clId="Web-{FEC4B374-88A0-B7A9-BC10-ED54C51EBA1F}"/>
    <pc:docChg chg="modSld">
      <pc:chgData name="Vikki Orsler" userId="S::vikki.orsler@xoserve.com::4d6e5e1c-5c7d-4501-98b4-e47cddd083d2" providerId="AD" clId="Web-{FEC4B374-88A0-B7A9-BC10-ED54C51EBA1F}" dt="2025-08-14T14:49:03.052" v="84" actId="20577"/>
      <pc:docMkLst>
        <pc:docMk/>
      </pc:docMkLst>
      <pc:sldChg chg="modSp">
        <pc:chgData name="Vikki Orsler" userId="S::vikki.orsler@xoserve.com::4d6e5e1c-5c7d-4501-98b4-e47cddd083d2" providerId="AD" clId="Web-{FEC4B374-88A0-B7A9-BC10-ED54C51EBA1F}" dt="2025-08-14T14:46:49.814" v="51" actId="20577"/>
        <pc:sldMkLst>
          <pc:docMk/>
          <pc:sldMk cId="1164696717" sldId="352"/>
        </pc:sldMkLst>
      </pc:sldChg>
      <pc:sldChg chg="modSp">
        <pc:chgData name="Vikki Orsler" userId="S::vikki.orsler@xoserve.com::4d6e5e1c-5c7d-4501-98b4-e47cddd083d2" providerId="AD" clId="Web-{FEC4B374-88A0-B7A9-BC10-ED54C51EBA1F}" dt="2025-08-14T14:49:03.052" v="84" actId="20577"/>
        <pc:sldMkLst>
          <pc:docMk/>
          <pc:sldMk cId="2404483238" sldId="353"/>
        </pc:sldMkLst>
        <pc:spChg chg="mod">
          <ac:chgData name="Vikki Orsler" userId="S::vikki.orsler@xoserve.com::4d6e5e1c-5c7d-4501-98b4-e47cddd083d2" providerId="AD" clId="Web-{FEC4B374-88A0-B7A9-BC10-ED54C51EBA1F}" dt="2025-08-14T14:49:03.052" v="84" actId="20577"/>
          <ac:spMkLst>
            <pc:docMk/>
            <pc:sldMk cId="2404483238" sldId="353"/>
            <ac:spMk id="11" creationId="{7EC13721-564F-4D95-E87F-69AAD41BC424}"/>
          </ac:spMkLst>
        </pc:spChg>
      </pc:sldChg>
    </pc:docChg>
  </pc:docChgLst>
  <pc:docChgLst>
    <pc:chgData name="Vikki Orsler" userId="4d6e5e1c-5c7d-4501-98b4-e47cddd083d2" providerId="ADAL" clId="{B6C7CF6A-1805-43F0-9A1F-CAE98FAB076A}"/>
    <pc:docChg chg="undo redo custSel addSld delSld modSld modSection">
      <pc:chgData name="Vikki Orsler" userId="4d6e5e1c-5c7d-4501-98b4-e47cddd083d2" providerId="ADAL" clId="{B6C7CF6A-1805-43F0-9A1F-CAE98FAB076A}" dt="2025-08-18T11:37:59.261" v="724" actId="207"/>
      <pc:docMkLst>
        <pc:docMk/>
      </pc:docMkLst>
      <pc:sldChg chg="modSp add mod">
        <pc:chgData name="Vikki Orsler" userId="4d6e5e1c-5c7d-4501-98b4-e47cddd083d2" providerId="ADAL" clId="{B6C7CF6A-1805-43F0-9A1F-CAE98FAB076A}" dt="2025-08-18T09:48:20.582" v="506" actId="27636"/>
        <pc:sldMkLst>
          <pc:docMk/>
          <pc:sldMk cId="1433822595" sldId="256"/>
        </pc:sldMkLst>
        <pc:spChg chg="mod">
          <ac:chgData name="Vikki Orsler" userId="4d6e5e1c-5c7d-4501-98b4-e47cddd083d2" providerId="ADAL" clId="{B6C7CF6A-1805-43F0-9A1F-CAE98FAB076A}" dt="2025-08-18T09:48:20.582" v="506" actId="27636"/>
          <ac:spMkLst>
            <pc:docMk/>
            <pc:sldMk cId="1433822595" sldId="256"/>
            <ac:spMk id="6" creationId="{ABA318BA-6620-D3A9-3753-45965CEF9CA6}"/>
          </ac:spMkLst>
        </pc:spChg>
      </pc:sldChg>
      <pc:sldChg chg="modSp mod">
        <pc:chgData name="Vikki Orsler" userId="4d6e5e1c-5c7d-4501-98b4-e47cddd083d2" providerId="ADAL" clId="{B6C7CF6A-1805-43F0-9A1F-CAE98FAB076A}" dt="2025-08-14T10:56:56.445" v="426" actId="5793"/>
        <pc:sldMkLst>
          <pc:docMk/>
          <pc:sldMk cId="257175256" sldId="272"/>
        </pc:sldMkLst>
        <pc:spChg chg="mod">
          <ac:chgData name="Vikki Orsler" userId="4d6e5e1c-5c7d-4501-98b4-e47cddd083d2" providerId="ADAL" clId="{B6C7CF6A-1805-43F0-9A1F-CAE98FAB076A}" dt="2025-08-14T09:56:19.766" v="20"/>
          <ac:spMkLst>
            <pc:docMk/>
            <pc:sldMk cId="257175256" sldId="272"/>
            <ac:spMk id="4" creationId="{3BF01287-4E13-A004-FB7F-751739A6A4CB}"/>
          </ac:spMkLst>
        </pc:spChg>
        <pc:spChg chg="mod">
          <ac:chgData name="Vikki Orsler" userId="4d6e5e1c-5c7d-4501-98b4-e47cddd083d2" providerId="ADAL" clId="{B6C7CF6A-1805-43F0-9A1F-CAE98FAB076A}" dt="2025-08-14T10:56:56.445" v="426" actId="5793"/>
          <ac:spMkLst>
            <pc:docMk/>
            <pc:sldMk cId="257175256" sldId="272"/>
            <ac:spMk id="6" creationId="{6B6B651F-ABCE-1D44-99F5-D13416228954}"/>
          </ac:spMkLst>
        </pc:spChg>
      </pc:sldChg>
      <pc:sldChg chg="addSp delSp modSp mod">
        <pc:chgData name="Vikki Orsler" userId="4d6e5e1c-5c7d-4501-98b4-e47cddd083d2" providerId="ADAL" clId="{B6C7CF6A-1805-43F0-9A1F-CAE98FAB076A}" dt="2025-08-14T10:08:01.267" v="103" actId="20577"/>
        <pc:sldMkLst>
          <pc:docMk/>
          <pc:sldMk cId="4021109427" sldId="289"/>
        </pc:sldMkLst>
        <pc:spChg chg="add del">
          <ac:chgData name="Vikki Orsler" userId="4d6e5e1c-5c7d-4501-98b4-e47cddd083d2" providerId="ADAL" clId="{B6C7CF6A-1805-43F0-9A1F-CAE98FAB076A}" dt="2025-08-14T10:00:19.929" v="44" actId="478"/>
          <ac:spMkLst>
            <pc:docMk/>
            <pc:sldMk cId="4021109427" sldId="289"/>
            <ac:spMk id="6" creationId="{6FBD1A22-9FBA-FBB6-EE87-C208A9A71062}"/>
          </ac:spMkLst>
        </pc:spChg>
        <pc:spChg chg="mod">
          <ac:chgData name="Vikki Orsler" userId="4d6e5e1c-5c7d-4501-98b4-e47cddd083d2" providerId="ADAL" clId="{B6C7CF6A-1805-43F0-9A1F-CAE98FAB076A}" dt="2025-08-14T10:00:19.740" v="43" actId="1076"/>
          <ac:spMkLst>
            <pc:docMk/>
            <pc:sldMk cId="4021109427" sldId="289"/>
            <ac:spMk id="7" creationId="{DE0DB151-ED6D-1949-0F81-0604561F075A}"/>
          </ac:spMkLst>
        </pc:spChg>
        <pc:spChg chg="add del">
          <ac:chgData name="Vikki Orsler" userId="4d6e5e1c-5c7d-4501-98b4-e47cddd083d2" providerId="ADAL" clId="{B6C7CF6A-1805-43F0-9A1F-CAE98FAB076A}" dt="2025-08-14T10:00:21.321" v="51" actId="478"/>
          <ac:spMkLst>
            <pc:docMk/>
            <pc:sldMk cId="4021109427" sldId="289"/>
            <ac:spMk id="10" creationId="{5F8DEA9B-AACF-9E5B-58A8-BC7A56766330}"/>
          </ac:spMkLst>
        </pc:spChg>
        <pc:spChg chg="add del mod">
          <ac:chgData name="Vikki Orsler" userId="4d6e5e1c-5c7d-4501-98b4-e47cddd083d2" providerId="ADAL" clId="{B6C7CF6A-1805-43F0-9A1F-CAE98FAB076A}" dt="2025-08-14T10:07:44.330" v="97" actId="1076"/>
          <ac:spMkLst>
            <pc:docMk/>
            <pc:sldMk cId="4021109427" sldId="289"/>
            <ac:spMk id="13" creationId="{701F4AC7-36A2-4C3F-AADA-D37D356F080A}"/>
          </ac:spMkLst>
        </pc:spChg>
        <pc:spChg chg="mod">
          <ac:chgData name="Vikki Orsler" userId="4d6e5e1c-5c7d-4501-98b4-e47cddd083d2" providerId="ADAL" clId="{B6C7CF6A-1805-43F0-9A1F-CAE98FAB076A}" dt="2025-08-14T10:07:44.737" v="98" actId="1076"/>
          <ac:spMkLst>
            <pc:docMk/>
            <pc:sldMk cId="4021109427" sldId="289"/>
            <ac:spMk id="14" creationId="{995CEB74-CC22-4537-E747-525D15D78DEC}"/>
          </ac:spMkLst>
        </pc:spChg>
        <pc:spChg chg="add del mod">
          <ac:chgData name="Vikki Orsler" userId="4d6e5e1c-5c7d-4501-98b4-e47cddd083d2" providerId="ADAL" clId="{B6C7CF6A-1805-43F0-9A1F-CAE98FAB076A}" dt="2025-08-14T10:07:43.156" v="95" actId="1076"/>
          <ac:spMkLst>
            <pc:docMk/>
            <pc:sldMk cId="4021109427" sldId="289"/>
            <ac:spMk id="16" creationId="{5C5EF95D-D624-40BA-8769-56029EA71D34}"/>
          </ac:spMkLst>
        </pc:spChg>
        <pc:spChg chg="add del mod">
          <ac:chgData name="Vikki Orsler" userId="4d6e5e1c-5c7d-4501-98b4-e47cddd083d2" providerId="ADAL" clId="{B6C7CF6A-1805-43F0-9A1F-CAE98FAB076A}" dt="2025-08-14T10:08:01.267" v="103" actId="20577"/>
          <ac:spMkLst>
            <pc:docMk/>
            <pc:sldMk cId="4021109427" sldId="289"/>
            <ac:spMk id="22" creationId="{EFE70072-AC94-86E8-D541-59ADBCA3B7F6}"/>
          </ac:spMkLst>
        </pc:spChg>
        <pc:picChg chg="add mod">
          <ac:chgData name="Vikki Orsler" userId="4d6e5e1c-5c7d-4501-98b4-e47cddd083d2" providerId="ADAL" clId="{B6C7CF6A-1805-43F0-9A1F-CAE98FAB076A}" dt="2025-08-14T10:02:09.580" v="73" actId="14100"/>
          <ac:picMkLst>
            <pc:docMk/>
            <pc:sldMk cId="4021109427" sldId="289"/>
            <ac:picMk id="20" creationId="{3E521F45-E14B-456D-FDEA-9051A235E629}"/>
          </ac:picMkLst>
        </pc:picChg>
      </pc:sldChg>
      <pc:sldChg chg="delSp modSp mod">
        <pc:chgData name="Vikki Orsler" userId="4d6e5e1c-5c7d-4501-98b4-e47cddd083d2" providerId="ADAL" clId="{B6C7CF6A-1805-43F0-9A1F-CAE98FAB076A}" dt="2025-08-14T10:37:18.592" v="342" actId="20577"/>
        <pc:sldMkLst>
          <pc:docMk/>
          <pc:sldMk cId="2486853299" sldId="290"/>
        </pc:sldMkLst>
        <pc:spChg chg="mod">
          <ac:chgData name="Vikki Orsler" userId="4d6e5e1c-5c7d-4501-98b4-e47cddd083d2" providerId="ADAL" clId="{B6C7CF6A-1805-43F0-9A1F-CAE98FAB076A}" dt="2025-08-14T10:09:50.093" v="116" actId="20577"/>
          <ac:spMkLst>
            <pc:docMk/>
            <pc:sldMk cId="2486853299" sldId="290"/>
            <ac:spMk id="8" creationId="{C907D0A9-8FEE-90F3-7BAB-3A094316380E}"/>
          </ac:spMkLst>
        </pc:spChg>
        <pc:spChg chg="mod">
          <ac:chgData name="Vikki Orsler" userId="4d6e5e1c-5c7d-4501-98b4-e47cddd083d2" providerId="ADAL" clId="{B6C7CF6A-1805-43F0-9A1F-CAE98FAB076A}" dt="2025-08-14T10:37:10.553" v="334" actId="20577"/>
          <ac:spMkLst>
            <pc:docMk/>
            <pc:sldMk cId="2486853299" sldId="290"/>
            <ac:spMk id="10" creationId="{632579EE-574D-A426-854D-AA8A73B0077F}"/>
          </ac:spMkLst>
        </pc:spChg>
        <pc:spChg chg="mod">
          <ac:chgData name="Vikki Orsler" userId="4d6e5e1c-5c7d-4501-98b4-e47cddd083d2" providerId="ADAL" clId="{B6C7CF6A-1805-43F0-9A1F-CAE98FAB076A}" dt="2025-08-14T10:09:54.149" v="118" actId="20577"/>
          <ac:spMkLst>
            <pc:docMk/>
            <pc:sldMk cId="2486853299" sldId="290"/>
            <ac:spMk id="14" creationId="{3A4DB0DD-ADAA-199C-054C-BE104E88A5DA}"/>
          </ac:spMkLst>
        </pc:spChg>
        <pc:spChg chg="mod">
          <ac:chgData name="Vikki Orsler" userId="4d6e5e1c-5c7d-4501-98b4-e47cddd083d2" providerId="ADAL" clId="{B6C7CF6A-1805-43F0-9A1F-CAE98FAB076A}" dt="2025-08-14T10:37:14.403" v="338" actId="20577"/>
          <ac:spMkLst>
            <pc:docMk/>
            <pc:sldMk cId="2486853299" sldId="290"/>
            <ac:spMk id="18" creationId="{3CC7B073-7D83-10CD-A5DB-2E66A34838E7}"/>
          </ac:spMkLst>
        </pc:spChg>
        <pc:spChg chg="mod">
          <ac:chgData name="Vikki Orsler" userId="4d6e5e1c-5c7d-4501-98b4-e47cddd083d2" providerId="ADAL" clId="{B6C7CF6A-1805-43F0-9A1F-CAE98FAB076A}" dt="2025-08-14T10:37:18.592" v="342" actId="20577"/>
          <ac:spMkLst>
            <pc:docMk/>
            <pc:sldMk cId="2486853299" sldId="290"/>
            <ac:spMk id="19" creationId="{CFA3736D-551B-C47A-6A3E-C8257243C0B0}"/>
          </ac:spMkLst>
        </pc:spChg>
      </pc:sldChg>
      <pc:sldChg chg="addSp delSp modSp mod">
        <pc:chgData name="Vikki Orsler" userId="4d6e5e1c-5c7d-4501-98b4-e47cddd083d2" providerId="ADAL" clId="{B6C7CF6A-1805-43F0-9A1F-CAE98FAB076A}" dt="2025-08-14T10:37:28.511" v="350" actId="20577"/>
        <pc:sldMkLst>
          <pc:docMk/>
          <pc:sldMk cId="1906754412" sldId="291"/>
        </pc:sldMkLst>
        <pc:spChg chg="mod">
          <ac:chgData name="Vikki Orsler" userId="4d6e5e1c-5c7d-4501-98b4-e47cddd083d2" providerId="ADAL" clId="{B6C7CF6A-1805-43F0-9A1F-CAE98FAB076A}" dt="2025-08-14T10:16:16.433" v="173" actId="20577"/>
          <ac:spMkLst>
            <pc:docMk/>
            <pc:sldMk cId="1906754412" sldId="291"/>
            <ac:spMk id="8" creationId="{06DCF6EC-C766-C942-B78C-74DE3FABB0C9}"/>
          </ac:spMkLst>
        </pc:spChg>
        <pc:spChg chg="mod">
          <ac:chgData name="Vikki Orsler" userId="4d6e5e1c-5c7d-4501-98b4-e47cddd083d2" providerId="ADAL" clId="{B6C7CF6A-1805-43F0-9A1F-CAE98FAB076A}" dt="2025-08-14T10:37:24.890" v="346" actId="20577"/>
          <ac:spMkLst>
            <pc:docMk/>
            <pc:sldMk cId="1906754412" sldId="291"/>
            <ac:spMk id="11" creationId="{AACF62D0-E583-C2DF-7EAE-F0B9E6A03DA9}"/>
          </ac:spMkLst>
        </pc:spChg>
        <pc:spChg chg="mod">
          <ac:chgData name="Vikki Orsler" userId="4d6e5e1c-5c7d-4501-98b4-e47cddd083d2" providerId="ADAL" clId="{B6C7CF6A-1805-43F0-9A1F-CAE98FAB076A}" dt="2025-08-14T10:37:28.511" v="350" actId="20577"/>
          <ac:spMkLst>
            <pc:docMk/>
            <pc:sldMk cId="1906754412" sldId="291"/>
            <ac:spMk id="12" creationId="{3BDD3E3F-59D1-FCF5-726B-DD88D9DC73B3}"/>
          </ac:spMkLst>
        </pc:spChg>
        <pc:spChg chg="mod">
          <ac:chgData name="Vikki Orsler" userId="4d6e5e1c-5c7d-4501-98b4-e47cddd083d2" providerId="ADAL" clId="{B6C7CF6A-1805-43F0-9A1F-CAE98FAB076A}" dt="2025-08-14T10:15:55.385" v="168" actId="20577"/>
          <ac:spMkLst>
            <pc:docMk/>
            <pc:sldMk cId="1906754412" sldId="291"/>
            <ac:spMk id="14" creationId="{36939933-E2AD-DD13-2F5E-68B10618F22B}"/>
          </ac:spMkLst>
        </pc:spChg>
        <pc:picChg chg="add mod">
          <ac:chgData name="Vikki Orsler" userId="4d6e5e1c-5c7d-4501-98b4-e47cddd083d2" providerId="ADAL" clId="{B6C7CF6A-1805-43F0-9A1F-CAE98FAB076A}" dt="2025-08-14T10:16:47.169" v="178" actId="14100"/>
          <ac:picMkLst>
            <pc:docMk/>
            <pc:sldMk cId="1906754412" sldId="291"/>
            <ac:picMk id="5" creationId="{F1B1DE09-BE68-0D29-03EB-969800A84969}"/>
          </ac:picMkLst>
        </pc:picChg>
      </pc:sldChg>
      <pc:sldChg chg="addSp delSp modSp mod">
        <pc:chgData name="Vikki Orsler" userId="4d6e5e1c-5c7d-4501-98b4-e47cddd083d2" providerId="ADAL" clId="{B6C7CF6A-1805-43F0-9A1F-CAE98FAB076A}" dt="2025-08-18T09:58:09.592" v="544" actId="207"/>
        <pc:sldMkLst>
          <pc:docMk/>
          <pc:sldMk cId="3570957291" sldId="292"/>
        </pc:sldMkLst>
        <pc:spChg chg="add mod">
          <ac:chgData name="Vikki Orsler" userId="4d6e5e1c-5c7d-4501-98b4-e47cddd083d2" providerId="ADAL" clId="{B6C7CF6A-1805-43F0-9A1F-CAE98FAB076A}" dt="2025-08-14T10:43:04.856" v="404" actId="20577"/>
          <ac:spMkLst>
            <pc:docMk/>
            <pc:sldMk cId="3570957291" sldId="292"/>
            <ac:spMk id="2" creationId="{D8524C09-F47A-DD8B-3DA4-004A9D2E9308}"/>
          </ac:spMkLst>
        </pc:spChg>
        <pc:spChg chg="mod">
          <ac:chgData name="Vikki Orsler" userId="4d6e5e1c-5c7d-4501-98b4-e47cddd083d2" providerId="ADAL" clId="{B6C7CF6A-1805-43F0-9A1F-CAE98FAB076A}" dt="2025-08-14T10:21:53.195" v="212"/>
          <ac:spMkLst>
            <pc:docMk/>
            <pc:sldMk cId="3570957291" sldId="292"/>
            <ac:spMk id="8" creationId="{FA33327E-454E-22A5-BDA3-4D6B8406312D}"/>
          </ac:spMkLst>
        </pc:spChg>
        <pc:spChg chg="mod">
          <ac:chgData name="Vikki Orsler" userId="4d6e5e1c-5c7d-4501-98b4-e47cddd083d2" providerId="ADAL" clId="{B6C7CF6A-1805-43F0-9A1F-CAE98FAB076A}" dt="2025-08-14T10:23:51.371" v="219"/>
          <ac:spMkLst>
            <pc:docMk/>
            <pc:sldMk cId="3570957291" sldId="292"/>
            <ac:spMk id="11" creationId="{ECAD568C-4438-3629-711C-6691AD02D445}"/>
          </ac:spMkLst>
        </pc:spChg>
        <pc:spChg chg="mod">
          <ac:chgData name="Vikki Orsler" userId="4d6e5e1c-5c7d-4501-98b4-e47cddd083d2" providerId="ADAL" clId="{B6C7CF6A-1805-43F0-9A1F-CAE98FAB076A}" dt="2025-08-14T10:44:45.486" v="415" actId="20577"/>
          <ac:spMkLst>
            <pc:docMk/>
            <pc:sldMk cId="3570957291" sldId="292"/>
            <ac:spMk id="12" creationId="{6A465BD0-DA6F-3739-022D-05CB42F79D0B}"/>
          </ac:spMkLst>
        </pc:spChg>
        <pc:spChg chg="mod">
          <ac:chgData name="Vikki Orsler" userId="4d6e5e1c-5c7d-4501-98b4-e47cddd083d2" providerId="ADAL" clId="{B6C7CF6A-1805-43F0-9A1F-CAE98FAB076A}" dt="2025-08-18T09:58:09.592" v="544" actId="207"/>
          <ac:spMkLst>
            <pc:docMk/>
            <pc:sldMk cId="3570957291" sldId="292"/>
            <ac:spMk id="13" creationId="{AA00AC6F-A1D7-BE95-4FCB-A51FDC9CEB05}"/>
          </ac:spMkLst>
        </pc:spChg>
        <pc:spChg chg="mod">
          <ac:chgData name="Vikki Orsler" userId="4d6e5e1c-5c7d-4501-98b4-e47cddd083d2" providerId="ADAL" clId="{B6C7CF6A-1805-43F0-9A1F-CAE98FAB076A}" dt="2025-08-14T10:21:37.105" v="208" actId="20577"/>
          <ac:spMkLst>
            <pc:docMk/>
            <pc:sldMk cId="3570957291" sldId="292"/>
            <ac:spMk id="14" creationId="{961A7144-383B-3462-9EDA-2250D8832F85}"/>
          </ac:spMkLst>
        </pc:spChg>
      </pc:sldChg>
      <pc:sldChg chg="modSp add del mod">
        <pc:chgData name="Vikki Orsler" userId="4d6e5e1c-5c7d-4501-98b4-e47cddd083d2" providerId="ADAL" clId="{B6C7CF6A-1805-43F0-9A1F-CAE98FAB076A}" dt="2025-08-18T10:23:42.908" v="599" actId="2696"/>
        <pc:sldMkLst>
          <pc:docMk/>
          <pc:sldMk cId="1947911773" sldId="316"/>
        </pc:sldMkLst>
        <pc:graphicFrameChg chg="mod modGraphic">
          <ac:chgData name="Vikki Orsler" userId="4d6e5e1c-5c7d-4501-98b4-e47cddd083d2" providerId="ADAL" clId="{B6C7CF6A-1805-43F0-9A1F-CAE98FAB076A}" dt="2025-08-18T10:22:03.299" v="591" actId="2711"/>
          <ac:graphicFrameMkLst>
            <pc:docMk/>
            <pc:sldMk cId="1947911773" sldId="316"/>
            <ac:graphicFrameMk id="5" creationId="{A11A1AB9-9C5F-0DA6-B0D4-3379D48D0DC7}"/>
          </ac:graphicFrameMkLst>
        </pc:graphicFrameChg>
      </pc:sldChg>
      <pc:sldChg chg="add">
        <pc:chgData name="Vikki Orsler" userId="4d6e5e1c-5c7d-4501-98b4-e47cddd083d2" providerId="ADAL" clId="{B6C7CF6A-1805-43F0-9A1F-CAE98FAB076A}" dt="2025-08-14T10:43:48.181" v="405"/>
        <pc:sldMkLst>
          <pc:docMk/>
          <pc:sldMk cId="477306092" sldId="327"/>
        </pc:sldMkLst>
      </pc:sldChg>
      <pc:sldChg chg="add del">
        <pc:chgData name="Vikki Orsler" userId="4d6e5e1c-5c7d-4501-98b4-e47cddd083d2" providerId="ADAL" clId="{B6C7CF6A-1805-43F0-9A1F-CAE98FAB076A}" dt="2025-08-18T10:20:03.247" v="568" actId="2696"/>
        <pc:sldMkLst>
          <pc:docMk/>
          <pc:sldMk cId="547176662" sldId="332"/>
        </pc:sldMkLst>
      </pc:sldChg>
      <pc:sldChg chg="add del">
        <pc:chgData name="Vikki Orsler" userId="4d6e5e1c-5c7d-4501-98b4-e47cddd083d2" providerId="ADAL" clId="{B6C7CF6A-1805-43F0-9A1F-CAE98FAB076A}" dt="2025-08-18T10:26:33.188" v="614" actId="2696"/>
        <pc:sldMkLst>
          <pc:docMk/>
          <pc:sldMk cId="242160482" sldId="336"/>
        </pc:sldMkLst>
      </pc:sldChg>
      <pc:sldChg chg="add">
        <pc:chgData name="Vikki Orsler" userId="4d6e5e1c-5c7d-4501-98b4-e47cddd083d2" providerId="ADAL" clId="{B6C7CF6A-1805-43F0-9A1F-CAE98FAB076A}" dt="2025-08-18T11:36:34.720" v="720"/>
        <pc:sldMkLst>
          <pc:docMk/>
          <pc:sldMk cId="1690555130" sldId="336"/>
        </pc:sldMkLst>
      </pc:sldChg>
      <pc:sldChg chg="addSp delSp modSp mod">
        <pc:chgData name="Vikki Orsler" userId="4d6e5e1c-5c7d-4501-98b4-e47cddd083d2" providerId="ADAL" clId="{B6C7CF6A-1805-43F0-9A1F-CAE98FAB076A}" dt="2025-08-14T10:32:44.510" v="279" actId="478"/>
        <pc:sldMkLst>
          <pc:docMk/>
          <pc:sldMk cId="106787240" sldId="337"/>
        </pc:sldMkLst>
      </pc:sldChg>
      <pc:sldChg chg="add">
        <pc:chgData name="Vikki Orsler" userId="4d6e5e1c-5c7d-4501-98b4-e47cddd083d2" providerId="ADAL" clId="{B6C7CF6A-1805-43F0-9A1F-CAE98FAB076A}" dt="2025-08-18T11:36:34.720" v="720"/>
        <pc:sldMkLst>
          <pc:docMk/>
          <pc:sldMk cId="3254821265" sldId="337"/>
        </pc:sldMkLst>
      </pc:sldChg>
      <pc:sldChg chg="add del">
        <pc:chgData name="Vikki Orsler" userId="4d6e5e1c-5c7d-4501-98b4-e47cddd083d2" providerId="ADAL" clId="{B6C7CF6A-1805-43F0-9A1F-CAE98FAB076A}" dt="2025-08-14T10:32:46.458" v="284"/>
        <pc:sldMkLst>
          <pc:docMk/>
          <pc:sldMk cId="3760178577" sldId="338"/>
        </pc:sldMkLst>
      </pc:sldChg>
      <pc:sldChg chg="del">
        <pc:chgData name="Vikki Orsler" userId="4d6e5e1c-5c7d-4501-98b4-e47cddd083d2" providerId="ADAL" clId="{B6C7CF6A-1805-43F0-9A1F-CAE98FAB076A}" dt="2025-08-14T10:15:46.278" v="165" actId="2696"/>
        <pc:sldMkLst>
          <pc:docMk/>
          <pc:sldMk cId="1197875397" sldId="339"/>
        </pc:sldMkLst>
      </pc:sldChg>
      <pc:sldChg chg="add">
        <pc:chgData name="Vikki Orsler" userId="4d6e5e1c-5c7d-4501-98b4-e47cddd083d2" providerId="ADAL" clId="{B6C7CF6A-1805-43F0-9A1F-CAE98FAB076A}" dt="2025-08-18T11:36:34.720" v="720"/>
        <pc:sldMkLst>
          <pc:docMk/>
          <pc:sldMk cId="4109005666" sldId="339"/>
        </pc:sldMkLst>
      </pc:sldChg>
      <pc:sldChg chg="del">
        <pc:chgData name="Vikki Orsler" userId="4d6e5e1c-5c7d-4501-98b4-e47cddd083d2" providerId="ADAL" clId="{B6C7CF6A-1805-43F0-9A1F-CAE98FAB076A}" dt="2025-08-14T10:21:23.584" v="205" actId="2696"/>
        <pc:sldMkLst>
          <pc:docMk/>
          <pc:sldMk cId="1381348140" sldId="340"/>
        </pc:sldMkLst>
      </pc:sldChg>
      <pc:sldChg chg="add">
        <pc:chgData name="Vikki Orsler" userId="4d6e5e1c-5c7d-4501-98b4-e47cddd083d2" providerId="ADAL" clId="{B6C7CF6A-1805-43F0-9A1F-CAE98FAB076A}" dt="2025-08-18T11:36:34.720" v="720"/>
        <pc:sldMkLst>
          <pc:docMk/>
          <pc:sldMk cId="4071377639" sldId="340"/>
        </pc:sldMkLst>
      </pc:sldChg>
      <pc:sldChg chg="del">
        <pc:chgData name="Vikki Orsler" userId="4d6e5e1c-5c7d-4501-98b4-e47cddd083d2" providerId="ADAL" clId="{B6C7CF6A-1805-43F0-9A1F-CAE98FAB076A}" dt="2025-08-14T10:15:50.648" v="166" actId="2696"/>
        <pc:sldMkLst>
          <pc:docMk/>
          <pc:sldMk cId="1252110478" sldId="341"/>
        </pc:sldMkLst>
      </pc:sldChg>
      <pc:sldChg chg="add">
        <pc:chgData name="Vikki Orsler" userId="4d6e5e1c-5c7d-4501-98b4-e47cddd083d2" providerId="ADAL" clId="{B6C7CF6A-1805-43F0-9A1F-CAE98FAB076A}" dt="2025-08-18T11:36:34.720" v="720"/>
        <pc:sldMkLst>
          <pc:docMk/>
          <pc:sldMk cId="2114472291" sldId="341"/>
        </pc:sldMkLst>
      </pc:sldChg>
      <pc:sldChg chg="addSp delSp modSp del mod">
        <pc:chgData name="Vikki Orsler" userId="4d6e5e1c-5c7d-4501-98b4-e47cddd083d2" providerId="ADAL" clId="{B6C7CF6A-1805-43F0-9A1F-CAE98FAB076A}" dt="2025-08-14T10:15:46.278" v="165" actId="2696"/>
        <pc:sldMkLst>
          <pc:docMk/>
          <pc:sldMk cId="366442271" sldId="342"/>
        </pc:sldMkLst>
      </pc:sldChg>
      <pc:sldChg chg="addSp delSp modSp mod">
        <pc:chgData name="Vikki Orsler" userId="4d6e5e1c-5c7d-4501-98b4-e47cddd083d2" providerId="ADAL" clId="{B6C7CF6A-1805-43F0-9A1F-CAE98FAB076A}" dt="2025-08-18T11:37:59.261" v="724" actId="207"/>
        <pc:sldMkLst>
          <pc:docMk/>
          <pc:sldMk cId="2715914614" sldId="343"/>
        </pc:sldMkLst>
        <pc:spChg chg="mod">
          <ac:chgData name="Vikki Orsler" userId="4d6e5e1c-5c7d-4501-98b4-e47cddd083d2" providerId="ADAL" clId="{B6C7CF6A-1805-43F0-9A1F-CAE98FAB076A}" dt="2025-08-14T10:31:10.546" v="247"/>
          <ac:spMkLst>
            <pc:docMk/>
            <pc:sldMk cId="2715914614" sldId="343"/>
            <ac:spMk id="2" creationId="{93B1F642-4638-45CA-9772-4D5475657DF4}"/>
          </ac:spMkLst>
        </pc:spChg>
        <pc:spChg chg="mod">
          <ac:chgData name="Vikki Orsler" userId="4d6e5e1c-5c7d-4501-98b4-e47cddd083d2" providerId="ADAL" clId="{B6C7CF6A-1805-43F0-9A1F-CAE98FAB076A}" dt="2025-08-18T09:54:18.521" v="517" actId="20577"/>
          <ac:spMkLst>
            <pc:docMk/>
            <pc:sldMk cId="2715914614" sldId="343"/>
            <ac:spMk id="3" creationId="{570E182B-B176-F68B-BF93-209761A717BA}"/>
          </ac:spMkLst>
        </pc:spChg>
        <pc:spChg chg="mod">
          <ac:chgData name="Vikki Orsler" userId="4d6e5e1c-5c7d-4501-98b4-e47cddd083d2" providerId="ADAL" clId="{B6C7CF6A-1805-43F0-9A1F-CAE98FAB076A}" dt="2025-08-14T10:36:45.836" v="321" actId="20577"/>
          <ac:spMkLst>
            <pc:docMk/>
            <pc:sldMk cId="2715914614" sldId="343"/>
            <ac:spMk id="4" creationId="{CA216E79-9203-F15E-C7F7-0456B7099215}"/>
          </ac:spMkLst>
        </pc:spChg>
        <pc:spChg chg="add mod">
          <ac:chgData name="Vikki Orsler" userId="4d6e5e1c-5c7d-4501-98b4-e47cddd083d2" providerId="ADAL" clId="{B6C7CF6A-1805-43F0-9A1F-CAE98FAB076A}" dt="2025-08-18T11:37:59.261" v="724" actId="207"/>
          <ac:spMkLst>
            <pc:docMk/>
            <pc:sldMk cId="2715914614" sldId="343"/>
            <ac:spMk id="5" creationId="{D880EABE-6C11-106C-461A-EBA6F8DC7872}"/>
          </ac:spMkLst>
        </pc:spChg>
        <pc:spChg chg="mod">
          <ac:chgData name="Vikki Orsler" userId="4d6e5e1c-5c7d-4501-98b4-e47cddd083d2" providerId="ADAL" clId="{B6C7CF6A-1805-43F0-9A1F-CAE98FAB076A}" dt="2025-08-18T10:42:55.094" v="715" actId="1076"/>
          <ac:spMkLst>
            <pc:docMk/>
            <pc:sldMk cId="2715914614" sldId="343"/>
            <ac:spMk id="6" creationId="{384C2EBE-8480-E364-8C57-0AFD4C5F7D33}"/>
          </ac:spMkLst>
        </pc:spChg>
        <pc:spChg chg="mod">
          <ac:chgData name="Vikki Orsler" userId="4d6e5e1c-5c7d-4501-98b4-e47cddd083d2" providerId="ADAL" clId="{B6C7CF6A-1805-43F0-9A1F-CAE98FAB076A}" dt="2025-08-18T10:42:58.478" v="716" actId="1076"/>
          <ac:spMkLst>
            <pc:docMk/>
            <pc:sldMk cId="2715914614" sldId="343"/>
            <ac:spMk id="7" creationId="{6424478C-2A76-5F2B-2A8A-8F0CF4372BBF}"/>
          </ac:spMkLst>
        </pc:spChg>
        <pc:spChg chg="add mod">
          <ac:chgData name="Vikki Orsler" userId="4d6e5e1c-5c7d-4501-98b4-e47cddd083d2" providerId="ADAL" clId="{B6C7CF6A-1805-43F0-9A1F-CAE98FAB076A}" dt="2025-08-18T10:43:02.878" v="717" actId="1076"/>
          <ac:spMkLst>
            <pc:docMk/>
            <pc:sldMk cId="2715914614" sldId="343"/>
            <ac:spMk id="9" creationId="{1FE5D5ED-98D7-8DC4-93FC-8934DA77BFBF}"/>
          </ac:spMkLst>
        </pc:spChg>
        <pc:spChg chg="add mod">
          <ac:chgData name="Vikki Orsler" userId="4d6e5e1c-5c7d-4501-98b4-e47cddd083d2" providerId="ADAL" clId="{B6C7CF6A-1805-43F0-9A1F-CAE98FAB076A}" dt="2025-08-18T11:37:55.034" v="723" actId="207"/>
          <ac:spMkLst>
            <pc:docMk/>
            <pc:sldMk cId="2715914614" sldId="343"/>
            <ac:spMk id="10" creationId="{8E6EBFF5-75E0-0A9F-769E-CEF6FC2A2E22}"/>
          </ac:spMkLst>
        </pc:spChg>
        <pc:spChg chg="add del mod">
          <ac:chgData name="Vikki Orsler" userId="4d6e5e1c-5c7d-4501-98b4-e47cddd083d2" providerId="ADAL" clId="{B6C7CF6A-1805-43F0-9A1F-CAE98FAB076A}" dt="2025-08-18T09:39:12.241" v="483"/>
          <ac:spMkLst>
            <pc:docMk/>
            <pc:sldMk cId="2715914614" sldId="343"/>
            <ac:spMk id="11" creationId="{1684E718-A874-9135-DD9A-6B4194D9C830}"/>
          </ac:spMkLst>
        </pc:spChg>
        <pc:spChg chg="add mod">
          <ac:chgData name="Vikki Orsler" userId="4d6e5e1c-5c7d-4501-98b4-e47cddd083d2" providerId="ADAL" clId="{B6C7CF6A-1805-43F0-9A1F-CAE98FAB076A}" dt="2025-08-18T09:54:49.562" v="537" actId="20577"/>
          <ac:spMkLst>
            <pc:docMk/>
            <pc:sldMk cId="2715914614" sldId="343"/>
            <ac:spMk id="12" creationId="{F2D452BE-ADD4-3396-D529-0ADFF063BD09}"/>
          </ac:spMkLst>
        </pc:spChg>
      </pc:sldChg>
      <pc:sldChg chg="add">
        <pc:chgData name="Vikki Orsler" userId="4d6e5e1c-5c7d-4501-98b4-e47cddd083d2" providerId="ADAL" clId="{B6C7CF6A-1805-43F0-9A1F-CAE98FAB076A}" dt="2025-08-18T11:36:34.720" v="720"/>
        <pc:sldMkLst>
          <pc:docMk/>
          <pc:sldMk cId="1604575193" sldId="344"/>
        </pc:sldMkLst>
      </pc:sldChg>
      <pc:sldChg chg="delSp modSp del mod">
        <pc:chgData name="Vikki Orsler" userId="4d6e5e1c-5c7d-4501-98b4-e47cddd083d2" providerId="ADAL" clId="{B6C7CF6A-1805-43F0-9A1F-CAE98FAB076A}" dt="2025-08-14T10:21:23.584" v="205" actId="2696"/>
        <pc:sldMkLst>
          <pc:docMk/>
          <pc:sldMk cId="1888544497" sldId="344"/>
        </pc:sldMkLst>
      </pc:sldChg>
      <pc:sldChg chg="del">
        <pc:chgData name="Vikki Orsler" userId="4d6e5e1c-5c7d-4501-98b4-e47cddd083d2" providerId="ADAL" clId="{B6C7CF6A-1805-43F0-9A1F-CAE98FAB076A}" dt="2025-08-14T10:21:23.584" v="205" actId="2696"/>
        <pc:sldMkLst>
          <pc:docMk/>
          <pc:sldMk cId="2794094067" sldId="345"/>
        </pc:sldMkLst>
      </pc:sldChg>
      <pc:sldChg chg="del">
        <pc:chgData name="Vikki Orsler" userId="4d6e5e1c-5c7d-4501-98b4-e47cddd083d2" providerId="ADAL" clId="{B6C7CF6A-1805-43F0-9A1F-CAE98FAB076A}" dt="2025-08-14T10:21:23.584" v="205" actId="2696"/>
        <pc:sldMkLst>
          <pc:docMk/>
          <pc:sldMk cId="1360808515" sldId="346"/>
        </pc:sldMkLst>
      </pc:sldChg>
      <pc:sldChg chg="add del">
        <pc:chgData name="Vikki Orsler" userId="4d6e5e1c-5c7d-4501-98b4-e47cddd083d2" providerId="ADAL" clId="{B6C7CF6A-1805-43F0-9A1F-CAE98FAB076A}" dt="2025-08-14T10:46:29.387" v="417" actId="2696"/>
        <pc:sldMkLst>
          <pc:docMk/>
          <pc:sldMk cId="1287942014" sldId="347"/>
        </pc:sldMkLst>
      </pc:sldChg>
      <pc:sldChg chg="addSp delSp del mod">
        <pc:chgData name="Vikki Orsler" userId="4d6e5e1c-5c7d-4501-98b4-e47cddd083d2" providerId="ADAL" clId="{B6C7CF6A-1805-43F0-9A1F-CAE98FAB076A}" dt="2025-08-18T10:37:04.294" v="664" actId="2696"/>
        <pc:sldMkLst>
          <pc:docMk/>
          <pc:sldMk cId="328099735" sldId="348"/>
        </pc:sldMkLst>
      </pc:sldChg>
      <pc:sldChg chg="add">
        <pc:chgData name="Vikki Orsler" userId="4d6e5e1c-5c7d-4501-98b4-e47cddd083d2" providerId="ADAL" clId="{B6C7CF6A-1805-43F0-9A1F-CAE98FAB076A}" dt="2025-08-18T11:37:31.975" v="721"/>
        <pc:sldMkLst>
          <pc:docMk/>
          <pc:sldMk cId="2839840334" sldId="348"/>
        </pc:sldMkLst>
      </pc:sldChg>
      <pc:sldChg chg="addSp delSp del mod">
        <pc:chgData name="Vikki Orsler" userId="4d6e5e1c-5c7d-4501-98b4-e47cddd083d2" providerId="ADAL" clId="{B6C7CF6A-1805-43F0-9A1F-CAE98FAB076A}" dt="2025-08-18T10:37:07.109" v="665" actId="2696"/>
        <pc:sldMkLst>
          <pc:docMk/>
          <pc:sldMk cId="527164228" sldId="349"/>
        </pc:sldMkLst>
      </pc:sldChg>
      <pc:sldChg chg="add">
        <pc:chgData name="Vikki Orsler" userId="4d6e5e1c-5c7d-4501-98b4-e47cddd083d2" providerId="ADAL" clId="{B6C7CF6A-1805-43F0-9A1F-CAE98FAB076A}" dt="2025-08-18T11:36:34.720" v="720"/>
        <pc:sldMkLst>
          <pc:docMk/>
          <pc:sldMk cId="1375887450" sldId="349"/>
        </pc:sldMkLst>
      </pc:sldChg>
      <pc:sldChg chg="delSp add mod">
        <pc:chgData name="Vikki Orsler" userId="4d6e5e1c-5c7d-4501-98b4-e47cddd083d2" providerId="ADAL" clId="{B6C7CF6A-1805-43F0-9A1F-CAE98FAB076A}" dt="2025-08-18T10:20:32.358" v="571" actId="478"/>
        <pc:sldMkLst>
          <pc:docMk/>
          <pc:sldMk cId="1472071630" sldId="350"/>
        </pc:sldMkLst>
        <pc:spChg chg="del">
          <ac:chgData name="Vikki Orsler" userId="4d6e5e1c-5c7d-4501-98b4-e47cddd083d2" providerId="ADAL" clId="{B6C7CF6A-1805-43F0-9A1F-CAE98FAB076A}" dt="2025-08-18T10:20:32.358" v="571" actId="478"/>
          <ac:spMkLst>
            <pc:docMk/>
            <pc:sldMk cId="1472071630" sldId="350"/>
            <ac:spMk id="4" creationId="{5A82AE68-2912-0CC8-F8C5-E178E04E43A0}"/>
          </ac:spMkLst>
        </pc:spChg>
        <pc:spChg chg="del">
          <ac:chgData name="Vikki Orsler" userId="4d6e5e1c-5c7d-4501-98b4-e47cddd083d2" providerId="ADAL" clId="{B6C7CF6A-1805-43F0-9A1F-CAE98FAB076A}" dt="2025-08-18T10:20:30.377" v="570" actId="478"/>
          <ac:spMkLst>
            <pc:docMk/>
            <pc:sldMk cId="1472071630" sldId="350"/>
            <ac:spMk id="5" creationId="{978AD8A0-5C2F-89D3-89D2-7BE069B0E9A2}"/>
          </ac:spMkLst>
        </pc:spChg>
      </pc:sldChg>
      <pc:sldChg chg="add del">
        <pc:chgData name="Vikki Orsler" userId="4d6e5e1c-5c7d-4501-98b4-e47cddd083d2" providerId="ADAL" clId="{B6C7CF6A-1805-43F0-9A1F-CAE98FAB076A}" dt="2025-08-14T10:32:41.758" v="272" actId="2696"/>
        <pc:sldMkLst>
          <pc:docMk/>
          <pc:sldMk cId="1837255893" sldId="350"/>
        </pc:sldMkLst>
      </pc:sldChg>
      <pc:sldChg chg="delSp add mod">
        <pc:chgData name="Vikki Orsler" userId="4d6e5e1c-5c7d-4501-98b4-e47cddd083d2" providerId="ADAL" clId="{B6C7CF6A-1805-43F0-9A1F-CAE98FAB076A}" dt="2025-08-18T10:20:36.833" v="573" actId="478"/>
        <pc:sldMkLst>
          <pc:docMk/>
          <pc:sldMk cId="2946305919" sldId="351"/>
        </pc:sldMkLst>
        <pc:spChg chg="del">
          <ac:chgData name="Vikki Orsler" userId="4d6e5e1c-5c7d-4501-98b4-e47cddd083d2" providerId="ADAL" clId="{B6C7CF6A-1805-43F0-9A1F-CAE98FAB076A}" dt="2025-08-18T10:20:36.833" v="573" actId="478"/>
          <ac:spMkLst>
            <pc:docMk/>
            <pc:sldMk cId="2946305919" sldId="351"/>
            <ac:spMk id="4" creationId="{CE5E5575-A8EB-8784-5EE9-3882669F4D22}"/>
          </ac:spMkLst>
        </pc:spChg>
        <pc:spChg chg="del">
          <ac:chgData name="Vikki Orsler" userId="4d6e5e1c-5c7d-4501-98b4-e47cddd083d2" providerId="ADAL" clId="{B6C7CF6A-1805-43F0-9A1F-CAE98FAB076A}" dt="2025-08-18T10:20:35.145" v="572" actId="478"/>
          <ac:spMkLst>
            <pc:docMk/>
            <pc:sldMk cId="2946305919" sldId="351"/>
            <ac:spMk id="5" creationId="{21234E3F-D1C5-1FB4-BEA9-F21017CD194C}"/>
          </ac:spMkLst>
        </pc:spChg>
      </pc:sldChg>
      <pc:sldChg chg="del">
        <pc:chgData name="Vikki Orsler" userId="4d6e5e1c-5c7d-4501-98b4-e47cddd083d2" providerId="ADAL" clId="{B6C7CF6A-1805-43F0-9A1F-CAE98FAB076A}" dt="2025-08-14T10:15:46.278" v="165" actId="2696"/>
        <pc:sldMkLst>
          <pc:docMk/>
          <pc:sldMk cId="3998102479" sldId="351"/>
        </pc:sldMkLst>
      </pc:sldChg>
      <pc:sldChg chg="new del">
        <pc:chgData name="Vikki Orsler" userId="4d6e5e1c-5c7d-4501-98b4-e47cddd083d2" providerId="ADAL" clId="{B6C7CF6A-1805-43F0-9A1F-CAE98FAB076A}" dt="2025-08-14T10:02:42.527" v="77" actId="680"/>
        <pc:sldMkLst>
          <pc:docMk/>
          <pc:sldMk cId="1147137207" sldId="352"/>
        </pc:sldMkLst>
      </pc:sldChg>
      <pc:sldChg chg="addSp delSp modSp new mod">
        <pc:chgData name="Vikki Orsler" userId="4d6e5e1c-5c7d-4501-98b4-e47cddd083d2" providerId="ADAL" clId="{B6C7CF6A-1805-43F0-9A1F-CAE98FAB076A}" dt="2025-08-18T09:37:45.066" v="442" actId="14100"/>
        <pc:sldMkLst>
          <pc:docMk/>
          <pc:sldMk cId="1164696717" sldId="352"/>
        </pc:sldMkLst>
        <pc:spChg chg="mod">
          <ac:chgData name="Vikki Orsler" userId="4d6e5e1c-5c7d-4501-98b4-e47cddd083d2" providerId="ADAL" clId="{B6C7CF6A-1805-43F0-9A1F-CAE98FAB076A}" dt="2025-08-14T10:03:17.212" v="82" actId="20577"/>
          <ac:spMkLst>
            <pc:docMk/>
            <pc:sldMk cId="1164696717" sldId="352"/>
            <ac:spMk id="2" creationId="{091237AE-6A06-8E63-2ED5-350FF49CD83D}"/>
          </ac:spMkLst>
        </pc:spChg>
        <pc:spChg chg="add del mod">
          <ac:chgData name="Vikki Orsler" userId="4d6e5e1c-5c7d-4501-98b4-e47cddd083d2" providerId="ADAL" clId="{B6C7CF6A-1805-43F0-9A1F-CAE98FAB076A}" dt="2025-08-18T09:37:09.559" v="433" actId="478"/>
          <ac:spMkLst>
            <pc:docMk/>
            <pc:sldMk cId="1164696717" sldId="352"/>
            <ac:spMk id="4" creationId="{6186635B-5F68-E3D6-1352-C424178E225D}"/>
          </ac:spMkLst>
        </pc:spChg>
        <pc:picChg chg="add del mod">
          <ac:chgData name="Vikki Orsler" userId="4d6e5e1c-5c7d-4501-98b4-e47cddd083d2" providerId="ADAL" clId="{B6C7CF6A-1805-43F0-9A1F-CAE98FAB076A}" dt="2025-08-18T09:37:04.800" v="432" actId="21"/>
          <ac:picMkLst>
            <pc:docMk/>
            <pc:sldMk cId="1164696717" sldId="352"/>
            <ac:picMk id="5" creationId="{2C4381CD-151E-ECDB-3501-8433C49EB026}"/>
          </ac:picMkLst>
        </pc:picChg>
        <pc:picChg chg="add del">
          <ac:chgData name="Vikki Orsler" userId="4d6e5e1c-5c7d-4501-98b4-e47cddd083d2" providerId="ADAL" clId="{B6C7CF6A-1805-43F0-9A1F-CAE98FAB076A}" dt="2025-08-18T09:37:20.695" v="435" actId="478"/>
          <ac:picMkLst>
            <pc:docMk/>
            <pc:sldMk cId="1164696717" sldId="352"/>
            <ac:picMk id="6" creationId="{96586C91-7751-1685-B8CC-34D53E242B63}"/>
          </ac:picMkLst>
        </pc:picChg>
        <pc:picChg chg="add mod">
          <ac:chgData name="Vikki Orsler" userId="4d6e5e1c-5c7d-4501-98b4-e47cddd083d2" providerId="ADAL" clId="{B6C7CF6A-1805-43F0-9A1F-CAE98FAB076A}" dt="2025-08-18T09:37:45.066" v="442" actId="14100"/>
          <ac:picMkLst>
            <pc:docMk/>
            <pc:sldMk cId="1164696717" sldId="352"/>
            <ac:picMk id="8" creationId="{0A04CCEA-988A-9E40-84B8-3FBD5118C025}"/>
          </ac:picMkLst>
        </pc:picChg>
      </pc:sldChg>
      <pc:sldChg chg="addSp delSp modSp add mod">
        <pc:chgData name="Vikki Orsler" userId="4d6e5e1c-5c7d-4501-98b4-e47cddd083d2" providerId="ADAL" clId="{B6C7CF6A-1805-43F0-9A1F-CAE98FAB076A}" dt="2025-08-14T10:32:43.942" v="277" actId="478"/>
        <pc:sldMkLst>
          <pc:docMk/>
          <pc:sldMk cId="2404483238" sldId="353"/>
        </pc:sldMkLst>
        <pc:spChg chg="mod">
          <ac:chgData name="Vikki Orsler" userId="4d6e5e1c-5c7d-4501-98b4-e47cddd083d2" providerId="ADAL" clId="{B6C7CF6A-1805-43F0-9A1F-CAE98FAB076A}" dt="2025-08-14T10:27:32.722" v="229" actId="207"/>
          <ac:spMkLst>
            <pc:docMk/>
            <pc:sldMk cId="2404483238" sldId="353"/>
            <ac:spMk id="8" creationId="{63A66590-56E0-DAE4-EBFF-40BC9F55322C}"/>
          </ac:spMkLst>
        </pc:spChg>
        <pc:spChg chg="mod">
          <ac:chgData name="Vikki Orsler" userId="4d6e5e1c-5c7d-4501-98b4-e47cddd083d2" providerId="ADAL" clId="{B6C7CF6A-1805-43F0-9A1F-CAE98FAB076A}" dt="2025-08-14T10:32:41.157" v="269" actId="207"/>
          <ac:spMkLst>
            <pc:docMk/>
            <pc:sldMk cId="2404483238" sldId="353"/>
            <ac:spMk id="11" creationId="{7EC13721-564F-4D95-E87F-69AAD41BC424}"/>
          </ac:spMkLst>
        </pc:spChg>
        <pc:spChg chg="mod">
          <ac:chgData name="Vikki Orsler" userId="4d6e5e1c-5c7d-4501-98b4-e47cddd083d2" providerId="ADAL" clId="{B6C7CF6A-1805-43F0-9A1F-CAE98FAB076A}" dt="2025-08-14T10:27:40.080" v="230" actId="207"/>
          <ac:spMkLst>
            <pc:docMk/>
            <pc:sldMk cId="2404483238" sldId="353"/>
            <ac:spMk id="14" creationId="{B90CD622-2DA2-799C-EB31-E6B7C2F1BF96}"/>
          </ac:spMkLst>
        </pc:spChg>
      </pc:sldChg>
      <pc:sldChg chg="addSp delSp modSp new mod">
        <pc:chgData name="Vikki Orsler" userId="4d6e5e1c-5c7d-4501-98b4-e47cddd083d2" providerId="ADAL" clId="{B6C7CF6A-1805-43F0-9A1F-CAE98FAB076A}" dt="2025-08-18T09:57:45.882" v="543"/>
        <pc:sldMkLst>
          <pc:docMk/>
          <pc:sldMk cId="212722146" sldId="354"/>
        </pc:sldMkLst>
        <pc:spChg chg="mod">
          <ac:chgData name="Vikki Orsler" userId="4d6e5e1c-5c7d-4501-98b4-e47cddd083d2" providerId="ADAL" clId="{B6C7CF6A-1805-43F0-9A1F-CAE98FAB076A}" dt="2025-08-14T10:34:09.820" v="290"/>
          <ac:spMkLst>
            <pc:docMk/>
            <pc:sldMk cId="212722146" sldId="354"/>
            <ac:spMk id="2" creationId="{63A82161-28F9-C0B3-089D-046390871C07}"/>
          </ac:spMkLst>
        </pc:spChg>
        <pc:spChg chg="mod">
          <ac:chgData name="Vikki Orsler" userId="4d6e5e1c-5c7d-4501-98b4-e47cddd083d2" providerId="ADAL" clId="{B6C7CF6A-1805-43F0-9A1F-CAE98FAB076A}" dt="2025-08-18T09:57:41.095" v="542"/>
          <ac:spMkLst>
            <pc:docMk/>
            <pc:sldMk cId="212722146" sldId="354"/>
            <ac:spMk id="3" creationId="{1EC54C19-6198-BF86-8E0F-9B3EA133ED80}"/>
          </ac:spMkLst>
        </pc:spChg>
        <pc:spChg chg="mod">
          <ac:chgData name="Vikki Orsler" userId="4d6e5e1c-5c7d-4501-98b4-e47cddd083d2" providerId="ADAL" clId="{B6C7CF6A-1805-43F0-9A1F-CAE98FAB076A}" dt="2025-08-14T10:37:34.905" v="354" actId="20577"/>
          <ac:spMkLst>
            <pc:docMk/>
            <pc:sldMk cId="212722146" sldId="354"/>
            <ac:spMk id="4" creationId="{566E0D82-5052-2668-C2A9-BA865E0B4CA8}"/>
          </ac:spMkLst>
        </pc:spChg>
        <pc:spChg chg="add mod">
          <ac:chgData name="Vikki Orsler" userId="4d6e5e1c-5c7d-4501-98b4-e47cddd083d2" providerId="ADAL" clId="{B6C7CF6A-1805-43F0-9A1F-CAE98FAB076A}" dt="2025-08-14T10:37:40.336" v="358" actId="20577"/>
          <ac:spMkLst>
            <pc:docMk/>
            <pc:sldMk cId="212722146" sldId="354"/>
            <ac:spMk id="11" creationId="{4B75262F-8C92-08DD-35E3-D7CB837B5972}"/>
          </ac:spMkLst>
        </pc:spChg>
        <pc:spChg chg="add mod">
          <ac:chgData name="Vikki Orsler" userId="4d6e5e1c-5c7d-4501-98b4-e47cddd083d2" providerId="ADAL" clId="{B6C7CF6A-1805-43F0-9A1F-CAE98FAB076A}" dt="2025-08-18T09:57:45.882" v="543"/>
          <ac:spMkLst>
            <pc:docMk/>
            <pc:sldMk cId="212722146" sldId="354"/>
            <ac:spMk id="13" creationId="{13D79841-9CE2-23C2-35D7-97F30C88BD0C}"/>
          </ac:spMkLst>
        </pc:spChg>
      </pc:sldChg>
      <pc:sldChg chg="new del">
        <pc:chgData name="Vikki Orsler" userId="4d6e5e1c-5c7d-4501-98b4-e47cddd083d2" providerId="ADAL" clId="{B6C7CF6A-1805-43F0-9A1F-CAE98FAB076A}" dt="2025-08-14T10:33:50.117" v="288" actId="680"/>
        <pc:sldMkLst>
          <pc:docMk/>
          <pc:sldMk cId="1647856138" sldId="354"/>
        </pc:sldMkLst>
      </pc:sldChg>
      <pc:sldChg chg="modSp mod">
        <pc:chgData name="Vikki Orsler" userId="4d6e5e1c-5c7d-4501-98b4-e47cddd083d2" providerId="ADAL" clId="{B6C7CF6A-1805-43F0-9A1F-CAE98FAB076A}" dt="2025-08-18T10:40:19.969" v="714" actId="113"/>
        <pc:sldMkLst>
          <pc:docMk/>
          <pc:sldMk cId="4277327026" sldId="355"/>
        </pc:sldMkLst>
        <pc:spChg chg="mod">
          <ac:chgData name="Vikki Orsler" userId="4d6e5e1c-5c7d-4501-98b4-e47cddd083d2" providerId="ADAL" clId="{B6C7CF6A-1805-43F0-9A1F-CAE98FAB076A}" dt="2025-08-18T10:40:19.969" v="714" actId="113"/>
          <ac:spMkLst>
            <pc:docMk/>
            <pc:sldMk cId="4277327026" sldId="355"/>
            <ac:spMk id="11" creationId="{AD14AF30-5C18-358B-3A11-ECD8BCB236A1}"/>
          </ac:spMkLst>
        </pc:spChg>
        <pc:spChg chg="mod">
          <ac:chgData name="Vikki Orsler" userId="4d6e5e1c-5c7d-4501-98b4-e47cddd083d2" providerId="ADAL" clId="{B6C7CF6A-1805-43F0-9A1F-CAE98FAB076A}" dt="2025-08-18T10:40:17.002" v="713" actId="113"/>
          <ac:spMkLst>
            <pc:docMk/>
            <pc:sldMk cId="4277327026" sldId="355"/>
            <ac:spMk id="12" creationId="{8E04CBA1-7C6C-8B5F-9FA7-628D61BAF0AB}"/>
          </ac:spMkLst>
        </pc:spChg>
        <pc:spChg chg="mod">
          <ac:chgData name="Vikki Orsler" userId="4d6e5e1c-5c7d-4501-98b4-e47cddd083d2" providerId="ADAL" clId="{B6C7CF6A-1805-43F0-9A1F-CAE98FAB076A}" dt="2025-08-18T10:40:13.166" v="712" actId="113"/>
          <ac:spMkLst>
            <pc:docMk/>
            <pc:sldMk cId="4277327026" sldId="355"/>
            <ac:spMk id="13" creationId="{50705DFD-B233-5B29-61F1-F994D99BA15F}"/>
          </ac:spMkLst>
        </pc:spChg>
      </pc:sldChg>
      <pc:sldChg chg="add del">
        <pc:chgData name="Vikki Orsler" userId="4d6e5e1c-5c7d-4501-98b4-e47cddd083d2" providerId="ADAL" clId="{B6C7CF6A-1805-43F0-9A1F-CAE98FAB076A}" dt="2025-08-18T10:27:31.792" v="625" actId="2696"/>
        <pc:sldMkLst>
          <pc:docMk/>
          <pc:sldMk cId="1199623957" sldId="356"/>
        </pc:sldMkLst>
      </pc:sldChg>
      <pc:sldChg chg="add del">
        <pc:chgData name="Vikki Orsler" userId="4d6e5e1c-5c7d-4501-98b4-e47cddd083d2" providerId="ADAL" clId="{B6C7CF6A-1805-43F0-9A1F-CAE98FAB076A}" dt="2025-08-18T10:24:46.611" v="609" actId="2696"/>
        <pc:sldMkLst>
          <pc:docMk/>
          <pc:sldMk cId="677024930" sldId="357"/>
        </pc:sldMkLst>
      </pc:sldChg>
      <pc:sldChg chg="add">
        <pc:chgData name="Vikki Orsler" userId="4d6e5e1c-5c7d-4501-98b4-e47cddd083d2" providerId="ADAL" clId="{B6C7CF6A-1805-43F0-9A1F-CAE98FAB076A}" dt="2025-08-18T11:37:31.975" v="721"/>
        <pc:sldMkLst>
          <pc:docMk/>
          <pc:sldMk cId="1087448944" sldId="357"/>
        </pc:sldMkLst>
      </pc:sldChg>
      <pc:sldChg chg="add">
        <pc:chgData name="Vikki Orsler" userId="4d6e5e1c-5c7d-4501-98b4-e47cddd083d2" providerId="ADAL" clId="{B6C7CF6A-1805-43F0-9A1F-CAE98FAB076A}" dt="2025-08-14T10:46:21.793" v="416"/>
        <pc:sldMkLst>
          <pc:docMk/>
          <pc:sldMk cId="1656338724" sldId="358"/>
        </pc:sldMkLst>
      </pc:sldChg>
      <pc:sldChg chg="delSp modSp add mod">
        <pc:chgData name="Vikki Orsler" userId="4d6e5e1c-5c7d-4501-98b4-e47cddd083d2" providerId="ADAL" clId="{B6C7CF6A-1805-43F0-9A1F-CAE98FAB076A}" dt="2025-08-18T10:20:42.416" v="576" actId="478"/>
        <pc:sldMkLst>
          <pc:docMk/>
          <pc:sldMk cId="1960747179" sldId="359"/>
        </pc:sldMkLst>
        <pc:spChg chg="del">
          <ac:chgData name="Vikki Orsler" userId="4d6e5e1c-5c7d-4501-98b4-e47cddd083d2" providerId="ADAL" clId="{B6C7CF6A-1805-43F0-9A1F-CAE98FAB076A}" dt="2025-08-18T10:20:42.416" v="576" actId="478"/>
          <ac:spMkLst>
            <pc:docMk/>
            <pc:sldMk cId="1960747179" sldId="359"/>
            <ac:spMk id="4" creationId="{18948D53-4C51-C5B4-718E-285F1AA3BCB7}"/>
          </ac:spMkLst>
        </pc:spChg>
        <pc:spChg chg="del mod">
          <ac:chgData name="Vikki Orsler" userId="4d6e5e1c-5c7d-4501-98b4-e47cddd083d2" providerId="ADAL" clId="{B6C7CF6A-1805-43F0-9A1F-CAE98FAB076A}" dt="2025-08-18T10:20:40.625" v="575" actId="478"/>
          <ac:spMkLst>
            <pc:docMk/>
            <pc:sldMk cId="1960747179" sldId="359"/>
            <ac:spMk id="5" creationId="{A373CD3A-2837-B0F9-DF09-8EB70AB7D71C}"/>
          </ac:spMkLst>
        </pc:spChg>
      </pc:sldChg>
      <pc:sldChg chg="add">
        <pc:chgData name="Vikki Orsler" userId="4d6e5e1c-5c7d-4501-98b4-e47cddd083d2" providerId="ADAL" clId="{B6C7CF6A-1805-43F0-9A1F-CAE98FAB076A}" dt="2025-08-18T11:37:31.975" v="721"/>
        <pc:sldMkLst>
          <pc:docMk/>
          <pc:sldMk cId="128408784" sldId="360"/>
        </pc:sldMkLst>
      </pc:sldChg>
      <pc:sldChg chg="add">
        <pc:chgData name="Vikki Orsler" userId="4d6e5e1c-5c7d-4501-98b4-e47cddd083d2" providerId="ADAL" clId="{B6C7CF6A-1805-43F0-9A1F-CAE98FAB076A}" dt="2025-08-18T11:37:31.975" v="721"/>
        <pc:sldMkLst>
          <pc:docMk/>
          <pc:sldMk cId="948292468" sldId="361"/>
        </pc:sldMkLst>
      </pc:sldChg>
      <pc:sldChg chg="add">
        <pc:chgData name="Vikki Orsler" userId="4d6e5e1c-5c7d-4501-98b4-e47cddd083d2" providerId="ADAL" clId="{B6C7CF6A-1805-43F0-9A1F-CAE98FAB076A}" dt="2025-08-18T09:59:12.778" v="545"/>
        <pc:sldMkLst>
          <pc:docMk/>
          <pc:sldMk cId="890695694" sldId="368"/>
        </pc:sldMkLst>
      </pc:sldChg>
      <pc:sldChg chg="add">
        <pc:chgData name="Vikki Orsler" userId="4d6e5e1c-5c7d-4501-98b4-e47cddd083d2" providerId="ADAL" clId="{B6C7CF6A-1805-43F0-9A1F-CAE98FAB076A}" dt="2025-08-18T09:59:12.778" v="545"/>
        <pc:sldMkLst>
          <pc:docMk/>
          <pc:sldMk cId="629235124" sldId="369"/>
        </pc:sldMkLst>
      </pc:sldChg>
      <pc:sldChg chg="add">
        <pc:chgData name="Vikki Orsler" userId="4d6e5e1c-5c7d-4501-98b4-e47cddd083d2" providerId="ADAL" clId="{B6C7CF6A-1805-43F0-9A1F-CAE98FAB076A}" dt="2025-08-18T09:59:12.778" v="545"/>
        <pc:sldMkLst>
          <pc:docMk/>
          <pc:sldMk cId="3912831445" sldId="370"/>
        </pc:sldMkLst>
      </pc:sldChg>
      <pc:sldChg chg="add">
        <pc:chgData name="Vikki Orsler" userId="4d6e5e1c-5c7d-4501-98b4-e47cddd083d2" providerId="ADAL" clId="{B6C7CF6A-1805-43F0-9A1F-CAE98FAB076A}" dt="2025-08-18T09:59:12.778" v="545"/>
        <pc:sldMkLst>
          <pc:docMk/>
          <pc:sldMk cId="3409367485" sldId="371"/>
        </pc:sldMkLst>
      </pc:sldChg>
      <pc:sldChg chg="add">
        <pc:chgData name="Vikki Orsler" userId="4d6e5e1c-5c7d-4501-98b4-e47cddd083d2" providerId="ADAL" clId="{B6C7CF6A-1805-43F0-9A1F-CAE98FAB076A}" dt="2025-08-18T09:59:12.778" v="545"/>
        <pc:sldMkLst>
          <pc:docMk/>
          <pc:sldMk cId="3550759556" sldId="373"/>
        </pc:sldMkLst>
      </pc:sldChg>
      <pc:sldChg chg="add">
        <pc:chgData name="Vikki Orsler" userId="4d6e5e1c-5c7d-4501-98b4-e47cddd083d2" providerId="ADAL" clId="{B6C7CF6A-1805-43F0-9A1F-CAE98FAB076A}" dt="2025-08-14T10:46:21.793" v="416"/>
        <pc:sldMkLst>
          <pc:docMk/>
          <pc:sldMk cId="2338842241" sldId="903"/>
        </pc:sldMkLst>
      </pc:sldChg>
      <pc:sldChg chg="add">
        <pc:chgData name="Vikki Orsler" userId="4d6e5e1c-5c7d-4501-98b4-e47cddd083d2" providerId="ADAL" clId="{B6C7CF6A-1805-43F0-9A1F-CAE98FAB076A}" dt="2025-08-14T10:46:21.793" v="416"/>
        <pc:sldMkLst>
          <pc:docMk/>
          <pc:sldMk cId="4235678441" sldId="905"/>
        </pc:sldMkLst>
      </pc:sldChg>
      <pc:sldChg chg="add">
        <pc:chgData name="Vikki Orsler" userId="4d6e5e1c-5c7d-4501-98b4-e47cddd083d2" providerId="ADAL" clId="{B6C7CF6A-1805-43F0-9A1F-CAE98FAB076A}" dt="2025-08-14T10:46:21.793" v="416"/>
        <pc:sldMkLst>
          <pc:docMk/>
          <pc:sldMk cId="2610625357" sldId="906"/>
        </pc:sldMkLst>
      </pc:sldChg>
      <pc:sldChg chg="add">
        <pc:chgData name="Vikki Orsler" userId="4d6e5e1c-5c7d-4501-98b4-e47cddd083d2" providerId="ADAL" clId="{B6C7CF6A-1805-43F0-9A1F-CAE98FAB076A}" dt="2025-08-14T10:46:21.793" v="416"/>
        <pc:sldMkLst>
          <pc:docMk/>
          <pc:sldMk cId="934121484" sldId="907"/>
        </pc:sldMkLst>
      </pc:sldChg>
      <pc:sldChg chg="add">
        <pc:chgData name="Vikki Orsler" userId="4d6e5e1c-5c7d-4501-98b4-e47cddd083d2" providerId="ADAL" clId="{B6C7CF6A-1805-43F0-9A1F-CAE98FAB076A}" dt="2025-08-14T10:46:21.793" v="416"/>
        <pc:sldMkLst>
          <pc:docMk/>
          <pc:sldMk cId="2244147507" sldId="908"/>
        </pc:sldMkLst>
      </pc:sldChg>
      <pc:sldChg chg="add">
        <pc:chgData name="Vikki Orsler" userId="4d6e5e1c-5c7d-4501-98b4-e47cddd083d2" providerId="ADAL" clId="{B6C7CF6A-1805-43F0-9A1F-CAE98FAB076A}" dt="2025-08-14T10:43:48.181" v="405"/>
        <pc:sldMkLst>
          <pc:docMk/>
          <pc:sldMk cId="3424743948" sldId="2039"/>
        </pc:sldMkLst>
      </pc:sldChg>
      <pc:sldChg chg="add del">
        <pc:chgData name="Vikki Orsler" userId="4d6e5e1c-5c7d-4501-98b4-e47cddd083d2" providerId="ADAL" clId="{B6C7CF6A-1805-43F0-9A1F-CAE98FAB076A}" dt="2025-08-14T10:47:38.727" v="418" actId="2696"/>
        <pc:sldMkLst>
          <pc:docMk/>
          <pc:sldMk cId="2422217154" sldId="2040"/>
        </pc:sldMkLst>
      </pc:sldChg>
      <pc:sldChg chg="delSp modSp add mod">
        <pc:chgData name="Vikki Orsler" userId="4d6e5e1c-5c7d-4501-98b4-e47cddd083d2" providerId="ADAL" clId="{B6C7CF6A-1805-43F0-9A1F-CAE98FAB076A}" dt="2025-08-18T10:18:59.938" v="558" actId="478"/>
        <pc:sldMkLst>
          <pc:docMk/>
          <pc:sldMk cId="2704132129" sldId="2041"/>
        </pc:sldMkLst>
        <pc:spChg chg="del mod">
          <ac:chgData name="Vikki Orsler" userId="4d6e5e1c-5c7d-4501-98b4-e47cddd083d2" providerId="ADAL" clId="{B6C7CF6A-1805-43F0-9A1F-CAE98FAB076A}" dt="2025-08-18T10:18:59.938" v="558" actId="478"/>
          <ac:spMkLst>
            <pc:docMk/>
            <pc:sldMk cId="2704132129" sldId="2041"/>
            <ac:spMk id="4" creationId="{CB84BA68-1EE6-A365-17E4-71E7BDB0EE91}"/>
          </ac:spMkLst>
        </pc:spChg>
        <pc:spChg chg="del">
          <ac:chgData name="Vikki Orsler" userId="4d6e5e1c-5c7d-4501-98b4-e47cddd083d2" providerId="ADAL" clId="{B6C7CF6A-1805-43F0-9A1F-CAE98FAB076A}" dt="2025-08-18T10:18:53.249" v="556" actId="478"/>
          <ac:spMkLst>
            <pc:docMk/>
            <pc:sldMk cId="2704132129" sldId="2041"/>
            <ac:spMk id="5" creationId="{1650AC06-9D56-0255-A74C-A1732978230A}"/>
          </ac:spMkLst>
        </pc:spChg>
      </pc:sldChg>
      <pc:sldChg chg="add del">
        <pc:chgData name="Vikki Orsler" userId="4d6e5e1c-5c7d-4501-98b4-e47cddd083d2" providerId="ADAL" clId="{B6C7CF6A-1805-43F0-9A1F-CAE98FAB076A}" dt="2025-08-14T10:47:40.836" v="419" actId="2696"/>
        <pc:sldMkLst>
          <pc:docMk/>
          <pc:sldMk cId="3028768457" sldId="2041"/>
        </pc:sldMkLst>
      </pc:sldChg>
      <pc:sldChg chg="delSp add mod">
        <pc:chgData name="Vikki Orsler" userId="4d6e5e1c-5c7d-4501-98b4-e47cddd083d2" providerId="ADAL" clId="{B6C7CF6A-1805-43F0-9A1F-CAE98FAB076A}" dt="2025-08-18T10:19:04.514" v="560" actId="478"/>
        <pc:sldMkLst>
          <pc:docMk/>
          <pc:sldMk cId="547220336" sldId="2042"/>
        </pc:sldMkLst>
        <pc:spChg chg="del">
          <ac:chgData name="Vikki Orsler" userId="4d6e5e1c-5c7d-4501-98b4-e47cddd083d2" providerId="ADAL" clId="{B6C7CF6A-1805-43F0-9A1F-CAE98FAB076A}" dt="2025-08-18T10:19:04.514" v="560" actId="478"/>
          <ac:spMkLst>
            <pc:docMk/>
            <pc:sldMk cId="547220336" sldId="2042"/>
            <ac:spMk id="4" creationId="{CB84BA68-1EE6-A365-17E4-71E7BDB0EE91}"/>
          </ac:spMkLst>
        </pc:spChg>
        <pc:spChg chg="del">
          <ac:chgData name="Vikki Orsler" userId="4d6e5e1c-5c7d-4501-98b4-e47cddd083d2" providerId="ADAL" clId="{B6C7CF6A-1805-43F0-9A1F-CAE98FAB076A}" dt="2025-08-18T10:19:02.825" v="559" actId="478"/>
          <ac:spMkLst>
            <pc:docMk/>
            <pc:sldMk cId="547220336" sldId="2042"/>
            <ac:spMk id="5" creationId="{1650AC06-9D56-0255-A74C-A1732978230A}"/>
          </ac:spMkLst>
        </pc:spChg>
      </pc:sldChg>
      <pc:sldChg chg="delSp add mod">
        <pc:chgData name="Vikki Orsler" userId="4d6e5e1c-5c7d-4501-98b4-e47cddd083d2" providerId="ADAL" clId="{B6C7CF6A-1805-43F0-9A1F-CAE98FAB076A}" dt="2025-08-18T10:20:47.812" v="578" actId="478"/>
        <pc:sldMkLst>
          <pc:docMk/>
          <pc:sldMk cId="3721875802" sldId="2043"/>
        </pc:sldMkLst>
        <pc:spChg chg="del">
          <ac:chgData name="Vikki Orsler" userId="4d6e5e1c-5c7d-4501-98b4-e47cddd083d2" providerId="ADAL" clId="{B6C7CF6A-1805-43F0-9A1F-CAE98FAB076A}" dt="2025-08-18T10:20:47.812" v="578" actId="478"/>
          <ac:spMkLst>
            <pc:docMk/>
            <pc:sldMk cId="3721875802" sldId="2043"/>
            <ac:spMk id="4" creationId="{60D547C2-98E8-4943-283B-A8D38F9DB3E4}"/>
          </ac:spMkLst>
        </pc:spChg>
        <pc:spChg chg="del">
          <ac:chgData name="Vikki Orsler" userId="4d6e5e1c-5c7d-4501-98b4-e47cddd083d2" providerId="ADAL" clId="{B6C7CF6A-1805-43F0-9A1F-CAE98FAB076A}" dt="2025-08-18T10:20:45.360" v="577" actId="478"/>
          <ac:spMkLst>
            <pc:docMk/>
            <pc:sldMk cId="3721875802" sldId="2043"/>
            <ac:spMk id="5" creationId="{1507BC4F-4112-EB06-EB1E-846A3257FB47}"/>
          </ac:spMkLst>
        </pc:spChg>
      </pc:sldChg>
      <pc:sldChg chg="delSp add mod">
        <pc:chgData name="Vikki Orsler" userId="4d6e5e1c-5c7d-4501-98b4-e47cddd083d2" providerId="ADAL" clId="{B6C7CF6A-1805-43F0-9A1F-CAE98FAB076A}" dt="2025-08-18T10:20:52.913" v="580" actId="478"/>
        <pc:sldMkLst>
          <pc:docMk/>
          <pc:sldMk cId="2215037007" sldId="2044"/>
        </pc:sldMkLst>
        <pc:spChg chg="del">
          <ac:chgData name="Vikki Orsler" userId="4d6e5e1c-5c7d-4501-98b4-e47cddd083d2" providerId="ADAL" clId="{B6C7CF6A-1805-43F0-9A1F-CAE98FAB076A}" dt="2025-08-18T10:20:52.913" v="580" actId="478"/>
          <ac:spMkLst>
            <pc:docMk/>
            <pc:sldMk cId="2215037007" sldId="2044"/>
            <ac:spMk id="4" creationId="{B8479974-FB7F-F9E0-63F0-0EABEB183FBE}"/>
          </ac:spMkLst>
        </pc:spChg>
        <pc:spChg chg="del">
          <ac:chgData name="Vikki Orsler" userId="4d6e5e1c-5c7d-4501-98b4-e47cddd083d2" providerId="ADAL" clId="{B6C7CF6A-1805-43F0-9A1F-CAE98FAB076A}" dt="2025-08-18T10:20:51.305" v="579" actId="478"/>
          <ac:spMkLst>
            <pc:docMk/>
            <pc:sldMk cId="2215037007" sldId="2044"/>
            <ac:spMk id="5" creationId="{A907AE0C-B0B9-D4C7-8986-C2B42F91C14A}"/>
          </ac:spMkLst>
        </pc:spChg>
      </pc:sldChg>
      <pc:sldChg chg="add">
        <pc:chgData name="Vikki Orsler" userId="4d6e5e1c-5c7d-4501-98b4-e47cddd083d2" providerId="ADAL" clId="{B6C7CF6A-1805-43F0-9A1F-CAE98FAB076A}" dt="2025-08-18T09:59:12.778" v="545"/>
        <pc:sldMkLst>
          <pc:docMk/>
          <pc:sldMk cId="215399984" sldId="2045"/>
        </pc:sldMkLst>
      </pc:sldChg>
      <pc:sldChg chg="add">
        <pc:chgData name="Vikki Orsler" userId="4d6e5e1c-5c7d-4501-98b4-e47cddd083d2" providerId="ADAL" clId="{B6C7CF6A-1805-43F0-9A1F-CAE98FAB076A}" dt="2025-08-18T09:59:12.778" v="545"/>
        <pc:sldMkLst>
          <pc:docMk/>
          <pc:sldMk cId="611227374" sldId="2046"/>
        </pc:sldMkLst>
      </pc:sldChg>
      <pc:sldChg chg="add">
        <pc:chgData name="Vikki Orsler" userId="4d6e5e1c-5c7d-4501-98b4-e47cddd083d2" providerId="ADAL" clId="{B6C7CF6A-1805-43F0-9A1F-CAE98FAB076A}" dt="2025-08-18T09:59:12.778" v="545"/>
        <pc:sldMkLst>
          <pc:docMk/>
          <pc:sldMk cId="1480295670" sldId="2047"/>
        </pc:sldMkLst>
      </pc:sldChg>
      <pc:sldChg chg="addSp delSp modSp new mod">
        <pc:chgData name="Vikki Orsler" userId="4d6e5e1c-5c7d-4501-98b4-e47cddd083d2" providerId="ADAL" clId="{B6C7CF6A-1805-43F0-9A1F-CAE98FAB076A}" dt="2025-08-18T10:20:24.362" v="569" actId="478"/>
        <pc:sldMkLst>
          <pc:docMk/>
          <pc:sldMk cId="2453666163" sldId="2048"/>
        </pc:sldMkLst>
        <pc:spChg chg="del">
          <ac:chgData name="Vikki Orsler" userId="4d6e5e1c-5c7d-4501-98b4-e47cddd083d2" providerId="ADAL" clId="{B6C7CF6A-1805-43F0-9A1F-CAE98FAB076A}" dt="2025-08-18T10:19:57.894" v="567" actId="21"/>
          <ac:spMkLst>
            <pc:docMk/>
            <pc:sldMk cId="2453666163" sldId="2048"/>
            <ac:spMk id="2" creationId="{79B78C6E-92F6-F646-8E88-DC71AA4300A6}"/>
          </ac:spMkLst>
        </pc:spChg>
        <pc:spChg chg="mod">
          <ac:chgData name="Vikki Orsler" userId="4d6e5e1c-5c7d-4501-98b4-e47cddd083d2" providerId="ADAL" clId="{B6C7CF6A-1805-43F0-9A1F-CAE98FAB076A}" dt="2025-08-18T10:19:36.378" v="564" actId="20577"/>
          <ac:spMkLst>
            <pc:docMk/>
            <pc:sldMk cId="2453666163" sldId="2048"/>
            <ac:spMk id="3" creationId="{6EE6BA2D-1B7E-FA45-387F-33402E7533B0}"/>
          </ac:spMkLst>
        </pc:spChg>
        <pc:spChg chg="del">
          <ac:chgData name="Vikki Orsler" userId="4d6e5e1c-5c7d-4501-98b4-e47cddd083d2" providerId="ADAL" clId="{B6C7CF6A-1805-43F0-9A1F-CAE98FAB076A}" dt="2025-08-18T10:19:45.519" v="565" actId="21"/>
          <ac:spMkLst>
            <pc:docMk/>
            <pc:sldMk cId="2453666163" sldId="2048"/>
            <ac:spMk id="4" creationId="{8F90FEA0-B8CC-43FC-116A-1A5000A48E90}"/>
          </ac:spMkLst>
        </pc:spChg>
        <pc:spChg chg="del">
          <ac:chgData name="Vikki Orsler" userId="4d6e5e1c-5c7d-4501-98b4-e47cddd083d2" providerId="ADAL" clId="{B6C7CF6A-1805-43F0-9A1F-CAE98FAB076A}" dt="2025-08-18T10:20:24.362" v="569" actId="478"/>
          <ac:spMkLst>
            <pc:docMk/>
            <pc:sldMk cId="2453666163" sldId="2048"/>
            <ac:spMk id="5" creationId="{CB2F7F8C-3884-975C-D291-590497469462}"/>
          </ac:spMkLst>
        </pc:spChg>
        <pc:spChg chg="mod">
          <ac:chgData name="Vikki Orsler" userId="4d6e5e1c-5c7d-4501-98b4-e47cddd083d2" providerId="ADAL" clId="{B6C7CF6A-1805-43F0-9A1F-CAE98FAB076A}" dt="2025-08-18T10:19:53.891" v="566"/>
          <ac:spMkLst>
            <pc:docMk/>
            <pc:sldMk cId="2453666163" sldId="2048"/>
            <ac:spMk id="7" creationId="{6E76B2AD-568A-6327-3A0D-80879A8DD090}"/>
          </ac:spMkLst>
        </pc:spChg>
        <pc:spChg chg="mod">
          <ac:chgData name="Vikki Orsler" userId="4d6e5e1c-5c7d-4501-98b4-e47cddd083d2" providerId="ADAL" clId="{B6C7CF6A-1805-43F0-9A1F-CAE98FAB076A}" dt="2025-08-18T10:19:53.891" v="566"/>
          <ac:spMkLst>
            <pc:docMk/>
            <pc:sldMk cId="2453666163" sldId="2048"/>
            <ac:spMk id="8" creationId="{286E5A9E-8914-0460-FEBA-1662A8D7B28A}"/>
          </ac:spMkLst>
        </pc:spChg>
        <pc:spChg chg="mod">
          <ac:chgData name="Vikki Orsler" userId="4d6e5e1c-5c7d-4501-98b4-e47cddd083d2" providerId="ADAL" clId="{B6C7CF6A-1805-43F0-9A1F-CAE98FAB076A}" dt="2025-08-18T10:19:53.891" v="566"/>
          <ac:spMkLst>
            <pc:docMk/>
            <pc:sldMk cId="2453666163" sldId="2048"/>
            <ac:spMk id="9" creationId="{F242E881-04EC-FC07-2945-DECCFBE67C31}"/>
          </ac:spMkLst>
        </pc:spChg>
        <pc:spChg chg="mod">
          <ac:chgData name="Vikki Orsler" userId="4d6e5e1c-5c7d-4501-98b4-e47cddd083d2" providerId="ADAL" clId="{B6C7CF6A-1805-43F0-9A1F-CAE98FAB076A}" dt="2025-08-18T10:19:53.891" v="566"/>
          <ac:spMkLst>
            <pc:docMk/>
            <pc:sldMk cId="2453666163" sldId="2048"/>
            <ac:spMk id="13" creationId="{DC801321-C865-8E17-8CE3-846F5067F1A4}"/>
          </ac:spMkLst>
        </pc:spChg>
        <pc:grpChg chg="add mod">
          <ac:chgData name="Vikki Orsler" userId="4d6e5e1c-5c7d-4501-98b4-e47cddd083d2" providerId="ADAL" clId="{B6C7CF6A-1805-43F0-9A1F-CAE98FAB076A}" dt="2025-08-18T10:19:53.891" v="566"/>
          <ac:grpSpMkLst>
            <pc:docMk/>
            <pc:sldMk cId="2453666163" sldId="2048"/>
            <ac:grpSpMk id="6" creationId="{A1F36A81-B971-0448-CA44-CBD5FA693610}"/>
          </ac:grpSpMkLst>
        </pc:grpChg>
        <pc:picChg chg="mod">
          <ac:chgData name="Vikki Orsler" userId="4d6e5e1c-5c7d-4501-98b4-e47cddd083d2" providerId="ADAL" clId="{B6C7CF6A-1805-43F0-9A1F-CAE98FAB076A}" dt="2025-08-18T10:19:53.891" v="566"/>
          <ac:picMkLst>
            <pc:docMk/>
            <pc:sldMk cId="2453666163" sldId="2048"/>
            <ac:picMk id="12" creationId="{D2B90EC2-F1B9-00EB-F346-2ED0B24B3EB4}"/>
          </ac:picMkLst>
        </pc:picChg>
        <pc:cxnChg chg="mod">
          <ac:chgData name="Vikki Orsler" userId="4d6e5e1c-5c7d-4501-98b4-e47cddd083d2" providerId="ADAL" clId="{B6C7CF6A-1805-43F0-9A1F-CAE98FAB076A}" dt="2025-08-18T10:19:53.891" v="566"/>
          <ac:cxnSpMkLst>
            <pc:docMk/>
            <pc:sldMk cId="2453666163" sldId="2048"/>
            <ac:cxnSpMk id="10" creationId="{A14D52E1-E7AB-103F-3663-C7EAED16C5A9}"/>
          </ac:cxnSpMkLst>
        </pc:cxnChg>
        <pc:cxnChg chg="mod">
          <ac:chgData name="Vikki Orsler" userId="4d6e5e1c-5c7d-4501-98b4-e47cddd083d2" providerId="ADAL" clId="{B6C7CF6A-1805-43F0-9A1F-CAE98FAB076A}" dt="2025-08-18T10:19:53.891" v="566"/>
          <ac:cxnSpMkLst>
            <pc:docMk/>
            <pc:sldMk cId="2453666163" sldId="2048"/>
            <ac:cxnSpMk id="11" creationId="{B0655369-74A3-E700-8690-E81D4488C117}"/>
          </ac:cxnSpMkLst>
        </pc:cxnChg>
        <pc:cxnChg chg="mod">
          <ac:chgData name="Vikki Orsler" userId="4d6e5e1c-5c7d-4501-98b4-e47cddd083d2" providerId="ADAL" clId="{B6C7CF6A-1805-43F0-9A1F-CAE98FAB076A}" dt="2025-08-18T10:19:53.891" v="566"/>
          <ac:cxnSpMkLst>
            <pc:docMk/>
            <pc:sldMk cId="2453666163" sldId="2048"/>
            <ac:cxnSpMk id="14" creationId="{20A9AB75-D591-0802-4CE2-CF4F38677DE4}"/>
          </ac:cxnSpMkLst>
        </pc:cxnChg>
      </pc:sldChg>
      <pc:sldChg chg="addSp delSp modSp new mod">
        <pc:chgData name="Vikki Orsler" userId="4d6e5e1c-5c7d-4501-98b4-e47cddd083d2" providerId="ADAL" clId="{B6C7CF6A-1805-43F0-9A1F-CAE98FAB076A}" dt="2025-08-18T10:25:54.178" v="613" actId="478"/>
        <pc:sldMkLst>
          <pc:docMk/>
          <pc:sldMk cId="1823167702" sldId="2049"/>
        </pc:sldMkLst>
        <pc:spChg chg="mod">
          <ac:chgData name="Vikki Orsler" userId="4d6e5e1c-5c7d-4501-98b4-e47cddd083d2" providerId="ADAL" clId="{B6C7CF6A-1805-43F0-9A1F-CAE98FAB076A}" dt="2025-08-18T10:21:14.212" v="584" actId="20577"/>
          <ac:spMkLst>
            <pc:docMk/>
            <pc:sldMk cId="1823167702" sldId="2049"/>
            <ac:spMk id="3" creationId="{53291B54-D9D9-AB03-C23A-65B491A98CD3}"/>
          </ac:spMkLst>
        </pc:spChg>
        <pc:spChg chg="del">
          <ac:chgData name="Vikki Orsler" userId="4d6e5e1c-5c7d-4501-98b4-e47cddd083d2" providerId="ADAL" clId="{B6C7CF6A-1805-43F0-9A1F-CAE98FAB076A}" dt="2025-08-18T10:25:54.178" v="613" actId="478"/>
          <ac:spMkLst>
            <pc:docMk/>
            <pc:sldMk cId="1823167702" sldId="2049"/>
            <ac:spMk id="5" creationId="{545D6B05-39C0-F177-765D-F8AB3E9306F9}"/>
          </ac:spMkLst>
        </pc:spChg>
        <pc:picChg chg="add del">
          <ac:chgData name="Vikki Orsler" userId="4d6e5e1c-5c7d-4501-98b4-e47cddd083d2" providerId="ADAL" clId="{B6C7CF6A-1805-43F0-9A1F-CAE98FAB076A}" dt="2025-08-18T10:21:41.363" v="586" actId="22"/>
          <ac:picMkLst>
            <pc:docMk/>
            <pc:sldMk cId="1823167702" sldId="2049"/>
            <ac:picMk id="7" creationId="{6916A4E4-848A-9E61-2D05-67DE0A9177C8}"/>
          </ac:picMkLst>
        </pc:picChg>
        <pc:picChg chg="add mod">
          <ac:chgData name="Vikki Orsler" userId="4d6e5e1c-5c7d-4501-98b4-e47cddd083d2" providerId="ADAL" clId="{B6C7CF6A-1805-43F0-9A1F-CAE98FAB076A}" dt="2025-08-18T10:23:18.474" v="598" actId="14100"/>
          <ac:picMkLst>
            <pc:docMk/>
            <pc:sldMk cId="1823167702" sldId="2049"/>
            <ac:picMk id="9" creationId="{F2EA2EEB-1E61-17A7-1132-0415B96B5E53}"/>
          </ac:picMkLst>
        </pc:picChg>
      </pc:sldChg>
      <pc:sldChg chg="add del">
        <pc:chgData name="Vikki Orsler" userId="4d6e5e1c-5c7d-4501-98b4-e47cddd083d2" providerId="ADAL" clId="{B6C7CF6A-1805-43F0-9A1F-CAE98FAB076A}" dt="2025-08-18T10:22:41.627" v="593" actId="2696"/>
        <pc:sldMkLst>
          <pc:docMk/>
          <pc:sldMk cId="1552866701" sldId="2050"/>
        </pc:sldMkLst>
      </pc:sldChg>
      <pc:sldChg chg="addSp delSp modSp add mod">
        <pc:chgData name="Vikki Orsler" userId="4d6e5e1c-5c7d-4501-98b4-e47cddd083d2" providerId="ADAL" clId="{B6C7CF6A-1805-43F0-9A1F-CAE98FAB076A}" dt="2025-08-18T10:24:33.337" v="608" actId="478"/>
        <pc:sldMkLst>
          <pc:docMk/>
          <pc:sldMk cId="3449646358" sldId="2050"/>
        </pc:sldMkLst>
        <pc:spChg chg="del mod">
          <ac:chgData name="Vikki Orsler" userId="4d6e5e1c-5c7d-4501-98b4-e47cddd083d2" providerId="ADAL" clId="{B6C7CF6A-1805-43F0-9A1F-CAE98FAB076A}" dt="2025-08-18T10:24:33.337" v="608" actId="478"/>
          <ac:spMkLst>
            <pc:docMk/>
            <pc:sldMk cId="3449646358" sldId="2050"/>
            <ac:spMk id="5" creationId="{68ACC0D0-93BB-3399-15E2-B7290724262B}"/>
          </ac:spMkLst>
        </pc:spChg>
        <pc:picChg chg="add mod">
          <ac:chgData name="Vikki Orsler" userId="4d6e5e1c-5c7d-4501-98b4-e47cddd083d2" providerId="ADAL" clId="{B6C7CF6A-1805-43F0-9A1F-CAE98FAB076A}" dt="2025-08-18T10:24:22.869" v="606" actId="14100"/>
          <ac:picMkLst>
            <pc:docMk/>
            <pc:sldMk cId="3449646358" sldId="2050"/>
            <ac:picMk id="7" creationId="{E4DD03B0-CB1E-5135-DBDF-44D3148647A4}"/>
          </ac:picMkLst>
        </pc:picChg>
        <pc:picChg chg="del">
          <ac:chgData name="Vikki Orsler" userId="4d6e5e1c-5c7d-4501-98b4-e47cddd083d2" providerId="ADAL" clId="{B6C7CF6A-1805-43F0-9A1F-CAE98FAB076A}" dt="2025-08-18T10:23:59.572" v="601" actId="21"/>
          <ac:picMkLst>
            <pc:docMk/>
            <pc:sldMk cId="3449646358" sldId="2050"/>
            <ac:picMk id="9" creationId="{089670E5-7C30-2671-B3A8-9349038CA400}"/>
          </ac:picMkLst>
        </pc:picChg>
      </pc:sldChg>
      <pc:sldChg chg="addSp delSp modSp new mod">
        <pc:chgData name="Vikki Orsler" userId="4d6e5e1c-5c7d-4501-98b4-e47cddd083d2" providerId="ADAL" clId="{B6C7CF6A-1805-43F0-9A1F-CAE98FAB076A}" dt="2025-08-18T10:27:19.491" v="624" actId="14100"/>
        <pc:sldMkLst>
          <pc:docMk/>
          <pc:sldMk cId="969841497" sldId="2051"/>
        </pc:sldMkLst>
        <pc:spChg chg="mod">
          <ac:chgData name="Vikki Orsler" userId="4d6e5e1c-5c7d-4501-98b4-e47cddd083d2" providerId="ADAL" clId="{B6C7CF6A-1805-43F0-9A1F-CAE98FAB076A}" dt="2025-08-18T10:26:56.668" v="621" actId="20577"/>
          <ac:spMkLst>
            <pc:docMk/>
            <pc:sldMk cId="969841497" sldId="2051"/>
            <ac:spMk id="3" creationId="{1DC1B135-313F-E39A-C8CA-754FBFDEB976}"/>
          </ac:spMkLst>
        </pc:spChg>
        <pc:spChg chg="del mod">
          <ac:chgData name="Vikki Orsler" userId="4d6e5e1c-5c7d-4501-98b4-e47cddd083d2" providerId="ADAL" clId="{B6C7CF6A-1805-43F0-9A1F-CAE98FAB076A}" dt="2025-08-18T10:25:50.419" v="612" actId="478"/>
          <ac:spMkLst>
            <pc:docMk/>
            <pc:sldMk cId="969841497" sldId="2051"/>
            <ac:spMk id="5" creationId="{F9E63EC1-7737-4453-D104-9B0244A7F86A}"/>
          </ac:spMkLst>
        </pc:spChg>
        <pc:picChg chg="add mod">
          <ac:chgData name="Vikki Orsler" userId="4d6e5e1c-5c7d-4501-98b4-e47cddd083d2" providerId="ADAL" clId="{B6C7CF6A-1805-43F0-9A1F-CAE98FAB076A}" dt="2025-08-18T10:27:19.491" v="624" actId="14100"/>
          <ac:picMkLst>
            <pc:docMk/>
            <pc:sldMk cId="969841497" sldId="2051"/>
            <ac:picMk id="7" creationId="{2FE459D0-B2ED-0888-8B80-6B4D193748BB}"/>
          </ac:picMkLst>
        </pc:picChg>
      </pc:sldChg>
      <pc:sldChg chg="add">
        <pc:chgData name="Vikki Orsler" userId="4d6e5e1c-5c7d-4501-98b4-e47cddd083d2" providerId="ADAL" clId="{B6C7CF6A-1805-43F0-9A1F-CAE98FAB076A}" dt="2025-08-18T11:36:34.720" v="720"/>
        <pc:sldMkLst>
          <pc:docMk/>
          <pc:sldMk cId="1074521528" sldId="2052"/>
        </pc:sldMkLst>
      </pc:sldChg>
      <pc:sldChg chg="add">
        <pc:chgData name="Vikki Orsler" userId="4d6e5e1c-5c7d-4501-98b4-e47cddd083d2" providerId="ADAL" clId="{B6C7CF6A-1805-43F0-9A1F-CAE98FAB076A}" dt="2025-08-18T11:36:34.720" v="720"/>
        <pc:sldMkLst>
          <pc:docMk/>
          <pc:sldMk cId="1505508074" sldId="2053"/>
        </pc:sldMkLst>
      </pc:sldChg>
      <pc:sldChg chg="add">
        <pc:chgData name="Vikki Orsler" userId="4d6e5e1c-5c7d-4501-98b4-e47cddd083d2" providerId="ADAL" clId="{B6C7CF6A-1805-43F0-9A1F-CAE98FAB076A}" dt="2025-08-18T11:36:34.720" v="720"/>
        <pc:sldMkLst>
          <pc:docMk/>
          <pc:sldMk cId="1429814003" sldId="2054"/>
        </pc:sldMkLst>
      </pc:sldChg>
      <pc:sldChg chg="add">
        <pc:chgData name="Vikki Orsler" userId="4d6e5e1c-5c7d-4501-98b4-e47cddd083d2" providerId="ADAL" clId="{B6C7CF6A-1805-43F0-9A1F-CAE98FAB076A}" dt="2025-08-18T11:37:31.975" v="721"/>
        <pc:sldMkLst>
          <pc:docMk/>
          <pc:sldMk cId="2336780065" sldId="2055"/>
        </pc:sldMkLst>
      </pc:sldChg>
      <pc:sldChg chg="add">
        <pc:chgData name="Vikki Orsler" userId="4d6e5e1c-5c7d-4501-98b4-e47cddd083d2" providerId="ADAL" clId="{B6C7CF6A-1805-43F0-9A1F-CAE98FAB076A}" dt="2025-08-18T11:37:31.975" v="721"/>
        <pc:sldMkLst>
          <pc:docMk/>
          <pc:sldMk cId="3459394614" sldId="2056"/>
        </pc:sldMkLst>
      </pc:sldChg>
      <pc:sldChg chg="add">
        <pc:chgData name="Vikki Orsler" userId="4d6e5e1c-5c7d-4501-98b4-e47cddd083d2" providerId="ADAL" clId="{B6C7CF6A-1805-43F0-9A1F-CAE98FAB076A}" dt="2025-08-18T11:37:31.975" v="721"/>
        <pc:sldMkLst>
          <pc:docMk/>
          <pc:sldMk cId="73640332" sldId="2057"/>
        </pc:sldMkLst>
      </pc:sldChg>
      <pc:sldChg chg="add">
        <pc:chgData name="Vikki Orsler" userId="4d6e5e1c-5c7d-4501-98b4-e47cddd083d2" providerId="ADAL" clId="{B6C7CF6A-1805-43F0-9A1F-CAE98FAB076A}" dt="2025-08-18T11:37:31.975" v="721"/>
        <pc:sldMkLst>
          <pc:docMk/>
          <pc:sldMk cId="2296950788" sldId="2058"/>
        </pc:sldMkLst>
      </pc:sldChg>
      <pc:sldChg chg="modSp add mod">
        <pc:chgData name="Vikki Orsler" userId="4d6e5e1c-5c7d-4501-98b4-e47cddd083d2" providerId="ADAL" clId="{B6C7CF6A-1805-43F0-9A1F-CAE98FAB076A}" dt="2025-08-18T11:37:32.150" v="722" actId="27636"/>
        <pc:sldMkLst>
          <pc:docMk/>
          <pc:sldMk cId="1907773883" sldId="2059"/>
        </pc:sldMkLst>
        <pc:spChg chg="mod">
          <ac:chgData name="Vikki Orsler" userId="4d6e5e1c-5c7d-4501-98b4-e47cddd083d2" providerId="ADAL" clId="{B6C7CF6A-1805-43F0-9A1F-CAE98FAB076A}" dt="2025-08-18T11:37:32.150" v="722" actId="27636"/>
          <ac:spMkLst>
            <pc:docMk/>
            <pc:sldMk cId="1907773883" sldId="2059"/>
            <ac:spMk id="6" creationId="{AC68A9A4-7A0A-D954-5680-E3358622A339}"/>
          </ac:spMkLst>
        </pc:spChg>
      </pc:sldChg>
      <pc:sldChg chg="add">
        <pc:chgData name="Vikki Orsler" userId="4d6e5e1c-5c7d-4501-98b4-e47cddd083d2" providerId="ADAL" clId="{B6C7CF6A-1805-43F0-9A1F-CAE98FAB076A}" dt="2025-08-18T11:37:31.975" v="721"/>
        <pc:sldMkLst>
          <pc:docMk/>
          <pc:sldMk cId="4225226574" sldId="2060"/>
        </pc:sldMkLst>
      </pc:sldChg>
      <pc:sldChg chg="add">
        <pc:chgData name="Vikki Orsler" userId="4d6e5e1c-5c7d-4501-98b4-e47cddd083d2" providerId="ADAL" clId="{B6C7CF6A-1805-43F0-9A1F-CAE98FAB076A}" dt="2025-08-18T11:37:31.975" v="721"/>
        <pc:sldMkLst>
          <pc:docMk/>
          <pc:sldMk cId="1618560526" sldId="2061"/>
        </pc:sldMkLst>
      </pc:sldChg>
      <pc:sldMasterChg chg="delSldLayout">
        <pc:chgData name="Vikki Orsler" userId="4d6e5e1c-5c7d-4501-98b4-e47cddd083d2" providerId="ADAL" clId="{B6C7CF6A-1805-43F0-9A1F-CAE98FAB076A}" dt="2025-08-18T10:27:31.792" v="625" actId="2696"/>
        <pc:sldMasterMkLst>
          <pc:docMk/>
          <pc:sldMasterMk cId="1805625113" sldId="2147483648"/>
        </pc:sldMasterMkLst>
        <pc:sldLayoutChg chg="del">
          <pc:chgData name="Vikki Orsler" userId="4d6e5e1c-5c7d-4501-98b4-e47cddd083d2" providerId="ADAL" clId="{B6C7CF6A-1805-43F0-9A1F-CAE98FAB076A}" dt="2025-08-18T10:27:31.792" v="625" actId="2696"/>
          <pc:sldLayoutMkLst>
            <pc:docMk/>
            <pc:sldMasterMk cId="1805625113" sldId="2147483648"/>
            <pc:sldLayoutMk cId="1848082024" sldId="2147483704"/>
          </pc:sldLayoutMkLst>
        </pc:sldLayoutChg>
        <pc:sldLayoutChg chg="del">
          <pc:chgData name="Vikki Orsler" userId="4d6e5e1c-5c7d-4501-98b4-e47cddd083d2" providerId="ADAL" clId="{B6C7CF6A-1805-43F0-9A1F-CAE98FAB076A}" dt="2025-08-18T10:26:33.188" v="614" actId="2696"/>
          <pc:sldLayoutMkLst>
            <pc:docMk/>
            <pc:sldMasterMk cId="1805625113" sldId="2147483648"/>
            <pc:sldLayoutMk cId="1260170651" sldId="2147483705"/>
          </pc:sldLayoutMkLst>
        </pc:sldLayoutChg>
      </pc:sldMasterChg>
    </pc:docChg>
  </pc:docChgLst>
</pc:chgInfo>
</file>

<file path=ppt/comments/modernComment_15C_A944864E.xml><?xml version="1.0" encoding="utf-8"?>
<p188:cmLst xmlns:a="http://schemas.openxmlformats.org/drawingml/2006/main" xmlns:r="http://schemas.openxmlformats.org/officeDocument/2006/relationships" xmlns:p188="http://schemas.microsoft.com/office/powerpoint/2018/8/main">
  <p188:cm id="{8EEA820F-4BE2-4BAC-BB94-4FED9C029FD8}" authorId="{00000000-0000-0000-0000-000000000000}" status="resolved" created="2025-07-28T12:32:56.991">
    <ac:deMkLst xmlns:ac="http://schemas.microsoft.com/office/drawing/2013/main/command">
      <pc:docMk xmlns:pc="http://schemas.microsoft.com/office/powerpoint/2013/main/command"/>
      <pc:sldMk xmlns:pc="http://schemas.microsoft.com/office/powerpoint/2013/main/command" cId="2839840334" sldId="348"/>
      <ac:spMk id="6" creationId="{AC68A9A4-7A0A-D954-5680-E3358622A339}"/>
    </ac:deMkLst>
    <p188:txBody>
      <a:bodyPr/>
      <a:lstStyle/>
      <a:p>
        <a:r>
          <a:rPr lang="en-GB"/>
          <a:t>Can we have a single background deck covering both changes please?</a:t>
        </a:r>
      </a:p>
    </p188:txBody>
  </p188:cm>
  <p188:cm id="{71ED20BC-1E71-43C3-9ECD-1C5F60B76D9F}" authorId="{00000000-0000-0000-0000-000000000000}" status="resolved" created="2025-07-28T12:33:36.233">
    <pc:sldMkLst xmlns:pc="http://schemas.microsoft.com/office/powerpoint/2013/main/command">
      <pc:docMk/>
      <pc:sldMk cId="2704132129" sldId="348"/>
    </pc:sldMkLst>
    <p188:replyLst>
      <p188:reply id="{ED77826F-BA7A-4D02-B9C0-5357230BF792}" authorId="{00000000-0000-0000-0000-000000000000}" created="2025-07-29T13:46:24.624">
        <p188:txBody>
          <a:bodyPr/>
          <a:lstStyle/>
          <a:p>
            <a:r>
              <a:rPr lang="en-GB"/>
              <a:t>updated</a:t>
            </a:r>
          </a:p>
        </p188:txBody>
      </p188:reply>
    </p188:replyLst>
    <p188:txBody>
      <a:bodyPr/>
      <a:lstStyle/>
      <a:p>
        <a:r>
          <a:rPr lang="en-GB"/>
          <a:t>Will be good to start with 5922 first as its similar to current BAU with minimal changes compared to 5914</a:t>
        </a:r>
      </a:p>
    </p188:txBody>
  </p188:cm>
  <p188:cm id="{DBB92FE2-47B4-490D-B512-51123E93E1DA}" authorId="{00000000-0000-0000-0000-000000000000}" status="resolved" created="2025-07-28T12:35:23.465">
    <ac:txMkLst xmlns:ac="http://schemas.microsoft.com/office/drawing/2013/main/command">
      <pc:docMk xmlns:pc="http://schemas.microsoft.com/office/powerpoint/2013/main/command"/>
      <pc:sldMk xmlns:pc="http://schemas.microsoft.com/office/powerpoint/2013/main/command" cId="2839840334" sldId="348"/>
      <ac:spMk id="6" creationId="{AC68A9A4-7A0A-D954-5680-E3358622A339}"/>
      <ac:txMk cp="974">
        <ac:context len="982" hash="700026960"/>
      </ac:txMk>
    </ac:txMkLst>
    <p188:pos x="8495206" y="2977719"/>
    <p188:replyLst>
      <p188:reply id="{F0D1810E-F361-454D-9558-7F88E5D71A6A}" authorId="{00000000-0000-0000-0000-000000000000}" created="2025-07-29T13:54:21.087">
        <p188:txBody>
          <a:bodyPr/>
          <a:lstStyle/>
          <a:p>
            <a:r>
              <a:rPr lang="en-GB"/>
              <a:t>done</a:t>
            </a:r>
          </a:p>
        </p188:txBody>
      </p188:reply>
    </p188:replyLst>
    <p188:txBody>
      <a:bodyPr/>
      <a:lstStyle/>
      <a:p>
        <a:r>
          <a:rPr lang="en-GB"/>
          <a:t>This would require a mention in the To be process section on how this is covered in terms of technical resources</a:t>
        </a:r>
      </a:p>
    </p188:txBody>
  </p188:cm>
</p188:cmLst>
</file>

<file path=ppt/comments/modernComment_80B_71B651BB.xml><?xml version="1.0" encoding="utf-8"?>
<p188:cmLst xmlns:a="http://schemas.openxmlformats.org/drawingml/2006/main" xmlns:r="http://schemas.openxmlformats.org/officeDocument/2006/relationships" xmlns:p188="http://schemas.microsoft.com/office/powerpoint/2018/8/main">
  <p188:cm id="{C2D71C15-D2E7-45E4-9C64-87AC6C458C9A}" authorId="{00000000-0000-0000-0000-000000000000}" status="resolved" created="2025-07-29T13:54:00.117">
    <ac:deMkLst xmlns:ac="http://schemas.microsoft.com/office/drawing/2013/main/command">
      <pc:docMk xmlns:pc="http://schemas.microsoft.com/office/powerpoint/2013/main/command"/>
      <pc:sldMk xmlns:pc="http://schemas.microsoft.com/office/powerpoint/2013/main/command" cId="1907773883" sldId="2059"/>
      <ac:spMk id="6" creationId="{AC68A9A4-7A0A-D954-5680-E3358622A339}"/>
    </ac:deMkLst>
    <p188:txBody>
      <a:bodyPr/>
      <a:lstStyle/>
      <a:p>
        <a:r>
          <a:rPr lang="en-GB"/>
          <a:t>[Mention was removed]  - I moved this to to be process, however maybe needs to have more detail not sure ?</a:t>
        </a:r>
      </a:p>
    </p188:txBody>
  </p188:cm>
</p188:cmLst>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IN"/>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2299E0B-D53A-43BC-820C-86A8204CE896}" type="datetimeFigureOut">
              <a:rPr lang="en-IN" smtClean="0"/>
              <a:t>18-08-2025</a:t>
            </a:fld>
            <a:endParaRPr lang="en-IN"/>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IN"/>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IN"/>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8E76836-09D1-484F-AB2E-15C28080EFE9}" type="slidenum">
              <a:rPr lang="en-IN" smtClean="0"/>
              <a:t>‹#›</a:t>
            </a:fld>
            <a:endParaRPr lang="en-IN"/>
          </a:p>
        </p:txBody>
      </p:sp>
    </p:spTree>
    <p:extLst>
      <p:ext uri="{BB962C8B-B14F-4D97-AF65-F5344CB8AC3E}">
        <p14:creationId xmlns:p14="http://schemas.microsoft.com/office/powerpoint/2010/main" val="203240983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4C13FAC-7AED-F802-B957-1462937C82C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88A4A7A-9115-D348-1624-058DE379B8F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08D7A700-47E0-47E4-61D9-4A80E31F5890}"/>
              </a:ext>
            </a:extLst>
          </p:cNvPr>
          <p:cNvSpPr>
            <a:spLocks noGrp="1"/>
          </p:cNvSpPr>
          <p:nvPr>
            <p:ph type="body" idx="1"/>
          </p:nvPr>
        </p:nvSpPr>
        <p:spPr/>
        <p:txBody>
          <a:bodyPr/>
          <a:lstStyle/>
          <a:p>
            <a:r>
              <a:rPr lang="en-US"/>
              <a:t>Add bullets</a:t>
            </a:r>
          </a:p>
        </p:txBody>
      </p:sp>
      <p:sp>
        <p:nvSpPr>
          <p:cNvPr id="4" name="Slide Number Placeholder 3">
            <a:extLst>
              <a:ext uri="{FF2B5EF4-FFF2-40B4-BE49-F238E27FC236}">
                <a16:creationId xmlns:a16="http://schemas.microsoft.com/office/drawing/2014/main" id="{2D238687-B1E9-2ECF-75C0-A53083CBB42D}"/>
              </a:ext>
            </a:extLst>
          </p:cNvPr>
          <p:cNvSpPr>
            <a:spLocks noGrp="1"/>
          </p:cNvSpPr>
          <p:nvPr>
            <p:ph type="sldNum" sz="quarter" idx="5"/>
          </p:nvPr>
        </p:nvSpPr>
        <p:spPr/>
        <p:txBody>
          <a:bodyPr/>
          <a:lstStyle/>
          <a:p>
            <a:fld id="{58E76836-09D1-484F-AB2E-15C28080EFE9}" type="slidenum">
              <a:rPr lang="en-IN" smtClean="0"/>
              <a:t>8</a:t>
            </a:fld>
            <a:endParaRPr lang="en-IN"/>
          </a:p>
        </p:txBody>
      </p:sp>
    </p:spTree>
    <p:extLst>
      <p:ext uri="{BB962C8B-B14F-4D97-AF65-F5344CB8AC3E}">
        <p14:creationId xmlns:p14="http://schemas.microsoft.com/office/powerpoint/2010/main" val="181280019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4C13FAC-7AED-F802-B957-1462937C82C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88A4A7A-9115-D348-1624-058DE379B8F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08D7A700-47E0-47E4-61D9-4A80E31F5890}"/>
              </a:ext>
            </a:extLst>
          </p:cNvPr>
          <p:cNvSpPr>
            <a:spLocks noGrp="1"/>
          </p:cNvSpPr>
          <p:nvPr>
            <p:ph type="body" idx="1"/>
          </p:nvPr>
        </p:nvSpPr>
        <p:spPr/>
        <p:txBody>
          <a:bodyPr/>
          <a:lstStyle/>
          <a:p>
            <a:r>
              <a:rPr lang="en-US"/>
              <a:t>Add bullets</a:t>
            </a:r>
          </a:p>
        </p:txBody>
      </p:sp>
      <p:sp>
        <p:nvSpPr>
          <p:cNvPr id="4" name="Slide Number Placeholder 3">
            <a:extLst>
              <a:ext uri="{FF2B5EF4-FFF2-40B4-BE49-F238E27FC236}">
                <a16:creationId xmlns:a16="http://schemas.microsoft.com/office/drawing/2014/main" id="{2D238687-B1E9-2ECF-75C0-A53083CBB42D}"/>
              </a:ext>
            </a:extLst>
          </p:cNvPr>
          <p:cNvSpPr>
            <a:spLocks noGrp="1"/>
          </p:cNvSpPr>
          <p:nvPr>
            <p:ph type="sldNum" sz="quarter" idx="5"/>
          </p:nvPr>
        </p:nvSpPr>
        <p:spPr/>
        <p:txBody>
          <a:bodyPr/>
          <a:lstStyle/>
          <a:p>
            <a:fld id="{58E76836-09D1-484F-AB2E-15C28080EFE9}" type="slidenum">
              <a:rPr lang="en-IN" smtClean="0"/>
              <a:t>22</a:t>
            </a:fld>
            <a:endParaRPr lang="en-IN"/>
          </a:p>
        </p:txBody>
      </p:sp>
    </p:spTree>
    <p:extLst>
      <p:ext uri="{BB962C8B-B14F-4D97-AF65-F5344CB8AC3E}">
        <p14:creationId xmlns:p14="http://schemas.microsoft.com/office/powerpoint/2010/main" val="227601452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4C13FAC-7AED-F802-B957-1462937C82C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88A4A7A-9115-D348-1624-058DE379B8F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08D7A700-47E0-47E4-61D9-4A80E31F5890}"/>
              </a:ext>
            </a:extLst>
          </p:cNvPr>
          <p:cNvSpPr>
            <a:spLocks noGrp="1"/>
          </p:cNvSpPr>
          <p:nvPr>
            <p:ph type="body" idx="1"/>
          </p:nvPr>
        </p:nvSpPr>
        <p:spPr/>
        <p:txBody>
          <a:bodyPr/>
          <a:lstStyle/>
          <a:p>
            <a:r>
              <a:rPr lang="en-US"/>
              <a:t>Add bullets</a:t>
            </a:r>
          </a:p>
        </p:txBody>
      </p:sp>
      <p:sp>
        <p:nvSpPr>
          <p:cNvPr id="4" name="Slide Number Placeholder 3">
            <a:extLst>
              <a:ext uri="{FF2B5EF4-FFF2-40B4-BE49-F238E27FC236}">
                <a16:creationId xmlns:a16="http://schemas.microsoft.com/office/drawing/2014/main" id="{2D238687-B1E9-2ECF-75C0-A53083CBB42D}"/>
              </a:ext>
            </a:extLst>
          </p:cNvPr>
          <p:cNvSpPr>
            <a:spLocks noGrp="1"/>
          </p:cNvSpPr>
          <p:nvPr>
            <p:ph type="sldNum" sz="quarter" idx="5"/>
          </p:nvPr>
        </p:nvSpPr>
        <p:spPr/>
        <p:txBody>
          <a:bodyPr/>
          <a:lstStyle/>
          <a:p>
            <a:fld id="{58E76836-09D1-484F-AB2E-15C28080EFE9}" type="slidenum">
              <a:rPr lang="en-IN" smtClean="0"/>
              <a:t>23</a:t>
            </a:fld>
            <a:endParaRPr lang="en-IN"/>
          </a:p>
        </p:txBody>
      </p:sp>
    </p:spTree>
    <p:extLst>
      <p:ext uri="{BB962C8B-B14F-4D97-AF65-F5344CB8AC3E}">
        <p14:creationId xmlns:p14="http://schemas.microsoft.com/office/powerpoint/2010/main" val="342611322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4C13FAC-7AED-F802-B957-1462937C82C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88A4A7A-9115-D348-1624-058DE379B8F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08D7A700-47E0-47E4-61D9-4A80E31F5890}"/>
              </a:ext>
            </a:extLst>
          </p:cNvPr>
          <p:cNvSpPr>
            <a:spLocks noGrp="1"/>
          </p:cNvSpPr>
          <p:nvPr>
            <p:ph type="body" idx="1"/>
          </p:nvPr>
        </p:nvSpPr>
        <p:spPr/>
        <p:txBody>
          <a:bodyPr/>
          <a:lstStyle/>
          <a:p>
            <a:r>
              <a:rPr lang="en-US"/>
              <a:t>Add bullets</a:t>
            </a:r>
          </a:p>
        </p:txBody>
      </p:sp>
      <p:sp>
        <p:nvSpPr>
          <p:cNvPr id="4" name="Slide Number Placeholder 3">
            <a:extLst>
              <a:ext uri="{FF2B5EF4-FFF2-40B4-BE49-F238E27FC236}">
                <a16:creationId xmlns:a16="http://schemas.microsoft.com/office/drawing/2014/main" id="{2D238687-B1E9-2ECF-75C0-A53083CBB42D}"/>
              </a:ext>
            </a:extLst>
          </p:cNvPr>
          <p:cNvSpPr>
            <a:spLocks noGrp="1"/>
          </p:cNvSpPr>
          <p:nvPr>
            <p:ph type="sldNum" sz="quarter" idx="5"/>
          </p:nvPr>
        </p:nvSpPr>
        <p:spPr/>
        <p:txBody>
          <a:bodyPr/>
          <a:lstStyle/>
          <a:p>
            <a:fld id="{58E76836-09D1-484F-AB2E-15C28080EFE9}" type="slidenum">
              <a:rPr lang="en-IN" smtClean="0"/>
              <a:t>24</a:t>
            </a:fld>
            <a:endParaRPr lang="en-IN"/>
          </a:p>
        </p:txBody>
      </p:sp>
    </p:spTree>
    <p:extLst>
      <p:ext uri="{BB962C8B-B14F-4D97-AF65-F5344CB8AC3E}">
        <p14:creationId xmlns:p14="http://schemas.microsoft.com/office/powerpoint/2010/main" val="280457839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53CFEEC-E704-2D43-74BA-4C6A406E155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5F9DCB9-5194-5FDC-6312-295A0A0966E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DE2DD05D-22BF-B9B9-EADF-A14FFB7BDE2F}"/>
              </a:ext>
            </a:extLst>
          </p:cNvPr>
          <p:cNvSpPr>
            <a:spLocks noGrp="1"/>
          </p:cNvSpPr>
          <p:nvPr>
            <p:ph type="body" idx="1"/>
          </p:nvPr>
        </p:nvSpPr>
        <p:spPr/>
        <p:txBody>
          <a:bodyPr/>
          <a:lstStyle/>
          <a:p>
            <a:r>
              <a:rPr lang="en-US"/>
              <a:t>Add bullets</a:t>
            </a:r>
          </a:p>
        </p:txBody>
      </p:sp>
      <p:sp>
        <p:nvSpPr>
          <p:cNvPr id="4" name="Slide Number Placeholder 3">
            <a:extLst>
              <a:ext uri="{FF2B5EF4-FFF2-40B4-BE49-F238E27FC236}">
                <a16:creationId xmlns:a16="http://schemas.microsoft.com/office/drawing/2014/main" id="{F2161956-7137-6A07-E02D-A6FA55A4EF91}"/>
              </a:ext>
            </a:extLst>
          </p:cNvPr>
          <p:cNvSpPr>
            <a:spLocks noGrp="1"/>
          </p:cNvSpPr>
          <p:nvPr>
            <p:ph type="sldNum" sz="quarter" idx="5"/>
          </p:nvPr>
        </p:nvSpPr>
        <p:spPr/>
        <p:txBody>
          <a:bodyPr/>
          <a:lstStyle/>
          <a:p>
            <a:fld id="{58E76836-09D1-484F-AB2E-15C28080EFE9}" type="slidenum">
              <a:rPr lang="en-IN" smtClean="0"/>
              <a:t>26</a:t>
            </a:fld>
            <a:endParaRPr lang="en-IN"/>
          </a:p>
        </p:txBody>
      </p:sp>
    </p:spTree>
    <p:extLst>
      <p:ext uri="{BB962C8B-B14F-4D97-AF65-F5344CB8AC3E}">
        <p14:creationId xmlns:p14="http://schemas.microsoft.com/office/powerpoint/2010/main" val="147337016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4C13FAC-7AED-F802-B957-1462937C82C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88A4A7A-9115-D348-1624-058DE379B8F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08D7A700-47E0-47E4-61D9-4A80E31F5890}"/>
              </a:ext>
            </a:extLst>
          </p:cNvPr>
          <p:cNvSpPr>
            <a:spLocks noGrp="1"/>
          </p:cNvSpPr>
          <p:nvPr>
            <p:ph type="body" idx="1"/>
          </p:nvPr>
        </p:nvSpPr>
        <p:spPr/>
        <p:txBody>
          <a:bodyPr/>
          <a:lstStyle/>
          <a:p>
            <a:r>
              <a:rPr lang="en-US"/>
              <a:t>Add bullets</a:t>
            </a:r>
          </a:p>
        </p:txBody>
      </p:sp>
      <p:sp>
        <p:nvSpPr>
          <p:cNvPr id="4" name="Slide Number Placeholder 3">
            <a:extLst>
              <a:ext uri="{FF2B5EF4-FFF2-40B4-BE49-F238E27FC236}">
                <a16:creationId xmlns:a16="http://schemas.microsoft.com/office/drawing/2014/main" id="{2D238687-B1E9-2ECF-75C0-A53083CBB42D}"/>
              </a:ext>
            </a:extLst>
          </p:cNvPr>
          <p:cNvSpPr>
            <a:spLocks noGrp="1"/>
          </p:cNvSpPr>
          <p:nvPr>
            <p:ph type="sldNum" sz="quarter" idx="5"/>
          </p:nvPr>
        </p:nvSpPr>
        <p:spPr/>
        <p:txBody>
          <a:bodyPr/>
          <a:lstStyle/>
          <a:p>
            <a:fld id="{58E76836-09D1-484F-AB2E-15C28080EFE9}" type="slidenum">
              <a:rPr lang="en-IN" smtClean="0"/>
              <a:t>29</a:t>
            </a:fld>
            <a:endParaRPr lang="en-IN"/>
          </a:p>
        </p:txBody>
      </p:sp>
    </p:spTree>
    <p:extLst>
      <p:ext uri="{BB962C8B-B14F-4D97-AF65-F5344CB8AC3E}">
        <p14:creationId xmlns:p14="http://schemas.microsoft.com/office/powerpoint/2010/main" val="348276897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4C13FAC-7AED-F802-B957-1462937C82C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88A4A7A-9115-D348-1624-058DE379B8F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08D7A700-47E0-47E4-61D9-4A80E31F5890}"/>
              </a:ext>
            </a:extLst>
          </p:cNvPr>
          <p:cNvSpPr>
            <a:spLocks noGrp="1"/>
          </p:cNvSpPr>
          <p:nvPr>
            <p:ph type="body" idx="1"/>
          </p:nvPr>
        </p:nvSpPr>
        <p:spPr/>
        <p:txBody>
          <a:bodyPr/>
          <a:lstStyle/>
          <a:p>
            <a:r>
              <a:rPr lang="en-US"/>
              <a:t>Add bullets</a:t>
            </a:r>
          </a:p>
        </p:txBody>
      </p:sp>
      <p:sp>
        <p:nvSpPr>
          <p:cNvPr id="4" name="Slide Number Placeholder 3">
            <a:extLst>
              <a:ext uri="{FF2B5EF4-FFF2-40B4-BE49-F238E27FC236}">
                <a16:creationId xmlns:a16="http://schemas.microsoft.com/office/drawing/2014/main" id="{2D238687-B1E9-2ECF-75C0-A53083CBB42D}"/>
              </a:ext>
            </a:extLst>
          </p:cNvPr>
          <p:cNvSpPr>
            <a:spLocks noGrp="1"/>
          </p:cNvSpPr>
          <p:nvPr>
            <p:ph type="sldNum" sz="quarter" idx="5"/>
          </p:nvPr>
        </p:nvSpPr>
        <p:spPr/>
        <p:txBody>
          <a:bodyPr/>
          <a:lstStyle/>
          <a:p>
            <a:fld id="{58E76836-09D1-484F-AB2E-15C28080EFE9}" type="slidenum">
              <a:rPr lang="en-IN" smtClean="0"/>
              <a:t>30</a:t>
            </a:fld>
            <a:endParaRPr lang="en-IN"/>
          </a:p>
        </p:txBody>
      </p:sp>
    </p:spTree>
    <p:extLst>
      <p:ext uri="{BB962C8B-B14F-4D97-AF65-F5344CB8AC3E}">
        <p14:creationId xmlns:p14="http://schemas.microsoft.com/office/powerpoint/2010/main" val="230085518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2B1C7F5-6F3E-981A-835A-8A276EE61BA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D60A8F1-21AA-5860-BD36-122F53A67F3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D446B35A-638C-D092-FDB8-34C0990B9960}"/>
              </a:ext>
            </a:extLst>
          </p:cNvPr>
          <p:cNvSpPr>
            <a:spLocks noGrp="1"/>
          </p:cNvSpPr>
          <p:nvPr>
            <p:ph type="body" idx="1"/>
          </p:nvPr>
        </p:nvSpPr>
        <p:spPr/>
        <p:txBody>
          <a:bodyPr/>
          <a:lstStyle/>
          <a:p>
            <a:r>
              <a:rPr lang="en-US"/>
              <a:t>Add bullets</a:t>
            </a:r>
          </a:p>
        </p:txBody>
      </p:sp>
      <p:sp>
        <p:nvSpPr>
          <p:cNvPr id="4" name="Slide Number Placeholder 3">
            <a:extLst>
              <a:ext uri="{FF2B5EF4-FFF2-40B4-BE49-F238E27FC236}">
                <a16:creationId xmlns:a16="http://schemas.microsoft.com/office/drawing/2014/main" id="{CC23C219-B28B-45C0-8103-4178A4F95038}"/>
              </a:ext>
            </a:extLst>
          </p:cNvPr>
          <p:cNvSpPr>
            <a:spLocks noGrp="1"/>
          </p:cNvSpPr>
          <p:nvPr>
            <p:ph type="sldNum" sz="quarter" idx="5"/>
          </p:nvPr>
        </p:nvSpPr>
        <p:spPr/>
        <p:txBody>
          <a:bodyPr/>
          <a:lstStyle/>
          <a:p>
            <a:fld id="{58E76836-09D1-484F-AB2E-15C28080EFE9}" type="slidenum">
              <a:rPr lang="en-IN" smtClean="0"/>
              <a:t>32</a:t>
            </a:fld>
            <a:endParaRPr lang="en-IN"/>
          </a:p>
        </p:txBody>
      </p:sp>
    </p:spTree>
    <p:extLst>
      <p:ext uri="{BB962C8B-B14F-4D97-AF65-F5344CB8AC3E}">
        <p14:creationId xmlns:p14="http://schemas.microsoft.com/office/powerpoint/2010/main" val="43259832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FBCE5B8-D684-7535-2DD5-41FB8EFA099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FD9CAEE-66A3-081B-A473-54DF7B43FFE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2FED086-5C65-06BA-19EA-4EBFED6FEB4E}"/>
              </a:ext>
            </a:extLst>
          </p:cNvPr>
          <p:cNvSpPr>
            <a:spLocks noGrp="1"/>
          </p:cNvSpPr>
          <p:nvPr>
            <p:ph type="body" idx="1"/>
          </p:nvPr>
        </p:nvSpPr>
        <p:spPr/>
        <p:txBody>
          <a:bodyPr/>
          <a:lstStyle/>
          <a:p>
            <a:r>
              <a:rPr lang="en-US"/>
              <a:t>Add bullets</a:t>
            </a:r>
          </a:p>
        </p:txBody>
      </p:sp>
      <p:sp>
        <p:nvSpPr>
          <p:cNvPr id="4" name="Slide Number Placeholder 3">
            <a:extLst>
              <a:ext uri="{FF2B5EF4-FFF2-40B4-BE49-F238E27FC236}">
                <a16:creationId xmlns:a16="http://schemas.microsoft.com/office/drawing/2014/main" id="{01BDDDC0-9C36-1DC5-59F5-5B08B0F84BB6}"/>
              </a:ext>
            </a:extLst>
          </p:cNvPr>
          <p:cNvSpPr>
            <a:spLocks noGrp="1"/>
          </p:cNvSpPr>
          <p:nvPr>
            <p:ph type="sldNum" sz="quarter" idx="5"/>
          </p:nvPr>
        </p:nvSpPr>
        <p:spPr/>
        <p:txBody>
          <a:bodyPr/>
          <a:lstStyle/>
          <a:p>
            <a:fld id="{58E76836-09D1-484F-AB2E-15C28080EFE9}" type="slidenum">
              <a:rPr lang="en-IN" smtClean="0"/>
              <a:t>33</a:t>
            </a:fld>
            <a:endParaRPr lang="en-IN"/>
          </a:p>
        </p:txBody>
      </p:sp>
    </p:spTree>
    <p:extLst>
      <p:ext uri="{BB962C8B-B14F-4D97-AF65-F5344CB8AC3E}">
        <p14:creationId xmlns:p14="http://schemas.microsoft.com/office/powerpoint/2010/main" val="342780274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0BA02A5-2B63-2E72-1E1F-9071C14B171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3F2759D-D825-0591-9C3E-BFBA99B5AC92}"/>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A65C1C8B-DC3C-3635-F74B-031B9A56C6E4}"/>
              </a:ext>
            </a:extLst>
          </p:cNvPr>
          <p:cNvSpPr>
            <a:spLocks noGrp="1"/>
          </p:cNvSpPr>
          <p:nvPr>
            <p:ph type="body" idx="1"/>
          </p:nvPr>
        </p:nvSpPr>
        <p:spPr/>
        <p:txBody>
          <a:bodyPr/>
          <a:lstStyle/>
          <a:p>
            <a:r>
              <a:rPr lang="en-US"/>
              <a:t>Add bullets</a:t>
            </a:r>
          </a:p>
        </p:txBody>
      </p:sp>
      <p:sp>
        <p:nvSpPr>
          <p:cNvPr id="4" name="Slide Number Placeholder 3">
            <a:extLst>
              <a:ext uri="{FF2B5EF4-FFF2-40B4-BE49-F238E27FC236}">
                <a16:creationId xmlns:a16="http://schemas.microsoft.com/office/drawing/2014/main" id="{BFEFE210-1581-D18F-627C-55D310F05EBD}"/>
              </a:ext>
            </a:extLst>
          </p:cNvPr>
          <p:cNvSpPr>
            <a:spLocks noGrp="1"/>
          </p:cNvSpPr>
          <p:nvPr>
            <p:ph type="sldNum" sz="quarter" idx="5"/>
          </p:nvPr>
        </p:nvSpPr>
        <p:spPr/>
        <p:txBody>
          <a:bodyPr/>
          <a:lstStyle/>
          <a:p>
            <a:fld id="{58E76836-09D1-484F-AB2E-15C28080EFE9}" type="slidenum">
              <a:rPr lang="en-IN" smtClean="0"/>
              <a:t>34</a:t>
            </a:fld>
            <a:endParaRPr lang="en-IN"/>
          </a:p>
        </p:txBody>
      </p:sp>
    </p:spTree>
    <p:extLst>
      <p:ext uri="{BB962C8B-B14F-4D97-AF65-F5344CB8AC3E}">
        <p14:creationId xmlns:p14="http://schemas.microsoft.com/office/powerpoint/2010/main" val="173295685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604ABCE-3A99-C252-8D9B-5B984B9D01F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C956E81-C248-8C37-A0B1-3401192401A0}"/>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A14E2E59-B771-D2AB-905F-2F267BF76C9E}"/>
              </a:ext>
            </a:extLst>
          </p:cNvPr>
          <p:cNvSpPr>
            <a:spLocks noGrp="1"/>
          </p:cNvSpPr>
          <p:nvPr>
            <p:ph type="body" idx="1"/>
          </p:nvPr>
        </p:nvSpPr>
        <p:spPr/>
        <p:txBody>
          <a:bodyPr/>
          <a:lstStyle/>
          <a:p>
            <a:r>
              <a:rPr lang="en-US"/>
              <a:t>Add bullets</a:t>
            </a:r>
          </a:p>
        </p:txBody>
      </p:sp>
      <p:sp>
        <p:nvSpPr>
          <p:cNvPr id="4" name="Slide Number Placeholder 3">
            <a:extLst>
              <a:ext uri="{FF2B5EF4-FFF2-40B4-BE49-F238E27FC236}">
                <a16:creationId xmlns:a16="http://schemas.microsoft.com/office/drawing/2014/main" id="{D7E1A127-1FC7-F47B-1912-FD5C67F6B874}"/>
              </a:ext>
            </a:extLst>
          </p:cNvPr>
          <p:cNvSpPr>
            <a:spLocks noGrp="1"/>
          </p:cNvSpPr>
          <p:nvPr>
            <p:ph type="sldNum" sz="quarter" idx="5"/>
          </p:nvPr>
        </p:nvSpPr>
        <p:spPr/>
        <p:txBody>
          <a:bodyPr/>
          <a:lstStyle/>
          <a:p>
            <a:fld id="{58E76836-09D1-484F-AB2E-15C28080EFE9}" type="slidenum">
              <a:rPr lang="en-IN" smtClean="0"/>
              <a:t>35</a:t>
            </a:fld>
            <a:endParaRPr lang="en-IN"/>
          </a:p>
        </p:txBody>
      </p:sp>
    </p:spTree>
    <p:extLst>
      <p:ext uri="{BB962C8B-B14F-4D97-AF65-F5344CB8AC3E}">
        <p14:creationId xmlns:p14="http://schemas.microsoft.com/office/powerpoint/2010/main" val="320531512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EE5FF62-5F03-0AFE-D5F4-2EF977442F6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968C0EF-4FA2-D08D-9395-9B9A94F3874E}"/>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A77F259F-18D2-A3EE-AB82-1A74F0B164D4}"/>
              </a:ext>
            </a:extLst>
          </p:cNvPr>
          <p:cNvSpPr>
            <a:spLocks noGrp="1"/>
          </p:cNvSpPr>
          <p:nvPr>
            <p:ph type="body" idx="1"/>
          </p:nvPr>
        </p:nvSpPr>
        <p:spPr/>
        <p:txBody>
          <a:bodyPr/>
          <a:lstStyle/>
          <a:p>
            <a:r>
              <a:rPr lang="en-US"/>
              <a:t>Add bullets</a:t>
            </a:r>
          </a:p>
        </p:txBody>
      </p:sp>
      <p:sp>
        <p:nvSpPr>
          <p:cNvPr id="4" name="Slide Number Placeholder 3">
            <a:extLst>
              <a:ext uri="{FF2B5EF4-FFF2-40B4-BE49-F238E27FC236}">
                <a16:creationId xmlns:a16="http://schemas.microsoft.com/office/drawing/2014/main" id="{EC2B165B-C0CD-3319-BB64-22624E496775}"/>
              </a:ext>
            </a:extLst>
          </p:cNvPr>
          <p:cNvSpPr>
            <a:spLocks noGrp="1"/>
          </p:cNvSpPr>
          <p:nvPr>
            <p:ph type="sldNum" sz="quarter" idx="5"/>
          </p:nvPr>
        </p:nvSpPr>
        <p:spPr/>
        <p:txBody>
          <a:bodyPr/>
          <a:lstStyle/>
          <a:p>
            <a:fld id="{58E76836-09D1-484F-AB2E-15C28080EFE9}" type="slidenum">
              <a:rPr lang="en-IN" smtClean="0"/>
              <a:t>9</a:t>
            </a:fld>
            <a:endParaRPr lang="en-IN"/>
          </a:p>
        </p:txBody>
      </p:sp>
    </p:spTree>
    <p:extLst>
      <p:ext uri="{BB962C8B-B14F-4D97-AF65-F5344CB8AC3E}">
        <p14:creationId xmlns:p14="http://schemas.microsoft.com/office/powerpoint/2010/main" val="270019820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6991DAE-63D2-5C0A-1C36-5F371471491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0BB5EE6-7022-7FD2-9920-5CC0E4BE943B}"/>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BFF6A346-52AF-E1FB-2830-087E8262169C}"/>
              </a:ext>
            </a:extLst>
          </p:cNvPr>
          <p:cNvSpPr>
            <a:spLocks noGrp="1"/>
          </p:cNvSpPr>
          <p:nvPr>
            <p:ph type="body" idx="1"/>
          </p:nvPr>
        </p:nvSpPr>
        <p:spPr/>
        <p:txBody>
          <a:bodyPr/>
          <a:lstStyle/>
          <a:p>
            <a:r>
              <a:rPr lang="en-US"/>
              <a:t>Add bullets</a:t>
            </a:r>
          </a:p>
        </p:txBody>
      </p:sp>
      <p:sp>
        <p:nvSpPr>
          <p:cNvPr id="4" name="Slide Number Placeholder 3">
            <a:extLst>
              <a:ext uri="{FF2B5EF4-FFF2-40B4-BE49-F238E27FC236}">
                <a16:creationId xmlns:a16="http://schemas.microsoft.com/office/drawing/2014/main" id="{B23DE185-A0B6-A7A1-0756-13BC215AF2EC}"/>
              </a:ext>
            </a:extLst>
          </p:cNvPr>
          <p:cNvSpPr>
            <a:spLocks noGrp="1"/>
          </p:cNvSpPr>
          <p:nvPr>
            <p:ph type="sldNum" sz="quarter" idx="5"/>
          </p:nvPr>
        </p:nvSpPr>
        <p:spPr/>
        <p:txBody>
          <a:bodyPr/>
          <a:lstStyle/>
          <a:p>
            <a:fld id="{58E76836-09D1-484F-AB2E-15C28080EFE9}" type="slidenum">
              <a:rPr lang="en-IN" smtClean="0"/>
              <a:t>36</a:t>
            </a:fld>
            <a:endParaRPr lang="en-IN"/>
          </a:p>
        </p:txBody>
      </p:sp>
    </p:spTree>
    <p:extLst>
      <p:ext uri="{BB962C8B-B14F-4D97-AF65-F5344CB8AC3E}">
        <p14:creationId xmlns:p14="http://schemas.microsoft.com/office/powerpoint/2010/main" val="332310748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4C13FAC-7AED-F802-B957-1462937C82C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88A4A7A-9115-D348-1624-058DE379B8F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08D7A700-47E0-47E4-61D9-4A80E31F5890}"/>
              </a:ext>
            </a:extLst>
          </p:cNvPr>
          <p:cNvSpPr>
            <a:spLocks noGrp="1"/>
          </p:cNvSpPr>
          <p:nvPr>
            <p:ph type="body" idx="1"/>
          </p:nvPr>
        </p:nvSpPr>
        <p:spPr/>
        <p:txBody>
          <a:bodyPr/>
          <a:lstStyle/>
          <a:p>
            <a:r>
              <a:rPr lang="en-US"/>
              <a:t>Add bullets</a:t>
            </a:r>
          </a:p>
        </p:txBody>
      </p:sp>
      <p:sp>
        <p:nvSpPr>
          <p:cNvPr id="4" name="Slide Number Placeholder 3">
            <a:extLst>
              <a:ext uri="{FF2B5EF4-FFF2-40B4-BE49-F238E27FC236}">
                <a16:creationId xmlns:a16="http://schemas.microsoft.com/office/drawing/2014/main" id="{2D238687-B1E9-2ECF-75C0-A53083CBB42D}"/>
              </a:ext>
            </a:extLst>
          </p:cNvPr>
          <p:cNvSpPr>
            <a:spLocks noGrp="1"/>
          </p:cNvSpPr>
          <p:nvPr>
            <p:ph type="sldNum" sz="quarter" idx="5"/>
          </p:nvPr>
        </p:nvSpPr>
        <p:spPr/>
        <p:txBody>
          <a:bodyPr/>
          <a:lstStyle/>
          <a:p>
            <a:fld id="{58E76836-09D1-484F-AB2E-15C28080EFE9}" type="slidenum">
              <a:rPr lang="en-IN" smtClean="0"/>
              <a:t>44</a:t>
            </a:fld>
            <a:endParaRPr lang="en-IN"/>
          </a:p>
        </p:txBody>
      </p:sp>
    </p:spTree>
    <p:extLst>
      <p:ext uri="{BB962C8B-B14F-4D97-AF65-F5344CB8AC3E}">
        <p14:creationId xmlns:p14="http://schemas.microsoft.com/office/powerpoint/2010/main" val="348276897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809BCDE-FDAE-45CB-93E4-F92F3D4EE80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7AF80D0-2837-A019-B6D1-3DBDDC206318}"/>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A2B52F5A-CF0D-D4FC-696C-3DB3060AECF2}"/>
              </a:ext>
            </a:extLst>
          </p:cNvPr>
          <p:cNvSpPr>
            <a:spLocks noGrp="1"/>
          </p:cNvSpPr>
          <p:nvPr>
            <p:ph type="body" idx="1"/>
          </p:nvPr>
        </p:nvSpPr>
        <p:spPr/>
        <p:txBody>
          <a:bodyPr/>
          <a:lstStyle/>
          <a:p>
            <a:r>
              <a:rPr lang="en-US"/>
              <a:t>Add bullets</a:t>
            </a:r>
          </a:p>
        </p:txBody>
      </p:sp>
      <p:sp>
        <p:nvSpPr>
          <p:cNvPr id="4" name="Slide Number Placeholder 3">
            <a:extLst>
              <a:ext uri="{FF2B5EF4-FFF2-40B4-BE49-F238E27FC236}">
                <a16:creationId xmlns:a16="http://schemas.microsoft.com/office/drawing/2014/main" id="{FF572360-4712-8D44-3C9B-C512638B7E4C}"/>
              </a:ext>
            </a:extLst>
          </p:cNvPr>
          <p:cNvSpPr>
            <a:spLocks noGrp="1"/>
          </p:cNvSpPr>
          <p:nvPr>
            <p:ph type="sldNum" sz="quarter" idx="5"/>
          </p:nvPr>
        </p:nvSpPr>
        <p:spPr/>
        <p:txBody>
          <a:bodyPr/>
          <a:lstStyle/>
          <a:p>
            <a:fld id="{58E76836-09D1-484F-AB2E-15C28080EFE9}" type="slidenum">
              <a:rPr lang="en-IN" smtClean="0"/>
              <a:t>10</a:t>
            </a:fld>
            <a:endParaRPr lang="en-IN"/>
          </a:p>
        </p:txBody>
      </p:sp>
    </p:spTree>
    <p:extLst>
      <p:ext uri="{BB962C8B-B14F-4D97-AF65-F5344CB8AC3E}">
        <p14:creationId xmlns:p14="http://schemas.microsoft.com/office/powerpoint/2010/main" val="63921969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4C13FAC-7AED-F802-B957-1462937C82C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88A4A7A-9115-D348-1624-058DE379B8F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08D7A700-47E0-47E4-61D9-4A80E31F5890}"/>
              </a:ext>
            </a:extLst>
          </p:cNvPr>
          <p:cNvSpPr>
            <a:spLocks noGrp="1"/>
          </p:cNvSpPr>
          <p:nvPr>
            <p:ph type="body" idx="1"/>
          </p:nvPr>
        </p:nvSpPr>
        <p:spPr/>
        <p:txBody>
          <a:bodyPr/>
          <a:lstStyle/>
          <a:p>
            <a:r>
              <a:rPr lang="en-US"/>
              <a:t>Add bullets</a:t>
            </a:r>
          </a:p>
        </p:txBody>
      </p:sp>
      <p:sp>
        <p:nvSpPr>
          <p:cNvPr id="4" name="Slide Number Placeholder 3">
            <a:extLst>
              <a:ext uri="{FF2B5EF4-FFF2-40B4-BE49-F238E27FC236}">
                <a16:creationId xmlns:a16="http://schemas.microsoft.com/office/drawing/2014/main" id="{2D238687-B1E9-2ECF-75C0-A53083CBB42D}"/>
              </a:ext>
            </a:extLst>
          </p:cNvPr>
          <p:cNvSpPr>
            <a:spLocks noGrp="1"/>
          </p:cNvSpPr>
          <p:nvPr>
            <p:ph type="sldNum" sz="quarter" idx="5"/>
          </p:nvPr>
        </p:nvSpPr>
        <p:spPr/>
        <p:txBody>
          <a:bodyPr/>
          <a:lstStyle/>
          <a:p>
            <a:fld id="{58E76836-09D1-484F-AB2E-15C28080EFE9}" type="slidenum">
              <a:rPr lang="en-IN" smtClean="0"/>
              <a:t>11</a:t>
            </a:fld>
            <a:endParaRPr lang="en-IN"/>
          </a:p>
        </p:txBody>
      </p:sp>
    </p:spTree>
    <p:extLst>
      <p:ext uri="{BB962C8B-B14F-4D97-AF65-F5344CB8AC3E}">
        <p14:creationId xmlns:p14="http://schemas.microsoft.com/office/powerpoint/2010/main" val="348276897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4C13FAC-7AED-F802-B957-1462937C82C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88A4A7A-9115-D348-1624-058DE379B8F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08D7A700-47E0-47E4-61D9-4A80E31F5890}"/>
              </a:ext>
            </a:extLst>
          </p:cNvPr>
          <p:cNvSpPr>
            <a:spLocks noGrp="1"/>
          </p:cNvSpPr>
          <p:nvPr>
            <p:ph type="body" idx="1"/>
          </p:nvPr>
        </p:nvSpPr>
        <p:spPr/>
        <p:txBody>
          <a:bodyPr/>
          <a:lstStyle/>
          <a:p>
            <a:r>
              <a:rPr lang="en-US"/>
              <a:t>Add bullets</a:t>
            </a:r>
          </a:p>
        </p:txBody>
      </p:sp>
      <p:sp>
        <p:nvSpPr>
          <p:cNvPr id="4" name="Slide Number Placeholder 3">
            <a:extLst>
              <a:ext uri="{FF2B5EF4-FFF2-40B4-BE49-F238E27FC236}">
                <a16:creationId xmlns:a16="http://schemas.microsoft.com/office/drawing/2014/main" id="{2D238687-B1E9-2ECF-75C0-A53083CBB42D}"/>
              </a:ext>
            </a:extLst>
          </p:cNvPr>
          <p:cNvSpPr>
            <a:spLocks noGrp="1"/>
          </p:cNvSpPr>
          <p:nvPr>
            <p:ph type="sldNum" sz="quarter" idx="5"/>
          </p:nvPr>
        </p:nvSpPr>
        <p:spPr/>
        <p:txBody>
          <a:bodyPr/>
          <a:lstStyle/>
          <a:p>
            <a:fld id="{58E76836-09D1-484F-AB2E-15C28080EFE9}" type="slidenum">
              <a:rPr lang="en-IN" smtClean="0"/>
              <a:t>12</a:t>
            </a:fld>
            <a:endParaRPr lang="en-IN"/>
          </a:p>
        </p:txBody>
      </p:sp>
    </p:spTree>
    <p:extLst>
      <p:ext uri="{BB962C8B-B14F-4D97-AF65-F5344CB8AC3E}">
        <p14:creationId xmlns:p14="http://schemas.microsoft.com/office/powerpoint/2010/main" val="230085518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AEBAE15-268F-7C70-4998-448A20046F6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43C3D9E-5060-3E40-CF44-F230444BC5A8}"/>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40178739-8EE2-80B3-8C04-61AED5457BF3}"/>
              </a:ext>
            </a:extLst>
          </p:cNvPr>
          <p:cNvSpPr>
            <a:spLocks noGrp="1"/>
          </p:cNvSpPr>
          <p:nvPr>
            <p:ph type="body" idx="1"/>
          </p:nvPr>
        </p:nvSpPr>
        <p:spPr/>
        <p:txBody>
          <a:bodyPr/>
          <a:lstStyle/>
          <a:p>
            <a:r>
              <a:rPr lang="en-US"/>
              <a:t>Add bullets</a:t>
            </a:r>
          </a:p>
        </p:txBody>
      </p:sp>
      <p:sp>
        <p:nvSpPr>
          <p:cNvPr id="4" name="Slide Number Placeholder 3">
            <a:extLst>
              <a:ext uri="{FF2B5EF4-FFF2-40B4-BE49-F238E27FC236}">
                <a16:creationId xmlns:a16="http://schemas.microsoft.com/office/drawing/2014/main" id="{393F9F39-89F3-6313-AAE9-7DECEB6C98C2}"/>
              </a:ext>
            </a:extLst>
          </p:cNvPr>
          <p:cNvSpPr>
            <a:spLocks noGrp="1"/>
          </p:cNvSpPr>
          <p:nvPr>
            <p:ph type="sldNum" sz="quarter" idx="5"/>
          </p:nvPr>
        </p:nvSpPr>
        <p:spPr/>
        <p:txBody>
          <a:bodyPr/>
          <a:lstStyle/>
          <a:p>
            <a:fld id="{58E76836-09D1-484F-AB2E-15C28080EFE9}" type="slidenum">
              <a:rPr lang="en-IN" smtClean="0"/>
              <a:t>13</a:t>
            </a:fld>
            <a:endParaRPr lang="en-IN"/>
          </a:p>
        </p:txBody>
      </p:sp>
    </p:spTree>
    <p:extLst>
      <p:ext uri="{BB962C8B-B14F-4D97-AF65-F5344CB8AC3E}">
        <p14:creationId xmlns:p14="http://schemas.microsoft.com/office/powerpoint/2010/main" val="383450715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4C13FAC-7AED-F802-B957-1462937C82C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88A4A7A-9115-D348-1624-058DE379B8F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08D7A700-47E0-47E4-61D9-4A80E31F5890}"/>
              </a:ext>
            </a:extLst>
          </p:cNvPr>
          <p:cNvSpPr>
            <a:spLocks noGrp="1"/>
          </p:cNvSpPr>
          <p:nvPr>
            <p:ph type="body" idx="1"/>
          </p:nvPr>
        </p:nvSpPr>
        <p:spPr/>
        <p:txBody>
          <a:bodyPr/>
          <a:lstStyle/>
          <a:p>
            <a:r>
              <a:rPr lang="en-US"/>
              <a:t>Add bullets</a:t>
            </a:r>
          </a:p>
        </p:txBody>
      </p:sp>
      <p:sp>
        <p:nvSpPr>
          <p:cNvPr id="4" name="Slide Number Placeholder 3">
            <a:extLst>
              <a:ext uri="{FF2B5EF4-FFF2-40B4-BE49-F238E27FC236}">
                <a16:creationId xmlns:a16="http://schemas.microsoft.com/office/drawing/2014/main" id="{2D238687-B1E9-2ECF-75C0-A53083CBB42D}"/>
              </a:ext>
            </a:extLst>
          </p:cNvPr>
          <p:cNvSpPr>
            <a:spLocks noGrp="1"/>
          </p:cNvSpPr>
          <p:nvPr>
            <p:ph type="sldNum" sz="quarter" idx="5"/>
          </p:nvPr>
        </p:nvSpPr>
        <p:spPr/>
        <p:txBody>
          <a:bodyPr/>
          <a:lstStyle/>
          <a:p>
            <a:fld id="{58E76836-09D1-484F-AB2E-15C28080EFE9}" type="slidenum">
              <a:rPr lang="en-IN" smtClean="0"/>
              <a:t>19</a:t>
            </a:fld>
            <a:endParaRPr lang="en-IN"/>
          </a:p>
        </p:txBody>
      </p:sp>
    </p:spTree>
    <p:extLst>
      <p:ext uri="{BB962C8B-B14F-4D97-AF65-F5344CB8AC3E}">
        <p14:creationId xmlns:p14="http://schemas.microsoft.com/office/powerpoint/2010/main" val="348276897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4C13FAC-7AED-F802-B957-1462937C82C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88A4A7A-9115-D348-1624-058DE379B8F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08D7A700-47E0-47E4-61D9-4A80E31F5890}"/>
              </a:ext>
            </a:extLst>
          </p:cNvPr>
          <p:cNvSpPr>
            <a:spLocks noGrp="1"/>
          </p:cNvSpPr>
          <p:nvPr>
            <p:ph type="body" idx="1"/>
          </p:nvPr>
        </p:nvSpPr>
        <p:spPr/>
        <p:txBody>
          <a:bodyPr/>
          <a:lstStyle/>
          <a:p>
            <a:r>
              <a:rPr lang="en-US"/>
              <a:t>Add bullets</a:t>
            </a:r>
          </a:p>
        </p:txBody>
      </p:sp>
      <p:sp>
        <p:nvSpPr>
          <p:cNvPr id="4" name="Slide Number Placeholder 3">
            <a:extLst>
              <a:ext uri="{FF2B5EF4-FFF2-40B4-BE49-F238E27FC236}">
                <a16:creationId xmlns:a16="http://schemas.microsoft.com/office/drawing/2014/main" id="{2D238687-B1E9-2ECF-75C0-A53083CBB42D}"/>
              </a:ext>
            </a:extLst>
          </p:cNvPr>
          <p:cNvSpPr>
            <a:spLocks noGrp="1"/>
          </p:cNvSpPr>
          <p:nvPr>
            <p:ph type="sldNum" sz="quarter" idx="5"/>
          </p:nvPr>
        </p:nvSpPr>
        <p:spPr/>
        <p:txBody>
          <a:bodyPr/>
          <a:lstStyle/>
          <a:p>
            <a:fld id="{58E76836-09D1-484F-AB2E-15C28080EFE9}" type="slidenum">
              <a:rPr lang="en-IN" smtClean="0"/>
              <a:t>20</a:t>
            </a:fld>
            <a:endParaRPr lang="en-IN"/>
          </a:p>
        </p:txBody>
      </p:sp>
    </p:spTree>
    <p:extLst>
      <p:ext uri="{BB962C8B-B14F-4D97-AF65-F5344CB8AC3E}">
        <p14:creationId xmlns:p14="http://schemas.microsoft.com/office/powerpoint/2010/main" val="221709704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4C13FAC-7AED-F802-B957-1462937C82C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88A4A7A-9115-D348-1624-058DE379B8F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08D7A700-47E0-47E4-61D9-4A80E31F5890}"/>
              </a:ext>
            </a:extLst>
          </p:cNvPr>
          <p:cNvSpPr>
            <a:spLocks noGrp="1"/>
          </p:cNvSpPr>
          <p:nvPr>
            <p:ph type="body" idx="1"/>
          </p:nvPr>
        </p:nvSpPr>
        <p:spPr/>
        <p:txBody>
          <a:bodyPr/>
          <a:lstStyle/>
          <a:p>
            <a:r>
              <a:rPr lang="en-US"/>
              <a:t>Add bullets</a:t>
            </a:r>
          </a:p>
        </p:txBody>
      </p:sp>
      <p:sp>
        <p:nvSpPr>
          <p:cNvPr id="4" name="Slide Number Placeholder 3">
            <a:extLst>
              <a:ext uri="{FF2B5EF4-FFF2-40B4-BE49-F238E27FC236}">
                <a16:creationId xmlns:a16="http://schemas.microsoft.com/office/drawing/2014/main" id="{2D238687-B1E9-2ECF-75C0-A53083CBB42D}"/>
              </a:ext>
            </a:extLst>
          </p:cNvPr>
          <p:cNvSpPr>
            <a:spLocks noGrp="1"/>
          </p:cNvSpPr>
          <p:nvPr>
            <p:ph type="sldNum" sz="quarter" idx="5"/>
          </p:nvPr>
        </p:nvSpPr>
        <p:spPr/>
        <p:txBody>
          <a:bodyPr/>
          <a:lstStyle/>
          <a:p>
            <a:fld id="{58E76836-09D1-484F-AB2E-15C28080EFE9}" type="slidenum">
              <a:rPr lang="en-IN" smtClean="0"/>
              <a:t>21</a:t>
            </a:fld>
            <a:endParaRPr lang="en-IN"/>
          </a:p>
        </p:txBody>
      </p:sp>
    </p:spTree>
    <p:extLst>
      <p:ext uri="{BB962C8B-B14F-4D97-AF65-F5344CB8AC3E}">
        <p14:creationId xmlns:p14="http://schemas.microsoft.com/office/powerpoint/2010/main" val="2914065619"/>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6.png"/><Relationship Id="rId1" Type="http://schemas.openxmlformats.org/officeDocument/2006/relationships/slideMaster" Target="../slideMasters/slideMaster1.xml"/><Relationship Id="rId4" Type="http://schemas.openxmlformats.org/officeDocument/2006/relationships/image" Target="../media/image9.svg"/></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1.xml"/><Relationship Id="rId5" Type="http://schemas.openxmlformats.org/officeDocument/2006/relationships/image" Target="../media/image9.svg"/><Relationship Id="rId4" Type="http://schemas.openxmlformats.org/officeDocument/2006/relationships/image" Target="../media/image8.png"/></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7.png"/><Relationship Id="rId1" Type="http://schemas.openxmlformats.org/officeDocument/2006/relationships/slideMaster" Target="../slideMasters/slideMaster1.xml"/><Relationship Id="rId4" Type="http://schemas.openxmlformats.org/officeDocument/2006/relationships/image" Target="../media/image11.svg"/></Relationships>
</file>

<file path=ppt/slideLayouts/_rels/slideLayout19.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12.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5.png"/><Relationship Id="rId1" Type="http://schemas.openxmlformats.org/officeDocument/2006/relationships/slideMaster" Target="../slideMasters/slideMaster1.xml"/><Relationship Id="rId4" Type="http://schemas.microsoft.com/office/2007/relationships/hdphoto" Target="../media/hdphoto3.wdp"/></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Master" Target="../slideMasters/slideMaster1.xml"/><Relationship Id="rId4" Type="http://schemas.microsoft.com/office/2007/relationships/hdphoto" Target="../media/hdphoto4.wdp"/></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5.png"/><Relationship Id="rId1" Type="http://schemas.openxmlformats.org/officeDocument/2006/relationships/slideMaster" Target="../slideMasters/slideMaster1.xml"/><Relationship Id="rId4" Type="http://schemas.microsoft.com/office/2007/relationships/hdphoto" Target="../media/hdphoto5.wdp"/></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3" Type="http://schemas.microsoft.com/office/2007/relationships/hdphoto" Target="../media/hdphoto3.wdp"/><Relationship Id="rId2" Type="http://schemas.openxmlformats.org/officeDocument/2006/relationships/image" Target="../media/image12.png"/><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6.png"/><Relationship Id="rId1" Type="http://schemas.openxmlformats.org/officeDocument/2006/relationships/slideMaster" Target="../slideMasters/slideMaster1.xml"/><Relationship Id="rId4" Type="http://schemas.microsoft.com/office/2007/relationships/hdphoto" Target="../media/hdphoto3.wdp"/></Relationships>
</file>

<file path=ppt/slideLayouts/_rels/slideLayout27.xml.rels><?xml version="1.0" encoding="UTF-8" standalone="yes"?>
<Relationships xmlns="http://schemas.openxmlformats.org/package/2006/relationships"><Relationship Id="rId3" Type="http://schemas.microsoft.com/office/2007/relationships/hdphoto" Target="../media/hdphoto3.wdp"/><Relationship Id="rId2" Type="http://schemas.openxmlformats.org/officeDocument/2006/relationships/image" Target="../media/image12.png"/><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3" Type="http://schemas.microsoft.com/office/2007/relationships/hdphoto" Target="../media/hdphoto6.wdp"/><Relationship Id="rId2" Type="http://schemas.openxmlformats.org/officeDocument/2006/relationships/image" Target="../media/image1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5.png"/><Relationship Id="rId1" Type="http://schemas.openxmlformats.org/officeDocument/2006/relationships/slideMaster" Target="../slideMasters/slideMaster1.xml"/><Relationship Id="rId4" Type="http://schemas.microsoft.com/office/2007/relationships/hdphoto" Target="../media/hdphoto7.wdp"/></Relationships>
</file>

<file path=ppt/slideLayouts/_rels/slideLayout3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5.png"/><Relationship Id="rId1" Type="http://schemas.openxmlformats.org/officeDocument/2006/relationships/slideMaster" Target="../slideMasters/slideMaster1.xml"/><Relationship Id="rId4" Type="http://schemas.microsoft.com/office/2007/relationships/hdphoto" Target="../media/hdphoto8.wdp"/></Relationships>
</file>

<file path=ppt/slideLayouts/_rels/slideLayout3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5.png"/><Relationship Id="rId1" Type="http://schemas.openxmlformats.org/officeDocument/2006/relationships/slideMaster" Target="../slideMasters/slideMaster1.xml"/><Relationship Id="rId4" Type="http://schemas.microsoft.com/office/2007/relationships/hdphoto" Target="../media/hdphoto9.wdp"/></Relationships>
</file>

<file path=ppt/slideLayouts/_rels/slideLayout3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5.png"/><Relationship Id="rId1" Type="http://schemas.openxmlformats.org/officeDocument/2006/relationships/slideMaster" Target="../slideMasters/slideMaster1.xml"/><Relationship Id="rId4" Type="http://schemas.microsoft.com/office/2007/relationships/hdphoto" Target="../media/hdphoto3.wdp"/></Relationships>
</file>

<file path=ppt/slideLayouts/_rels/slideLayout3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6.png"/><Relationship Id="rId1" Type="http://schemas.openxmlformats.org/officeDocument/2006/relationships/slideMaster" Target="../slideMasters/slideMaster1.xml"/><Relationship Id="rId4" Type="http://schemas.microsoft.com/office/2007/relationships/hdphoto" Target="../media/hdphoto3.wdp"/></Relationships>
</file>

<file path=ppt/slideLayouts/_rels/slideLayout3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6.png"/><Relationship Id="rId1" Type="http://schemas.openxmlformats.org/officeDocument/2006/relationships/slideMaster" Target="../slideMasters/slideMaster1.xml"/><Relationship Id="rId4" Type="http://schemas.microsoft.com/office/2007/relationships/hdphoto" Target="../media/hdphoto10.wdp"/></Relationships>
</file>

<file path=ppt/slideLayouts/_rels/slideLayout3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6.png"/><Relationship Id="rId1" Type="http://schemas.openxmlformats.org/officeDocument/2006/relationships/slideMaster" Target="../slideMasters/slideMaster1.xml"/><Relationship Id="rId4" Type="http://schemas.microsoft.com/office/2007/relationships/hdphoto" Target="../media/hdphoto11.wdp"/></Relationships>
</file>

<file path=ppt/slideLayouts/_rels/slideLayout3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6.png"/><Relationship Id="rId1" Type="http://schemas.openxmlformats.org/officeDocument/2006/relationships/slideMaster" Target="../slideMasters/slideMaster1.xml"/><Relationship Id="rId4" Type="http://schemas.microsoft.com/office/2007/relationships/hdphoto" Target="../media/hdphoto12.wdp"/></Relationships>
</file>

<file path=ppt/slideLayouts/_rels/slideLayout39.xml.rels><?xml version="1.0" encoding="UTF-8" standalone="yes"?>
<Relationships xmlns="http://schemas.openxmlformats.org/package/2006/relationships"><Relationship Id="rId3" Type="http://schemas.microsoft.com/office/2007/relationships/hdphoto" Target="../media/hdphoto3.wdp"/><Relationship Id="rId2" Type="http://schemas.openxmlformats.org/officeDocument/2006/relationships/image" Target="../media/image1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3" Type="http://schemas.microsoft.com/office/2007/relationships/hdphoto" Target="../media/hdphoto13.wdp"/><Relationship Id="rId2" Type="http://schemas.openxmlformats.org/officeDocument/2006/relationships/image" Target="../media/image12.png"/><Relationship Id="rId1" Type="http://schemas.openxmlformats.org/officeDocument/2006/relationships/slideMaster" Target="../slideMasters/slideMaster1.xml"/></Relationships>
</file>

<file path=ppt/slideLayouts/_rels/slideLayout41.xml.rels><?xml version="1.0" encoding="UTF-8" standalone="yes"?>
<Relationships xmlns="http://schemas.openxmlformats.org/package/2006/relationships"><Relationship Id="rId3" Type="http://schemas.microsoft.com/office/2007/relationships/hdphoto" Target="../media/hdphoto3.wdp"/><Relationship Id="rId2" Type="http://schemas.openxmlformats.org/officeDocument/2006/relationships/image" Target="../media/image12.png"/><Relationship Id="rId1" Type="http://schemas.openxmlformats.org/officeDocument/2006/relationships/slideMaster" Target="../slideMasters/slideMaster1.xml"/></Relationships>
</file>

<file path=ppt/slideLayouts/_rels/slideLayout42.xml.rels><?xml version="1.0" encoding="UTF-8" standalone="yes"?>
<Relationships xmlns="http://schemas.openxmlformats.org/package/2006/relationships"><Relationship Id="rId3" Type="http://schemas.microsoft.com/office/2007/relationships/hdphoto" Target="../media/hdphoto13.wdp"/><Relationship Id="rId2" Type="http://schemas.openxmlformats.org/officeDocument/2006/relationships/image" Target="../media/image12.png"/><Relationship Id="rId1" Type="http://schemas.openxmlformats.org/officeDocument/2006/relationships/slideMaster" Target="../slideMasters/slideMaster1.xml"/></Relationships>
</file>

<file path=ppt/slideLayouts/_rels/slideLayout43.xml.rels><?xml version="1.0" encoding="UTF-8" standalone="yes"?>
<Relationships xmlns="http://schemas.openxmlformats.org/package/2006/relationships"><Relationship Id="rId3" Type="http://schemas.microsoft.com/office/2007/relationships/hdphoto" Target="../media/hdphoto3.wdp"/><Relationship Id="rId2" Type="http://schemas.openxmlformats.org/officeDocument/2006/relationships/image" Target="../media/image12.png"/><Relationship Id="rId1" Type="http://schemas.openxmlformats.org/officeDocument/2006/relationships/slideMaster" Target="../slideMasters/slideMaster1.xml"/></Relationships>
</file>

<file path=ppt/slideLayouts/_rels/slideLayout44.xml.rels><?xml version="1.0" encoding="UTF-8" standalone="yes"?>
<Relationships xmlns="http://schemas.openxmlformats.org/package/2006/relationships"><Relationship Id="rId3" Type="http://schemas.microsoft.com/office/2007/relationships/hdphoto" Target="../media/hdphoto14.wdp"/><Relationship Id="rId2" Type="http://schemas.openxmlformats.org/officeDocument/2006/relationships/image" Target="../media/image12.png"/><Relationship Id="rId1" Type="http://schemas.openxmlformats.org/officeDocument/2006/relationships/slideMaster" Target="../slideMasters/slideMaster1.xml"/></Relationships>
</file>

<file path=ppt/slideLayouts/_rels/slideLayout45.xml.rels><?xml version="1.0" encoding="UTF-8" standalone="yes"?>
<Relationships xmlns="http://schemas.openxmlformats.org/package/2006/relationships"><Relationship Id="rId3" Type="http://schemas.microsoft.com/office/2007/relationships/hdphoto" Target="../media/hdphoto12.wdp"/><Relationship Id="rId2" Type="http://schemas.openxmlformats.org/officeDocument/2006/relationships/image" Target="../media/image12.png"/><Relationship Id="rId1" Type="http://schemas.openxmlformats.org/officeDocument/2006/relationships/slideMaster" Target="../slideMasters/slideMaster1.xml"/></Relationships>
</file>

<file path=ppt/slideLayouts/_rels/slideLayout46.xml.rels><?xml version="1.0" encoding="UTF-8" standalone="yes"?>
<Relationships xmlns="http://schemas.openxmlformats.org/package/2006/relationships"><Relationship Id="rId3" Type="http://schemas.microsoft.com/office/2007/relationships/hdphoto" Target="../media/hdphoto12.wdp"/><Relationship Id="rId2" Type="http://schemas.openxmlformats.org/officeDocument/2006/relationships/image" Target="../media/image1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Version 1">
    <p:spTree>
      <p:nvGrpSpPr>
        <p:cNvPr id="1" name=""/>
        <p:cNvGrpSpPr/>
        <p:nvPr/>
      </p:nvGrpSpPr>
      <p:grpSpPr>
        <a:xfrm>
          <a:off x="0" y="0"/>
          <a:ext cx="0" cy="0"/>
          <a:chOff x="0" y="0"/>
          <a:chExt cx="0" cy="0"/>
        </a:xfrm>
      </p:grpSpPr>
      <p:pic>
        <p:nvPicPr>
          <p:cNvPr id="7" name="Picture 6" descr="A blurry image of a road&#10;&#10;AI-generated content may be incorrect.">
            <a:extLst>
              <a:ext uri="{FF2B5EF4-FFF2-40B4-BE49-F238E27FC236}">
                <a16:creationId xmlns:a16="http://schemas.microsoft.com/office/drawing/2014/main" id="{CD482BF7-9B1E-2469-9D2B-3F8173A3F51E}"/>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 y="0"/>
            <a:ext cx="12192001" cy="6858000"/>
          </a:xfrm>
          <a:prstGeom prst="rect">
            <a:avLst/>
          </a:prstGeom>
        </p:spPr>
      </p:pic>
      <p:sp>
        <p:nvSpPr>
          <p:cNvPr id="2" name="Title 1">
            <a:extLst>
              <a:ext uri="{FF2B5EF4-FFF2-40B4-BE49-F238E27FC236}">
                <a16:creationId xmlns:a16="http://schemas.microsoft.com/office/drawing/2014/main" id="{F23D96EB-A41F-A9FF-A082-79BEC0FE01D7}"/>
              </a:ext>
            </a:extLst>
          </p:cNvPr>
          <p:cNvSpPr>
            <a:spLocks noGrp="1"/>
          </p:cNvSpPr>
          <p:nvPr>
            <p:ph type="ctrTitle" hasCustomPrompt="1"/>
          </p:nvPr>
        </p:nvSpPr>
        <p:spPr>
          <a:xfrm>
            <a:off x="1524000" y="3323461"/>
            <a:ext cx="9144000" cy="696898"/>
          </a:xfrm>
        </p:spPr>
        <p:txBody>
          <a:bodyPr anchor="ctr">
            <a:normAutofit/>
          </a:bodyPr>
          <a:lstStyle>
            <a:lvl1pPr algn="ctr">
              <a:lnSpc>
                <a:spcPct val="100000"/>
              </a:lnSpc>
              <a:spcBef>
                <a:spcPts val="0"/>
              </a:spcBef>
              <a:defRPr sz="4000">
                <a:solidFill>
                  <a:schemeClr val="bg1"/>
                </a:solidFill>
              </a:defRPr>
            </a:lvl1pPr>
          </a:lstStyle>
          <a:p>
            <a:r>
              <a:rPr lang="en-US"/>
              <a:t>Click to Add Headline</a:t>
            </a:r>
          </a:p>
        </p:txBody>
      </p:sp>
      <p:sp>
        <p:nvSpPr>
          <p:cNvPr id="3" name="Subtitle 2">
            <a:extLst>
              <a:ext uri="{FF2B5EF4-FFF2-40B4-BE49-F238E27FC236}">
                <a16:creationId xmlns:a16="http://schemas.microsoft.com/office/drawing/2014/main" id="{054FDBEB-5981-CA9F-2CF7-AC63E830B1F3}"/>
              </a:ext>
            </a:extLst>
          </p:cNvPr>
          <p:cNvSpPr>
            <a:spLocks noGrp="1"/>
          </p:cNvSpPr>
          <p:nvPr>
            <p:ph type="subTitle" idx="1" hasCustomPrompt="1"/>
          </p:nvPr>
        </p:nvSpPr>
        <p:spPr>
          <a:xfrm>
            <a:off x="1524000" y="4104385"/>
            <a:ext cx="9144000" cy="449101"/>
          </a:xfrm>
        </p:spPr>
        <p:txBody>
          <a:bodyPr anchor="ctr">
            <a:normAutofit/>
          </a:bodyPr>
          <a:lstStyle>
            <a:lvl1pPr marL="0" indent="0" algn="ctr">
              <a:lnSpc>
                <a:spcPct val="100000"/>
              </a:lnSpc>
              <a:spcBef>
                <a:spcPts val="0"/>
              </a:spcBef>
              <a:buNone/>
              <a:defRPr sz="2000" b="1" spc="300">
                <a:solidFill>
                  <a:srgbClr val="57BAE5"/>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Add Sub Headline</a:t>
            </a:r>
            <a:endParaRPr lang="en-US"/>
          </a:p>
        </p:txBody>
      </p:sp>
      <p:sp>
        <p:nvSpPr>
          <p:cNvPr id="5" name="Footer Placeholder 4">
            <a:extLst>
              <a:ext uri="{FF2B5EF4-FFF2-40B4-BE49-F238E27FC236}">
                <a16:creationId xmlns:a16="http://schemas.microsoft.com/office/drawing/2014/main" id="{58E3123E-0EA5-45AD-C92D-F754BB5E2183}"/>
              </a:ext>
            </a:extLst>
          </p:cNvPr>
          <p:cNvSpPr>
            <a:spLocks noGrp="1"/>
          </p:cNvSpPr>
          <p:nvPr>
            <p:ph type="ftr" sz="quarter" idx="11"/>
          </p:nvPr>
        </p:nvSpPr>
        <p:spPr/>
        <p:txBody>
          <a:bodyPr/>
          <a:lstStyle>
            <a:lvl1pPr>
              <a:defRPr>
                <a:solidFill>
                  <a:schemeClr val="bg1"/>
                </a:solidFill>
              </a:defRPr>
            </a:lvl1pPr>
          </a:lstStyle>
          <a:p>
            <a:endParaRPr lang="en-US"/>
          </a:p>
        </p:txBody>
      </p:sp>
      <p:pic>
        <p:nvPicPr>
          <p:cNvPr id="8" name="Picture 7" descr="A white letter on a black background&#10;&#10;AI-generated content may be incorrect.">
            <a:extLst>
              <a:ext uri="{FF2B5EF4-FFF2-40B4-BE49-F238E27FC236}">
                <a16:creationId xmlns:a16="http://schemas.microsoft.com/office/drawing/2014/main" id="{FE924881-6BF5-6BAD-F638-AD675820EE72}"/>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2596587" y="1783526"/>
            <a:ext cx="6998826" cy="1159180"/>
          </a:xfrm>
          <a:prstGeom prst="rect">
            <a:avLst/>
          </a:prstGeom>
        </p:spPr>
      </p:pic>
      <p:sp>
        <p:nvSpPr>
          <p:cNvPr id="9" name="Date Placeholder 1">
            <a:extLst>
              <a:ext uri="{FF2B5EF4-FFF2-40B4-BE49-F238E27FC236}">
                <a16:creationId xmlns:a16="http://schemas.microsoft.com/office/drawing/2014/main" id="{9265C66E-ECE2-B3FE-5284-F16C5E778622}"/>
              </a:ext>
            </a:extLst>
          </p:cNvPr>
          <p:cNvSpPr>
            <a:spLocks noGrp="1"/>
          </p:cNvSpPr>
          <p:nvPr>
            <p:ph type="dt" sz="half" idx="10"/>
          </p:nvPr>
        </p:nvSpPr>
        <p:spPr>
          <a:xfrm>
            <a:off x="9588909" y="6422539"/>
            <a:ext cx="2372360" cy="228600"/>
          </a:xfrm>
          <a:prstGeom prst="rect">
            <a:avLst/>
          </a:prstGeom>
        </p:spPr>
        <p:txBody>
          <a:bodyPr anchor="ctr"/>
          <a:lstStyle>
            <a:lvl1pPr algn="r">
              <a:defRPr sz="1200">
                <a:solidFill>
                  <a:srgbClr val="FDFAFF"/>
                </a:solidFill>
                <a:latin typeface="+mn-lt"/>
              </a:defRPr>
            </a:lvl1pPr>
          </a:lstStyle>
          <a:p>
            <a:r>
              <a:rPr lang="en-GB"/>
              <a:t>© Xoserve </a:t>
            </a:r>
            <a:r>
              <a:rPr lang="en-US"/>
              <a:t>June 2025</a:t>
            </a:r>
          </a:p>
        </p:txBody>
      </p:sp>
    </p:spTree>
    <p:extLst>
      <p:ext uri="{BB962C8B-B14F-4D97-AF65-F5344CB8AC3E}">
        <p14:creationId xmlns:p14="http://schemas.microsoft.com/office/powerpoint/2010/main" val="61589854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Content 3">
    <p:spTree>
      <p:nvGrpSpPr>
        <p:cNvPr id="1" name=""/>
        <p:cNvGrpSpPr/>
        <p:nvPr/>
      </p:nvGrpSpPr>
      <p:grpSpPr>
        <a:xfrm>
          <a:off x="0" y="0"/>
          <a:ext cx="0" cy="0"/>
          <a:chOff x="0" y="0"/>
          <a:chExt cx="0" cy="0"/>
        </a:xfrm>
      </p:grpSpPr>
      <p:pic>
        <p:nvPicPr>
          <p:cNvPr id="6" name="Picture 5" descr="A white background with a rainbow of colors&#10;&#10;AI-generated content may be incorrect.">
            <a:extLst>
              <a:ext uri="{FF2B5EF4-FFF2-40B4-BE49-F238E27FC236}">
                <a16:creationId xmlns:a16="http://schemas.microsoft.com/office/drawing/2014/main" id="{62042603-96B8-70E2-314D-7D2E8A67A412}"/>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0" y="6230066"/>
            <a:ext cx="12192000" cy="637765"/>
          </a:xfrm>
          <a:prstGeom prst="rect">
            <a:avLst/>
          </a:prstGeom>
        </p:spPr>
      </p:pic>
      <p:sp>
        <p:nvSpPr>
          <p:cNvPr id="40" name="Text Placeholder 29">
            <a:extLst>
              <a:ext uri="{FF2B5EF4-FFF2-40B4-BE49-F238E27FC236}">
                <a16:creationId xmlns:a16="http://schemas.microsoft.com/office/drawing/2014/main" id="{2A8EDB84-0A65-30B6-7233-C1800238786B}"/>
              </a:ext>
            </a:extLst>
          </p:cNvPr>
          <p:cNvSpPr>
            <a:spLocks noGrp="1"/>
          </p:cNvSpPr>
          <p:nvPr>
            <p:ph type="body" sz="quarter" idx="14" hasCustomPrompt="1"/>
          </p:nvPr>
        </p:nvSpPr>
        <p:spPr>
          <a:xfrm>
            <a:off x="1095271" y="1223698"/>
            <a:ext cx="4634198" cy="4709249"/>
          </a:xfrm>
        </p:spPr>
        <p:txBody>
          <a:bodyPr anchor="t">
            <a:normAutofit/>
          </a:bodyPr>
          <a:lstStyle>
            <a:lvl1pPr>
              <a:lnSpc>
                <a:spcPct val="100000"/>
              </a:lnSpc>
              <a:spcBef>
                <a:spcPts val="0"/>
              </a:spcBef>
              <a:defRPr sz="1600" b="0">
                <a:solidFill>
                  <a:schemeClr val="tx1">
                    <a:lumMod val="75000"/>
                    <a:lumOff val="25000"/>
                  </a:schemeClr>
                </a:solidFill>
                <a:latin typeface="+mn-lt"/>
              </a:defRPr>
            </a:lvl1pPr>
          </a:lstStyle>
          <a:p>
            <a:pPr lvl="0"/>
            <a:r>
              <a:rPr lang="en-US"/>
              <a:t>Text Here</a:t>
            </a:r>
          </a:p>
        </p:txBody>
      </p:sp>
      <p:sp>
        <p:nvSpPr>
          <p:cNvPr id="5" name="Title 1">
            <a:extLst>
              <a:ext uri="{FF2B5EF4-FFF2-40B4-BE49-F238E27FC236}">
                <a16:creationId xmlns:a16="http://schemas.microsoft.com/office/drawing/2014/main" id="{AD0B519B-BBBC-3E6B-B3FD-A990F5FAAF53}"/>
              </a:ext>
            </a:extLst>
          </p:cNvPr>
          <p:cNvSpPr>
            <a:spLocks noGrp="1"/>
          </p:cNvSpPr>
          <p:nvPr>
            <p:ph type="title"/>
          </p:nvPr>
        </p:nvSpPr>
        <p:spPr>
          <a:xfrm>
            <a:off x="1095270" y="365125"/>
            <a:ext cx="10634614" cy="637765"/>
          </a:xfrm>
        </p:spPr>
        <p:txBody>
          <a:bodyPr>
            <a:normAutofit/>
          </a:bodyPr>
          <a:lstStyle>
            <a:lvl1pPr>
              <a:defRPr sz="4000"/>
            </a:lvl1pPr>
          </a:lstStyle>
          <a:p>
            <a:r>
              <a:rPr lang="en-GB"/>
              <a:t>Click to edit Master title style</a:t>
            </a:r>
            <a:endParaRPr lang="en-US"/>
          </a:p>
        </p:txBody>
      </p:sp>
      <p:pic>
        <p:nvPicPr>
          <p:cNvPr id="8" name="Picture 7" descr="A black and blue symbol&#10;&#10;AI-generated content may be incorrect.">
            <a:extLst>
              <a:ext uri="{FF2B5EF4-FFF2-40B4-BE49-F238E27FC236}">
                <a16:creationId xmlns:a16="http://schemas.microsoft.com/office/drawing/2014/main" id="{30F2DCBC-4909-B035-C95F-C259DF360794}"/>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371789" y="439420"/>
            <a:ext cx="553782" cy="489174"/>
          </a:xfrm>
          <a:prstGeom prst="rect">
            <a:avLst/>
          </a:prstGeom>
        </p:spPr>
      </p:pic>
      <p:sp>
        <p:nvSpPr>
          <p:cNvPr id="13" name="Picture Placeholder 12">
            <a:extLst>
              <a:ext uri="{FF2B5EF4-FFF2-40B4-BE49-F238E27FC236}">
                <a16:creationId xmlns:a16="http://schemas.microsoft.com/office/drawing/2014/main" id="{D8B887A3-3393-0334-E6A6-56A6A8279601}"/>
              </a:ext>
            </a:extLst>
          </p:cNvPr>
          <p:cNvSpPr>
            <a:spLocks noGrp="1"/>
          </p:cNvSpPr>
          <p:nvPr>
            <p:ph type="pic" sz="quarter" idx="15"/>
          </p:nvPr>
        </p:nvSpPr>
        <p:spPr>
          <a:xfrm>
            <a:off x="5914662" y="1223699"/>
            <a:ext cx="5815222" cy="4709249"/>
          </a:xfrm>
          <a:custGeom>
            <a:avLst/>
            <a:gdLst>
              <a:gd name="connsiteX0" fmla="*/ 196564 w 5988732"/>
              <a:gd name="connsiteY0" fmla="*/ 0 h 4709249"/>
              <a:gd name="connsiteX1" fmla="*/ 5792168 w 5988732"/>
              <a:gd name="connsiteY1" fmla="*/ 0 h 4709249"/>
              <a:gd name="connsiteX2" fmla="*/ 5988732 w 5988732"/>
              <a:gd name="connsiteY2" fmla="*/ 196564 h 4709249"/>
              <a:gd name="connsiteX3" fmla="*/ 5988732 w 5988732"/>
              <a:gd name="connsiteY3" fmla="*/ 4512685 h 4709249"/>
              <a:gd name="connsiteX4" fmla="*/ 5792168 w 5988732"/>
              <a:gd name="connsiteY4" fmla="*/ 4709249 h 4709249"/>
              <a:gd name="connsiteX5" fmla="*/ 196564 w 5988732"/>
              <a:gd name="connsiteY5" fmla="*/ 4709249 h 4709249"/>
              <a:gd name="connsiteX6" fmla="*/ 0 w 5988732"/>
              <a:gd name="connsiteY6" fmla="*/ 4512685 h 4709249"/>
              <a:gd name="connsiteX7" fmla="*/ 0 w 5988732"/>
              <a:gd name="connsiteY7" fmla="*/ 196564 h 4709249"/>
              <a:gd name="connsiteX8" fmla="*/ 196564 w 5988732"/>
              <a:gd name="connsiteY8" fmla="*/ 0 h 47092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988732" h="4709249">
                <a:moveTo>
                  <a:pt x="196564" y="0"/>
                </a:moveTo>
                <a:lnTo>
                  <a:pt x="5792168" y="0"/>
                </a:lnTo>
                <a:cubicBezTo>
                  <a:pt x="5900727" y="0"/>
                  <a:pt x="5988732" y="88005"/>
                  <a:pt x="5988732" y="196564"/>
                </a:cubicBezTo>
                <a:lnTo>
                  <a:pt x="5988732" y="4512685"/>
                </a:lnTo>
                <a:cubicBezTo>
                  <a:pt x="5988732" y="4621244"/>
                  <a:pt x="5900727" y="4709249"/>
                  <a:pt x="5792168" y="4709249"/>
                </a:cubicBezTo>
                <a:lnTo>
                  <a:pt x="196564" y="4709249"/>
                </a:lnTo>
                <a:cubicBezTo>
                  <a:pt x="88005" y="4709249"/>
                  <a:pt x="0" y="4621244"/>
                  <a:pt x="0" y="4512685"/>
                </a:cubicBezTo>
                <a:lnTo>
                  <a:pt x="0" y="196564"/>
                </a:lnTo>
                <a:cubicBezTo>
                  <a:pt x="0" y="88005"/>
                  <a:pt x="88005" y="0"/>
                  <a:pt x="196564" y="0"/>
                </a:cubicBezTo>
                <a:close/>
              </a:path>
            </a:pathLst>
          </a:custGeom>
        </p:spPr>
        <p:txBody>
          <a:bodyPr wrap="square">
            <a:noAutofit/>
          </a:bodyPr>
          <a:lstStyle/>
          <a:p>
            <a:endParaRPr lang="en-IN"/>
          </a:p>
        </p:txBody>
      </p:sp>
      <p:sp>
        <p:nvSpPr>
          <p:cNvPr id="2" name="Date Placeholder 1">
            <a:extLst>
              <a:ext uri="{FF2B5EF4-FFF2-40B4-BE49-F238E27FC236}">
                <a16:creationId xmlns:a16="http://schemas.microsoft.com/office/drawing/2014/main" id="{0C41F33D-AE03-3B9A-85AC-95EF57312EF1}"/>
              </a:ext>
            </a:extLst>
          </p:cNvPr>
          <p:cNvSpPr>
            <a:spLocks noGrp="1"/>
          </p:cNvSpPr>
          <p:nvPr>
            <p:ph type="dt" sz="half" idx="10"/>
          </p:nvPr>
        </p:nvSpPr>
        <p:spPr>
          <a:xfrm>
            <a:off x="9588909" y="6422539"/>
            <a:ext cx="2372360" cy="228600"/>
          </a:xfrm>
          <a:prstGeom prst="rect">
            <a:avLst/>
          </a:prstGeom>
        </p:spPr>
        <p:txBody>
          <a:bodyPr anchor="ctr"/>
          <a:lstStyle>
            <a:lvl1pPr algn="r">
              <a:defRPr sz="1200">
                <a:solidFill>
                  <a:srgbClr val="FDFAFF"/>
                </a:solidFill>
                <a:latin typeface="+mn-lt"/>
              </a:defRPr>
            </a:lvl1pPr>
          </a:lstStyle>
          <a:p>
            <a:r>
              <a:rPr lang="en-GB"/>
              <a:t>© Xoserve </a:t>
            </a:r>
            <a:r>
              <a:rPr lang="en-US"/>
              <a:t>June 2025</a:t>
            </a:r>
          </a:p>
        </p:txBody>
      </p:sp>
    </p:spTree>
    <p:extLst>
      <p:ext uri="{BB962C8B-B14F-4D97-AF65-F5344CB8AC3E}">
        <p14:creationId xmlns:p14="http://schemas.microsoft.com/office/powerpoint/2010/main" val="202829951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Content 4">
    <p:spTree>
      <p:nvGrpSpPr>
        <p:cNvPr id="1" name=""/>
        <p:cNvGrpSpPr/>
        <p:nvPr/>
      </p:nvGrpSpPr>
      <p:grpSpPr>
        <a:xfrm>
          <a:off x="0" y="0"/>
          <a:ext cx="0" cy="0"/>
          <a:chOff x="0" y="0"/>
          <a:chExt cx="0" cy="0"/>
        </a:xfrm>
      </p:grpSpPr>
      <p:pic>
        <p:nvPicPr>
          <p:cNvPr id="6" name="Picture 5" descr="A white background with a rainbow of colors&#10;&#10;AI-generated content may be incorrect.">
            <a:extLst>
              <a:ext uri="{FF2B5EF4-FFF2-40B4-BE49-F238E27FC236}">
                <a16:creationId xmlns:a16="http://schemas.microsoft.com/office/drawing/2014/main" id="{62042603-96B8-70E2-314D-7D2E8A67A412}"/>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0" y="6230066"/>
            <a:ext cx="12192000" cy="637765"/>
          </a:xfrm>
          <a:prstGeom prst="rect">
            <a:avLst/>
          </a:prstGeom>
        </p:spPr>
      </p:pic>
      <p:sp>
        <p:nvSpPr>
          <p:cNvPr id="5" name="Title 1">
            <a:extLst>
              <a:ext uri="{FF2B5EF4-FFF2-40B4-BE49-F238E27FC236}">
                <a16:creationId xmlns:a16="http://schemas.microsoft.com/office/drawing/2014/main" id="{AD0B519B-BBBC-3E6B-B3FD-A990F5FAAF53}"/>
              </a:ext>
            </a:extLst>
          </p:cNvPr>
          <p:cNvSpPr>
            <a:spLocks noGrp="1"/>
          </p:cNvSpPr>
          <p:nvPr>
            <p:ph type="title"/>
          </p:nvPr>
        </p:nvSpPr>
        <p:spPr>
          <a:xfrm>
            <a:off x="1095270" y="365125"/>
            <a:ext cx="10634614" cy="637765"/>
          </a:xfrm>
        </p:spPr>
        <p:txBody>
          <a:bodyPr>
            <a:noAutofit/>
          </a:bodyPr>
          <a:lstStyle>
            <a:lvl1pPr>
              <a:defRPr sz="4000"/>
            </a:lvl1pPr>
          </a:lstStyle>
          <a:p>
            <a:r>
              <a:rPr lang="en-GB"/>
              <a:t>Click to edit Master title style</a:t>
            </a:r>
            <a:endParaRPr lang="en-US"/>
          </a:p>
        </p:txBody>
      </p:sp>
      <p:pic>
        <p:nvPicPr>
          <p:cNvPr id="8" name="Picture 7" descr="A black and blue symbol&#10;&#10;AI-generated content may be incorrect.">
            <a:extLst>
              <a:ext uri="{FF2B5EF4-FFF2-40B4-BE49-F238E27FC236}">
                <a16:creationId xmlns:a16="http://schemas.microsoft.com/office/drawing/2014/main" id="{30F2DCBC-4909-B035-C95F-C259DF360794}"/>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371789" y="439420"/>
            <a:ext cx="553782" cy="489174"/>
          </a:xfrm>
          <a:prstGeom prst="rect">
            <a:avLst/>
          </a:prstGeom>
        </p:spPr>
      </p:pic>
      <p:graphicFrame>
        <p:nvGraphicFramePr>
          <p:cNvPr id="2" name="Table Placeholder 3">
            <a:extLst>
              <a:ext uri="{FF2B5EF4-FFF2-40B4-BE49-F238E27FC236}">
                <a16:creationId xmlns:a16="http://schemas.microsoft.com/office/drawing/2014/main" id="{1BEF5D29-1846-A4D5-B6CD-D3E88DF7635D}"/>
              </a:ext>
            </a:extLst>
          </p:cNvPr>
          <p:cNvGraphicFramePr>
            <a:graphicFrameLocks/>
          </p:cNvGraphicFramePr>
          <p:nvPr userDrawn="1">
            <p:extLst>
              <p:ext uri="{D42A27DB-BD31-4B8C-83A1-F6EECF244321}">
                <p14:modId xmlns:p14="http://schemas.microsoft.com/office/powerpoint/2010/main" val="476604369"/>
              </p:ext>
            </p:extLst>
          </p:nvPr>
        </p:nvGraphicFramePr>
        <p:xfrm>
          <a:off x="398433" y="1377190"/>
          <a:ext cx="5314108" cy="2132925"/>
        </p:xfrm>
        <a:graphic>
          <a:graphicData uri="http://schemas.openxmlformats.org/drawingml/2006/table">
            <a:tbl>
              <a:tblPr firstRow="1" bandRow="1">
                <a:tableStyleId>{7E9639D4-E3E2-4D34-9284-5A2195B3D0D7}</a:tableStyleId>
              </a:tblPr>
              <a:tblGrid>
                <a:gridCol w="1935059">
                  <a:extLst>
                    <a:ext uri="{9D8B030D-6E8A-4147-A177-3AD203B41FA5}">
                      <a16:colId xmlns:a16="http://schemas.microsoft.com/office/drawing/2014/main" val="130956065"/>
                    </a:ext>
                  </a:extLst>
                </a:gridCol>
                <a:gridCol w="1071095">
                  <a:extLst>
                    <a:ext uri="{9D8B030D-6E8A-4147-A177-3AD203B41FA5}">
                      <a16:colId xmlns:a16="http://schemas.microsoft.com/office/drawing/2014/main" val="2749965458"/>
                    </a:ext>
                  </a:extLst>
                </a:gridCol>
                <a:gridCol w="1173103">
                  <a:extLst>
                    <a:ext uri="{9D8B030D-6E8A-4147-A177-3AD203B41FA5}">
                      <a16:colId xmlns:a16="http://schemas.microsoft.com/office/drawing/2014/main" val="2116711163"/>
                    </a:ext>
                  </a:extLst>
                </a:gridCol>
                <a:gridCol w="1134851">
                  <a:extLst>
                    <a:ext uri="{9D8B030D-6E8A-4147-A177-3AD203B41FA5}">
                      <a16:colId xmlns:a16="http://schemas.microsoft.com/office/drawing/2014/main" val="1186885001"/>
                    </a:ext>
                  </a:extLst>
                </a:gridCol>
              </a:tblGrid>
              <a:tr h="328828">
                <a:tc>
                  <a:txBody>
                    <a:bodyPr/>
                    <a:lstStyle/>
                    <a:p>
                      <a:pPr algn="ctr"/>
                      <a:r>
                        <a:rPr lang="en-US" sz="1200">
                          <a:solidFill>
                            <a:srgbClr val="222233"/>
                          </a:solidFill>
                          <a:latin typeface="Quicksand" panose="02070303000000060000" pitchFamily="18" charset="77"/>
                        </a:rPr>
                        <a:t>Lorem ipsum</a:t>
                      </a:r>
                    </a:p>
                  </a:txBody>
                  <a:tcPr anchor="ctr">
                    <a:lnL w="12700" cap="flat" cmpd="sng" algn="ctr">
                      <a:noFill/>
                      <a:prstDash val="solid"/>
                      <a:miter lim="800000"/>
                    </a:lnL>
                    <a:lnR>
                      <a:noFill/>
                    </a:lnR>
                    <a:lnT w="12700" cap="flat" cmpd="sng" algn="ctr">
                      <a:noFill/>
                      <a:prstDash val="solid"/>
                      <a:miter lim="800000"/>
                    </a:lnT>
                    <a:lnB w="12700" cap="flat" cmpd="sng" algn="ctr">
                      <a:noFill/>
                      <a:prstDash val="solid"/>
                      <a:miter lim="800000"/>
                    </a:lnB>
                    <a:lnTlToBr w="12700" cmpd="sng">
                      <a:noFill/>
                      <a:prstDash val="solid"/>
                    </a:lnTlToBr>
                    <a:lnBlToTr w="12700" cmpd="sng">
                      <a:noFill/>
                      <a:prstDash val="solid"/>
                    </a:lnBlToTr>
                    <a:solidFill>
                      <a:srgbClr val="57BAE5"/>
                    </a:solidFill>
                  </a:tcPr>
                </a:tc>
                <a:tc>
                  <a:txBody>
                    <a:bodyPr/>
                    <a:lstStyle/>
                    <a:p>
                      <a:pPr algn="ctr"/>
                      <a:r>
                        <a:rPr lang="en-US" sz="1200">
                          <a:solidFill>
                            <a:srgbClr val="222233"/>
                          </a:solidFill>
                          <a:latin typeface="Quicksand" panose="02070303000000060000" pitchFamily="18" charset="77"/>
                        </a:rPr>
                        <a:t>Heading 1</a:t>
                      </a:r>
                    </a:p>
                  </a:txBody>
                  <a:tcPr anchor="ctr">
                    <a:lnL>
                      <a:noFill/>
                    </a:lnL>
                    <a:lnR>
                      <a:noFill/>
                    </a:lnR>
                    <a:lnT w="12700" cap="flat" cmpd="sng" algn="ctr">
                      <a:noFill/>
                      <a:prstDash val="solid"/>
                      <a:miter lim="800000"/>
                    </a:lnT>
                    <a:lnB w="12700" cap="flat" cmpd="sng" algn="ctr">
                      <a:noFill/>
                      <a:prstDash val="solid"/>
                      <a:miter lim="800000"/>
                    </a:lnB>
                    <a:lnTlToBr w="12700" cmpd="sng">
                      <a:noFill/>
                      <a:prstDash val="solid"/>
                    </a:lnTlToBr>
                    <a:lnBlToTr w="12700" cmpd="sng">
                      <a:noFill/>
                      <a:prstDash val="solid"/>
                    </a:lnBlToTr>
                    <a:solidFill>
                      <a:srgbClr val="57BAE5"/>
                    </a:solidFill>
                  </a:tcPr>
                </a:tc>
                <a:tc>
                  <a:txBody>
                    <a:bodyPr/>
                    <a:lstStyle/>
                    <a:p>
                      <a:pPr algn="ctr"/>
                      <a:r>
                        <a:rPr lang="en-US" sz="1200">
                          <a:solidFill>
                            <a:srgbClr val="222233"/>
                          </a:solidFill>
                          <a:latin typeface="Quicksand" panose="02070303000000060000" pitchFamily="18" charset="77"/>
                        </a:rPr>
                        <a:t>Heading 2</a:t>
                      </a:r>
                    </a:p>
                  </a:txBody>
                  <a:tcPr anchor="ctr">
                    <a:lnL>
                      <a:noFill/>
                    </a:lnL>
                    <a:lnR>
                      <a:noFill/>
                    </a:lnR>
                    <a:lnT w="12700" cap="flat" cmpd="sng" algn="ctr">
                      <a:noFill/>
                      <a:prstDash val="solid"/>
                      <a:miter lim="800000"/>
                    </a:lnT>
                    <a:lnB w="12700" cap="flat" cmpd="sng" algn="ctr">
                      <a:noFill/>
                      <a:prstDash val="solid"/>
                      <a:miter lim="800000"/>
                    </a:lnB>
                    <a:lnTlToBr w="12700" cmpd="sng">
                      <a:noFill/>
                      <a:prstDash val="solid"/>
                    </a:lnTlToBr>
                    <a:lnBlToTr w="12700" cmpd="sng">
                      <a:noFill/>
                      <a:prstDash val="solid"/>
                    </a:lnBlToTr>
                    <a:solidFill>
                      <a:srgbClr val="57BAE5"/>
                    </a:solidFill>
                  </a:tcPr>
                </a:tc>
                <a:tc>
                  <a:txBody>
                    <a:bodyPr/>
                    <a:lstStyle/>
                    <a:p>
                      <a:pPr algn="ctr"/>
                      <a:r>
                        <a:rPr lang="en-US" sz="1200">
                          <a:solidFill>
                            <a:srgbClr val="222233"/>
                          </a:solidFill>
                          <a:latin typeface="Quicksand" panose="02070303000000060000" pitchFamily="18" charset="77"/>
                        </a:rPr>
                        <a:t>Heading 3</a:t>
                      </a:r>
                    </a:p>
                  </a:txBody>
                  <a:tcPr anchor="ctr">
                    <a:lnL>
                      <a:noFill/>
                    </a:lnL>
                    <a:lnR w="12700" cap="flat" cmpd="sng" algn="ctr">
                      <a:noFill/>
                      <a:prstDash val="solid"/>
                      <a:miter lim="800000"/>
                    </a:lnR>
                    <a:lnT w="12700" cap="flat" cmpd="sng" algn="ctr">
                      <a:noFill/>
                      <a:prstDash val="solid"/>
                      <a:miter lim="800000"/>
                    </a:lnT>
                    <a:lnB w="12700" cap="flat" cmpd="sng" algn="ctr">
                      <a:noFill/>
                      <a:prstDash val="solid"/>
                      <a:miter lim="800000"/>
                    </a:lnB>
                    <a:lnTlToBr w="12700" cmpd="sng">
                      <a:noFill/>
                      <a:prstDash val="solid"/>
                    </a:lnTlToBr>
                    <a:lnBlToTr w="12700" cmpd="sng">
                      <a:noFill/>
                      <a:prstDash val="solid"/>
                    </a:lnBlToTr>
                    <a:solidFill>
                      <a:srgbClr val="57BAE5"/>
                    </a:solidFill>
                  </a:tcPr>
                </a:tc>
                <a:extLst>
                  <a:ext uri="{0D108BD9-81ED-4DB2-BD59-A6C34878D82A}">
                    <a16:rowId xmlns:a16="http://schemas.microsoft.com/office/drawing/2014/main" val="3741017008"/>
                  </a:ext>
                </a:extLst>
              </a:tr>
              <a:tr h="331530">
                <a:tc>
                  <a:txBody>
                    <a:bodyPr/>
                    <a:lstStyle/>
                    <a:p>
                      <a:pPr algn="ctr"/>
                      <a:r>
                        <a:rPr lang="en-US" sz="1200">
                          <a:latin typeface="Quicksand" panose="02070303000000060000" pitchFamily="18" charset="77"/>
                        </a:rPr>
                        <a:t>Row heading</a:t>
                      </a:r>
                    </a:p>
                  </a:txBody>
                  <a:tcPr anchor="ctr">
                    <a:lnL w="12700" cap="flat" cmpd="sng" algn="ctr">
                      <a:noFill/>
                      <a:prstDash val="solid"/>
                      <a:miter lim="800000"/>
                    </a:lnL>
                    <a:lnR>
                      <a:noFill/>
                    </a:lnR>
                    <a:lnT w="12700" cap="flat" cmpd="sng" algn="ctr">
                      <a:noFill/>
                      <a:prstDash val="solid"/>
                      <a:miter lim="800000"/>
                    </a:lnT>
                    <a:lnB w="12700" cap="flat" cmpd="sng" algn="ctr">
                      <a:noFill/>
                      <a:prstDash val="solid"/>
                      <a:miter lim="800000"/>
                    </a:lnB>
                    <a:lnTlToBr w="12700" cmpd="sng">
                      <a:noFill/>
                      <a:prstDash val="solid"/>
                    </a:lnTlToBr>
                    <a:lnBlToTr w="12700" cmpd="sng">
                      <a:noFill/>
                      <a:prstDash val="solid"/>
                    </a:lnBlToTr>
                  </a:tcPr>
                </a:tc>
                <a:tc>
                  <a:txBody>
                    <a:bodyPr/>
                    <a:lstStyle/>
                    <a:p>
                      <a:pPr algn="ctr"/>
                      <a:r>
                        <a:rPr lang="en-US" sz="1200">
                          <a:latin typeface="Quicksand" panose="02070303000000060000" pitchFamily="18" charset="77"/>
                        </a:rPr>
                        <a:t>2,500,000</a:t>
                      </a:r>
                    </a:p>
                  </a:txBody>
                  <a:tcPr anchor="ctr">
                    <a:lnL>
                      <a:noFill/>
                    </a:lnL>
                    <a:lnR>
                      <a:noFill/>
                    </a:lnR>
                    <a:lnT w="12700" cap="flat" cmpd="sng" algn="ctr">
                      <a:noFill/>
                      <a:prstDash val="solid"/>
                      <a:miter lim="800000"/>
                    </a:lnT>
                    <a:lnB w="12700" cap="flat" cmpd="sng" algn="ctr">
                      <a:noFill/>
                      <a:prstDash val="solid"/>
                      <a:miter lim="800000"/>
                    </a:lnB>
                    <a:lnTlToBr w="12700" cmpd="sng">
                      <a:noFill/>
                      <a:prstDash val="solid"/>
                    </a:lnTlToBr>
                    <a:lnBlToTr w="12700" cmpd="sng">
                      <a:noFill/>
                      <a:prstDash val="solid"/>
                    </a:lnBlToTr>
                  </a:tcPr>
                </a:tc>
                <a:tc>
                  <a:txBody>
                    <a:bodyPr/>
                    <a:lstStyle/>
                    <a:p>
                      <a:pPr algn="ctr"/>
                      <a:r>
                        <a:rPr lang="en-US" sz="1200">
                          <a:latin typeface="Quicksand" panose="02070303000000060000" pitchFamily="18" charset="77"/>
                        </a:rPr>
                        <a:t>2,200,000</a:t>
                      </a:r>
                    </a:p>
                  </a:txBody>
                  <a:tcPr anchor="ctr">
                    <a:lnL>
                      <a:noFill/>
                    </a:lnL>
                    <a:lnR>
                      <a:noFill/>
                    </a:lnR>
                    <a:lnT w="12700" cap="flat" cmpd="sng" algn="ctr">
                      <a:noFill/>
                      <a:prstDash val="solid"/>
                      <a:miter lim="800000"/>
                    </a:lnT>
                    <a:lnB w="12700" cap="flat" cmpd="sng" algn="ctr">
                      <a:noFill/>
                      <a:prstDash val="solid"/>
                      <a:miter lim="800000"/>
                    </a:lnB>
                    <a:lnTlToBr w="12700" cmpd="sng">
                      <a:noFill/>
                      <a:prstDash val="solid"/>
                    </a:lnTlToBr>
                    <a:lnBlToTr w="12700" cmpd="sng">
                      <a:noFill/>
                      <a:prstDash val="solid"/>
                    </a:lnBlToTr>
                  </a:tcPr>
                </a:tc>
                <a:tc>
                  <a:txBody>
                    <a:bodyPr/>
                    <a:lstStyle/>
                    <a:p>
                      <a:pPr algn="ctr"/>
                      <a:r>
                        <a:rPr lang="en-US" sz="1200">
                          <a:latin typeface="Quicksand" panose="02070303000000060000" pitchFamily="18" charset="77"/>
                        </a:rPr>
                        <a:t>+14%</a:t>
                      </a:r>
                    </a:p>
                  </a:txBody>
                  <a:tcPr anchor="ctr">
                    <a:lnL>
                      <a:noFill/>
                    </a:lnL>
                    <a:lnR w="12700" cap="flat" cmpd="sng" algn="ctr">
                      <a:noFill/>
                      <a:prstDash val="solid"/>
                      <a:miter lim="800000"/>
                    </a:lnR>
                    <a:lnT w="12700" cap="flat" cmpd="sng" algn="ctr">
                      <a:noFill/>
                      <a:prstDash val="solid"/>
                      <a:miter lim="800000"/>
                    </a:lnT>
                    <a:lnB w="12700" cap="flat" cmpd="sng" algn="ctr">
                      <a:noFill/>
                      <a:prstDash val="solid"/>
                      <a:miter lim="800000"/>
                    </a:lnB>
                    <a:lnTlToBr w="12700" cmpd="sng">
                      <a:noFill/>
                      <a:prstDash val="solid"/>
                    </a:lnTlToBr>
                    <a:lnBlToTr w="12700" cmpd="sng">
                      <a:noFill/>
                      <a:prstDash val="solid"/>
                    </a:lnBlToTr>
                  </a:tcPr>
                </a:tc>
                <a:extLst>
                  <a:ext uri="{0D108BD9-81ED-4DB2-BD59-A6C34878D82A}">
                    <a16:rowId xmlns:a16="http://schemas.microsoft.com/office/drawing/2014/main" val="511888340"/>
                  </a:ext>
                </a:extLst>
              </a:tr>
              <a:tr h="351373">
                <a:tc>
                  <a:txBody>
                    <a:bodyPr/>
                    <a:lstStyle/>
                    <a:p>
                      <a:pPr algn="ctr"/>
                      <a:r>
                        <a:rPr lang="en-US" sz="1200">
                          <a:latin typeface="Quicksand" panose="02070303000000060000" pitchFamily="18" charset="77"/>
                        </a:rPr>
                        <a:t>Row heading</a:t>
                      </a:r>
                    </a:p>
                  </a:txBody>
                  <a:tcPr anchor="ctr">
                    <a:lnL w="12700" cap="flat" cmpd="sng" algn="ctr">
                      <a:noFill/>
                      <a:prstDash val="solid"/>
                      <a:miter lim="800000"/>
                    </a:lnL>
                    <a:lnR>
                      <a:noFill/>
                    </a:lnR>
                    <a:lnT w="12700" cap="flat" cmpd="sng" algn="ctr">
                      <a:noFill/>
                      <a:prstDash val="solid"/>
                      <a:miter lim="800000"/>
                    </a:lnT>
                    <a:lnB w="12700" cap="flat" cmpd="sng" algn="ctr">
                      <a:noFill/>
                      <a:prstDash val="solid"/>
                      <a:miter lim="800000"/>
                    </a:lnB>
                    <a:lnTlToBr w="12700" cmpd="sng">
                      <a:noFill/>
                      <a:prstDash val="solid"/>
                    </a:lnTlToBr>
                    <a:lnBlToTr w="12700" cmpd="sng">
                      <a:noFill/>
                      <a:prstDash val="solid"/>
                    </a:lnBlToTr>
                  </a:tcPr>
                </a:tc>
                <a:tc>
                  <a:txBody>
                    <a:bodyPr/>
                    <a:lstStyle/>
                    <a:p>
                      <a:pPr algn="ctr"/>
                      <a:r>
                        <a:rPr lang="en-US" sz="1200">
                          <a:latin typeface="Quicksand" panose="02070303000000060000" pitchFamily="18" charset="77"/>
                        </a:rPr>
                        <a:t>1,200,000</a:t>
                      </a:r>
                    </a:p>
                  </a:txBody>
                  <a:tcPr anchor="ctr">
                    <a:lnL>
                      <a:noFill/>
                    </a:lnL>
                    <a:lnR>
                      <a:noFill/>
                    </a:lnR>
                    <a:lnT w="12700" cap="flat" cmpd="sng" algn="ctr">
                      <a:noFill/>
                      <a:prstDash val="solid"/>
                      <a:miter lim="800000"/>
                    </a:lnT>
                    <a:lnB w="12700" cap="flat" cmpd="sng" algn="ctr">
                      <a:noFill/>
                      <a:prstDash val="solid"/>
                      <a:miter lim="800000"/>
                    </a:lnB>
                    <a:lnTlToBr w="12700" cmpd="sng">
                      <a:noFill/>
                      <a:prstDash val="solid"/>
                    </a:lnTlToBr>
                    <a:lnBlToTr w="12700" cmpd="sng">
                      <a:noFill/>
                      <a:prstDash val="solid"/>
                    </a:lnBlToTr>
                  </a:tcPr>
                </a:tc>
                <a:tc>
                  <a:txBody>
                    <a:bodyPr/>
                    <a:lstStyle/>
                    <a:p>
                      <a:pPr algn="ctr"/>
                      <a:r>
                        <a:rPr lang="en-US" sz="1200">
                          <a:latin typeface="Quicksand" panose="02070303000000060000" pitchFamily="18" charset="77"/>
                        </a:rPr>
                        <a:t>1,400,000</a:t>
                      </a:r>
                    </a:p>
                  </a:txBody>
                  <a:tcPr anchor="ctr">
                    <a:lnL>
                      <a:noFill/>
                    </a:lnL>
                    <a:lnR>
                      <a:noFill/>
                    </a:lnR>
                    <a:lnT w="12700" cap="flat" cmpd="sng" algn="ctr">
                      <a:noFill/>
                      <a:prstDash val="solid"/>
                      <a:miter lim="800000"/>
                    </a:lnT>
                    <a:lnB w="12700" cap="flat" cmpd="sng" algn="ctr">
                      <a:noFill/>
                      <a:prstDash val="solid"/>
                      <a:miter lim="800000"/>
                    </a:lnB>
                    <a:lnTlToBr w="12700" cmpd="sng">
                      <a:noFill/>
                      <a:prstDash val="solid"/>
                    </a:lnTlToBr>
                    <a:lnBlToTr w="12700" cmpd="sng">
                      <a:noFill/>
                      <a:prstDash val="solid"/>
                    </a:lnBlToTr>
                  </a:tcPr>
                </a:tc>
                <a:tc>
                  <a:txBody>
                    <a:bodyPr/>
                    <a:lstStyle/>
                    <a:p>
                      <a:pPr algn="ctr"/>
                      <a:r>
                        <a:rPr lang="en-US" sz="1200">
                          <a:latin typeface="Quicksand" panose="02070303000000060000" pitchFamily="18" charset="77"/>
                        </a:rPr>
                        <a:t>-14%</a:t>
                      </a:r>
                    </a:p>
                  </a:txBody>
                  <a:tcPr anchor="ctr">
                    <a:lnL>
                      <a:noFill/>
                    </a:lnL>
                    <a:lnR w="12700" cap="flat" cmpd="sng" algn="ctr">
                      <a:noFill/>
                      <a:prstDash val="solid"/>
                      <a:miter lim="800000"/>
                    </a:lnR>
                    <a:lnT w="12700" cap="flat" cmpd="sng" algn="ctr">
                      <a:noFill/>
                      <a:prstDash val="solid"/>
                      <a:miter lim="800000"/>
                    </a:lnT>
                    <a:lnB w="12700" cap="flat" cmpd="sng" algn="ctr">
                      <a:noFill/>
                      <a:prstDash val="solid"/>
                      <a:miter lim="800000"/>
                    </a:lnB>
                    <a:lnTlToBr w="12700" cmpd="sng">
                      <a:noFill/>
                      <a:prstDash val="solid"/>
                    </a:lnTlToBr>
                    <a:lnBlToTr w="12700" cmpd="sng">
                      <a:noFill/>
                      <a:prstDash val="solid"/>
                    </a:lnBlToTr>
                  </a:tcPr>
                </a:tc>
                <a:extLst>
                  <a:ext uri="{0D108BD9-81ED-4DB2-BD59-A6C34878D82A}">
                    <a16:rowId xmlns:a16="http://schemas.microsoft.com/office/drawing/2014/main" val="3937089168"/>
                  </a:ext>
                </a:extLst>
              </a:tr>
              <a:tr h="385229">
                <a:tc>
                  <a:txBody>
                    <a:bodyPr/>
                    <a:lstStyle/>
                    <a:p>
                      <a:pPr algn="ctr"/>
                      <a:r>
                        <a:rPr lang="en-US" sz="1200">
                          <a:latin typeface="Quicksand" panose="02070303000000060000" pitchFamily="18" charset="77"/>
                        </a:rPr>
                        <a:t>Row heading</a:t>
                      </a:r>
                    </a:p>
                  </a:txBody>
                  <a:tcPr anchor="ctr">
                    <a:lnL w="12700" cap="flat" cmpd="sng" algn="ctr">
                      <a:noFill/>
                      <a:prstDash val="solid"/>
                      <a:miter lim="800000"/>
                    </a:lnL>
                    <a:lnR>
                      <a:noFill/>
                    </a:lnR>
                    <a:lnT w="12700" cap="flat" cmpd="sng" algn="ctr">
                      <a:noFill/>
                      <a:prstDash val="solid"/>
                      <a:miter lim="800000"/>
                    </a:lnT>
                    <a:lnB w="12700" cap="flat" cmpd="sng" algn="ctr">
                      <a:noFill/>
                      <a:prstDash val="solid"/>
                      <a:miter lim="800000"/>
                    </a:lnB>
                    <a:lnTlToBr w="12700" cmpd="sng">
                      <a:noFill/>
                      <a:prstDash val="solid"/>
                    </a:lnTlToBr>
                    <a:lnBlToTr w="12700" cmpd="sng">
                      <a:noFill/>
                      <a:prstDash val="solid"/>
                    </a:lnBlToTr>
                  </a:tcPr>
                </a:tc>
                <a:tc>
                  <a:txBody>
                    <a:bodyPr/>
                    <a:lstStyle/>
                    <a:p>
                      <a:pPr algn="ctr"/>
                      <a:r>
                        <a:rPr lang="en-US" sz="1200">
                          <a:latin typeface="Quicksand" panose="02070303000000060000" pitchFamily="18" charset="77"/>
                        </a:rPr>
                        <a:t>1,000,000</a:t>
                      </a:r>
                    </a:p>
                  </a:txBody>
                  <a:tcPr anchor="ctr">
                    <a:lnL>
                      <a:noFill/>
                    </a:lnL>
                    <a:lnR>
                      <a:noFill/>
                    </a:lnR>
                    <a:lnT w="12700" cap="flat" cmpd="sng" algn="ctr">
                      <a:noFill/>
                      <a:prstDash val="solid"/>
                      <a:miter lim="800000"/>
                    </a:lnT>
                    <a:lnB w="12700" cap="flat" cmpd="sng" algn="ctr">
                      <a:noFill/>
                      <a:prstDash val="solid"/>
                      <a:miter lim="800000"/>
                    </a:lnB>
                    <a:lnTlToBr w="12700" cmpd="sng">
                      <a:noFill/>
                      <a:prstDash val="solid"/>
                    </a:lnTlToBr>
                    <a:lnBlToTr w="12700" cmpd="sng">
                      <a:noFill/>
                      <a:prstDash val="solid"/>
                    </a:lnBlToTr>
                  </a:tcPr>
                </a:tc>
                <a:tc>
                  <a:txBody>
                    <a:bodyPr/>
                    <a:lstStyle/>
                    <a:p>
                      <a:pPr algn="ctr"/>
                      <a:r>
                        <a:rPr lang="en-US" sz="1200">
                          <a:latin typeface="Quicksand" panose="02070303000000060000" pitchFamily="18" charset="77"/>
                        </a:rPr>
                        <a:t>800,000</a:t>
                      </a:r>
                    </a:p>
                  </a:txBody>
                  <a:tcPr anchor="ctr">
                    <a:lnL>
                      <a:noFill/>
                    </a:lnL>
                    <a:lnR>
                      <a:noFill/>
                    </a:lnR>
                    <a:lnT w="12700" cap="flat" cmpd="sng" algn="ctr">
                      <a:noFill/>
                      <a:prstDash val="solid"/>
                      <a:miter lim="800000"/>
                    </a:lnT>
                    <a:lnB w="12700" cap="flat" cmpd="sng" algn="ctr">
                      <a:noFill/>
                      <a:prstDash val="solid"/>
                      <a:miter lim="800000"/>
                    </a:lnB>
                    <a:lnTlToBr w="12700" cmpd="sng">
                      <a:noFill/>
                      <a:prstDash val="solid"/>
                    </a:lnTlToBr>
                    <a:lnBlToTr w="12700" cmpd="sng">
                      <a:noFill/>
                      <a:prstDash val="solid"/>
                    </a:lnBlToTr>
                  </a:tcPr>
                </a:tc>
                <a:tc>
                  <a:txBody>
                    <a:bodyPr/>
                    <a:lstStyle/>
                    <a:p>
                      <a:pPr algn="ctr"/>
                      <a:r>
                        <a:rPr lang="en-US" sz="1200">
                          <a:latin typeface="Quicksand" panose="02070303000000060000" pitchFamily="18" charset="77"/>
                        </a:rPr>
                        <a:t>+25%</a:t>
                      </a:r>
                    </a:p>
                  </a:txBody>
                  <a:tcPr anchor="ctr">
                    <a:lnL>
                      <a:noFill/>
                    </a:lnL>
                    <a:lnR w="12700" cap="flat" cmpd="sng" algn="ctr">
                      <a:noFill/>
                      <a:prstDash val="solid"/>
                      <a:miter lim="800000"/>
                    </a:lnR>
                    <a:lnT w="12700" cap="flat" cmpd="sng" algn="ctr">
                      <a:noFill/>
                      <a:prstDash val="solid"/>
                      <a:miter lim="800000"/>
                    </a:lnT>
                    <a:lnB w="12700" cap="flat" cmpd="sng" algn="ctr">
                      <a:noFill/>
                      <a:prstDash val="solid"/>
                      <a:miter lim="800000"/>
                    </a:lnB>
                    <a:lnTlToBr w="12700" cmpd="sng">
                      <a:noFill/>
                      <a:prstDash val="solid"/>
                    </a:lnTlToBr>
                    <a:lnBlToTr w="12700" cmpd="sng">
                      <a:noFill/>
                      <a:prstDash val="solid"/>
                    </a:lnBlToTr>
                  </a:tcPr>
                </a:tc>
                <a:extLst>
                  <a:ext uri="{0D108BD9-81ED-4DB2-BD59-A6C34878D82A}">
                    <a16:rowId xmlns:a16="http://schemas.microsoft.com/office/drawing/2014/main" val="1031597798"/>
                  </a:ext>
                </a:extLst>
              </a:tr>
              <a:tr h="341452">
                <a:tc>
                  <a:txBody>
                    <a:bodyPr/>
                    <a:lstStyle/>
                    <a:p>
                      <a:pPr algn="ctr"/>
                      <a:r>
                        <a:rPr lang="en-US" sz="1200">
                          <a:latin typeface="Quicksand" panose="02070303000000060000" pitchFamily="18" charset="77"/>
                        </a:rPr>
                        <a:t>Row heading</a:t>
                      </a:r>
                    </a:p>
                  </a:txBody>
                  <a:tcPr anchor="ctr">
                    <a:lnL w="12700" cap="flat" cmpd="sng" algn="ctr">
                      <a:noFill/>
                      <a:prstDash val="solid"/>
                      <a:miter lim="800000"/>
                    </a:lnL>
                    <a:lnR>
                      <a:noFill/>
                    </a:lnR>
                    <a:lnT w="12700" cap="flat" cmpd="sng" algn="ctr">
                      <a:noFill/>
                      <a:prstDash val="solid"/>
                      <a:miter lim="800000"/>
                    </a:lnT>
                    <a:lnB w="12700" cap="flat" cmpd="sng" algn="ctr">
                      <a:noFill/>
                      <a:prstDash val="solid"/>
                      <a:miter lim="800000"/>
                    </a:lnB>
                    <a:lnTlToBr w="12700" cmpd="sng">
                      <a:noFill/>
                      <a:prstDash val="solid"/>
                    </a:lnTlToBr>
                    <a:lnBlToTr w="12700" cmpd="sng">
                      <a:noFill/>
                      <a:prstDash val="solid"/>
                    </a:lnBlToTr>
                  </a:tcPr>
                </a:tc>
                <a:tc>
                  <a:txBody>
                    <a:bodyPr/>
                    <a:lstStyle/>
                    <a:p>
                      <a:pPr algn="ctr"/>
                      <a:r>
                        <a:rPr lang="en-US" sz="1200">
                          <a:latin typeface="Quicksand" panose="02070303000000060000" pitchFamily="18" charset="77"/>
                        </a:rPr>
                        <a:t>40%</a:t>
                      </a:r>
                    </a:p>
                  </a:txBody>
                  <a:tcPr anchor="ctr">
                    <a:lnL>
                      <a:noFill/>
                    </a:lnL>
                    <a:lnR>
                      <a:noFill/>
                    </a:lnR>
                    <a:lnT w="12700" cap="flat" cmpd="sng" algn="ctr">
                      <a:noFill/>
                      <a:prstDash val="solid"/>
                      <a:miter lim="800000"/>
                    </a:lnT>
                    <a:lnB w="12700" cap="flat" cmpd="sng" algn="ctr">
                      <a:noFill/>
                      <a:prstDash val="solid"/>
                      <a:miter lim="800000"/>
                    </a:lnB>
                    <a:lnTlToBr w="12700" cmpd="sng">
                      <a:noFill/>
                      <a:prstDash val="solid"/>
                    </a:lnTlToBr>
                    <a:lnBlToTr w="12700" cmpd="sng">
                      <a:noFill/>
                      <a:prstDash val="solid"/>
                    </a:lnBlToTr>
                  </a:tcPr>
                </a:tc>
                <a:tc>
                  <a:txBody>
                    <a:bodyPr/>
                    <a:lstStyle/>
                    <a:p>
                      <a:pPr algn="ctr"/>
                      <a:r>
                        <a:rPr lang="en-US" sz="1200">
                          <a:latin typeface="Quicksand" panose="02070303000000060000" pitchFamily="18" charset="77"/>
                        </a:rPr>
                        <a:t>36%</a:t>
                      </a:r>
                    </a:p>
                  </a:txBody>
                  <a:tcPr anchor="ctr">
                    <a:lnL>
                      <a:noFill/>
                    </a:lnL>
                    <a:lnR>
                      <a:noFill/>
                    </a:lnR>
                    <a:lnT w="12700" cap="flat" cmpd="sng" algn="ctr">
                      <a:noFill/>
                      <a:prstDash val="solid"/>
                      <a:miter lim="800000"/>
                    </a:lnT>
                    <a:lnB w="12700" cap="flat" cmpd="sng" algn="ctr">
                      <a:noFill/>
                      <a:prstDash val="solid"/>
                      <a:miter lim="800000"/>
                    </a:lnB>
                    <a:lnTlToBr w="12700" cmpd="sng">
                      <a:noFill/>
                      <a:prstDash val="solid"/>
                    </a:lnTlToBr>
                    <a:lnBlToTr w="12700" cmpd="sng">
                      <a:noFill/>
                      <a:prstDash val="solid"/>
                    </a:lnBlToTr>
                  </a:tcPr>
                </a:tc>
                <a:tc>
                  <a:txBody>
                    <a:bodyPr/>
                    <a:lstStyle/>
                    <a:p>
                      <a:pPr algn="ctr"/>
                      <a:r>
                        <a:rPr lang="en-US" sz="1200">
                          <a:latin typeface="Quicksand" panose="02070303000000060000" pitchFamily="18" charset="77"/>
                        </a:rPr>
                        <a:t>+4%</a:t>
                      </a:r>
                    </a:p>
                  </a:txBody>
                  <a:tcPr anchor="ctr">
                    <a:lnL>
                      <a:noFill/>
                    </a:lnL>
                    <a:lnR w="12700" cap="flat" cmpd="sng" algn="ctr">
                      <a:noFill/>
                      <a:prstDash val="solid"/>
                      <a:miter lim="800000"/>
                    </a:lnR>
                    <a:lnT w="12700" cap="flat" cmpd="sng" algn="ctr">
                      <a:noFill/>
                      <a:prstDash val="solid"/>
                      <a:miter lim="800000"/>
                    </a:lnT>
                    <a:lnB w="12700" cap="flat" cmpd="sng" algn="ctr">
                      <a:noFill/>
                      <a:prstDash val="solid"/>
                      <a:miter lim="800000"/>
                    </a:lnB>
                    <a:lnTlToBr w="12700" cmpd="sng">
                      <a:noFill/>
                      <a:prstDash val="solid"/>
                    </a:lnTlToBr>
                    <a:lnBlToTr w="12700" cmpd="sng">
                      <a:noFill/>
                      <a:prstDash val="solid"/>
                    </a:lnBlToTr>
                  </a:tcPr>
                </a:tc>
                <a:extLst>
                  <a:ext uri="{0D108BD9-81ED-4DB2-BD59-A6C34878D82A}">
                    <a16:rowId xmlns:a16="http://schemas.microsoft.com/office/drawing/2014/main" val="1194376521"/>
                  </a:ext>
                </a:extLst>
              </a:tr>
              <a:tr h="394513">
                <a:tc>
                  <a:txBody>
                    <a:bodyPr/>
                    <a:lstStyle/>
                    <a:p>
                      <a:pPr algn="ctr"/>
                      <a:r>
                        <a:rPr lang="en-US" sz="1200">
                          <a:solidFill>
                            <a:srgbClr val="222233"/>
                          </a:solidFill>
                          <a:latin typeface="Quicksand" panose="02070303000000060000" pitchFamily="18" charset="77"/>
                        </a:rPr>
                        <a:t>Row result</a:t>
                      </a:r>
                    </a:p>
                  </a:txBody>
                  <a:tcPr anchor="ctr">
                    <a:lnL w="12700" cap="flat" cmpd="sng" algn="ctr">
                      <a:noFill/>
                      <a:prstDash val="solid"/>
                      <a:miter lim="800000"/>
                    </a:lnL>
                    <a:lnR>
                      <a:noFill/>
                    </a:lnR>
                    <a:lnT w="12700" cap="flat" cmpd="sng" algn="ctr">
                      <a:noFill/>
                      <a:prstDash val="solid"/>
                      <a:miter lim="800000"/>
                    </a:lnT>
                    <a:lnB w="12700" cap="flat" cmpd="sng" algn="ctr">
                      <a:noFill/>
                      <a:prstDash val="solid"/>
                      <a:miter lim="800000"/>
                    </a:lnB>
                    <a:lnTlToBr w="12700" cmpd="sng">
                      <a:noFill/>
                      <a:prstDash val="solid"/>
                    </a:lnTlToBr>
                    <a:lnBlToTr w="12700" cmpd="sng">
                      <a:noFill/>
                      <a:prstDash val="solid"/>
                    </a:lnBlToTr>
                    <a:solidFill>
                      <a:srgbClr val="222233">
                        <a:alpha val="25005"/>
                      </a:srgbClr>
                    </a:solidFill>
                  </a:tcPr>
                </a:tc>
                <a:tc>
                  <a:txBody>
                    <a:bodyPr/>
                    <a:lstStyle/>
                    <a:p>
                      <a:pPr algn="ctr"/>
                      <a:r>
                        <a:rPr lang="en-US" sz="1200">
                          <a:solidFill>
                            <a:srgbClr val="222233"/>
                          </a:solidFill>
                          <a:latin typeface="Quicksand" panose="02070303000000060000" pitchFamily="18" charset="77"/>
                        </a:rPr>
                        <a:t>5,000,000</a:t>
                      </a:r>
                    </a:p>
                  </a:txBody>
                  <a:tcPr anchor="ctr">
                    <a:lnL>
                      <a:noFill/>
                    </a:lnL>
                    <a:lnR>
                      <a:noFill/>
                    </a:lnR>
                    <a:lnT w="12700" cap="flat" cmpd="sng" algn="ctr">
                      <a:noFill/>
                      <a:prstDash val="solid"/>
                      <a:miter lim="800000"/>
                    </a:lnT>
                    <a:lnB w="12700" cap="flat" cmpd="sng" algn="ctr">
                      <a:noFill/>
                      <a:prstDash val="solid"/>
                      <a:miter lim="800000"/>
                    </a:lnB>
                    <a:lnTlToBr w="12700" cmpd="sng">
                      <a:noFill/>
                      <a:prstDash val="solid"/>
                    </a:lnTlToBr>
                    <a:lnBlToTr w="12700" cmpd="sng">
                      <a:noFill/>
                      <a:prstDash val="solid"/>
                    </a:lnBlToTr>
                    <a:solidFill>
                      <a:srgbClr val="222233">
                        <a:alpha val="25005"/>
                      </a:srgbClr>
                    </a:solidFill>
                  </a:tcPr>
                </a:tc>
                <a:tc>
                  <a:txBody>
                    <a:bodyPr/>
                    <a:lstStyle/>
                    <a:p>
                      <a:pPr algn="ctr"/>
                      <a:r>
                        <a:rPr lang="en-US" sz="1200">
                          <a:solidFill>
                            <a:srgbClr val="222233"/>
                          </a:solidFill>
                          <a:latin typeface="Quicksand" panose="02070303000000060000" pitchFamily="18" charset="77"/>
                        </a:rPr>
                        <a:t>4,500,000</a:t>
                      </a:r>
                    </a:p>
                  </a:txBody>
                  <a:tcPr anchor="ctr">
                    <a:lnL>
                      <a:noFill/>
                    </a:lnL>
                    <a:lnR>
                      <a:noFill/>
                    </a:lnR>
                    <a:lnT w="12700" cap="flat" cmpd="sng" algn="ctr">
                      <a:noFill/>
                      <a:prstDash val="solid"/>
                      <a:miter lim="800000"/>
                    </a:lnT>
                    <a:lnB w="12700" cap="flat" cmpd="sng" algn="ctr">
                      <a:noFill/>
                      <a:prstDash val="solid"/>
                      <a:miter lim="800000"/>
                    </a:lnB>
                    <a:lnTlToBr w="12700" cmpd="sng">
                      <a:noFill/>
                      <a:prstDash val="solid"/>
                    </a:lnTlToBr>
                    <a:lnBlToTr w="12700" cmpd="sng">
                      <a:noFill/>
                      <a:prstDash val="solid"/>
                    </a:lnBlToTr>
                    <a:solidFill>
                      <a:srgbClr val="222233">
                        <a:alpha val="25005"/>
                      </a:srgbClr>
                    </a:solidFill>
                  </a:tcPr>
                </a:tc>
                <a:tc>
                  <a:txBody>
                    <a:bodyPr/>
                    <a:lstStyle/>
                    <a:p>
                      <a:pPr algn="ctr"/>
                      <a:r>
                        <a:rPr lang="en-US" sz="1200">
                          <a:solidFill>
                            <a:srgbClr val="222233"/>
                          </a:solidFill>
                          <a:latin typeface="Quicksand" panose="02070303000000060000" pitchFamily="18" charset="77"/>
                        </a:rPr>
                        <a:t>+11%</a:t>
                      </a:r>
                    </a:p>
                  </a:txBody>
                  <a:tcPr anchor="ctr">
                    <a:lnL>
                      <a:noFill/>
                    </a:lnL>
                    <a:lnR w="12700" cap="flat" cmpd="sng" algn="ctr">
                      <a:noFill/>
                      <a:prstDash val="solid"/>
                      <a:miter lim="800000"/>
                    </a:lnR>
                    <a:lnT w="12700" cap="flat" cmpd="sng" algn="ctr">
                      <a:noFill/>
                      <a:prstDash val="solid"/>
                      <a:miter lim="800000"/>
                    </a:lnT>
                    <a:lnB w="12700" cap="flat" cmpd="sng" algn="ctr">
                      <a:noFill/>
                      <a:prstDash val="solid"/>
                      <a:miter lim="800000"/>
                    </a:lnB>
                    <a:lnTlToBr w="12700" cmpd="sng">
                      <a:noFill/>
                      <a:prstDash val="solid"/>
                    </a:lnTlToBr>
                    <a:lnBlToTr w="12700" cmpd="sng">
                      <a:noFill/>
                      <a:prstDash val="solid"/>
                    </a:lnBlToTr>
                    <a:solidFill>
                      <a:srgbClr val="222233">
                        <a:alpha val="25005"/>
                      </a:srgbClr>
                    </a:solidFill>
                  </a:tcPr>
                </a:tc>
                <a:extLst>
                  <a:ext uri="{0D108BD9-81ED-4DB2-BD59-A6C34878D82A}">
                    <a16:rowId xmlns:a16="http://schemas.microsoft.com/office/drawing/2014/main" val="1918266800"/>
                  </a:ext>
                </a:extLst>
              </a:tr>
            </a:tbl>
          </a:graphicData>
        </a:graphic>
      </p:graphicFrame>
      <p:graphicFrame>
        <p:nvGraphicFramePr>
          <p:cNvPr id="3" name="Table Placeholder 3">
            <a:extLst>
              <a:ext uri="{FF2B5EF4-FFF2-40B4-BE49-F238E27FC236}">
                <a16:creationId xmlns:a16="http://schemas.microsoft.com/office/drawing/2014/main" id="{FC7F4F34-8DC4-2F61-A832-70433F607CD2}"/>
              </a:ext>
            </a:extLst>
          </p:cNvPr>
          <p:cNvGraphicFramePr>
            <a:graphicFrameLocks/>
          </p:cNvGraphicFramePr>
          <p:nvPr userDrawn="1">
            <p:extLst>
              <p:ext uri="{D42A27DB-BD31-4B8C-83A1-F6EECF244321}">
                <p14:modId xmlns:p14="http://schemas.microsoft.com/office/powerpoint/2010/main" val="2619107503"/>
              </p:ext>
            </p:extLst>
          </p:nvPr>
        </p:nvGraphicFramePr>
        <p:xfrm>
          <a:off x="5987845" y="1377189"/>
          <a:ext cx="5805721" cy="2132924"/>
        </p:xfrm>
        <a:graphic>
          <a:graphicData uri="http://schemas.openxmlformats.org/drawingml/2006/table">
            <a:tbl>
              <a:tblPr firstRow="1" bandRow="1">
                <a:tableStyleId>{7E9639D4-E3E2-4D34-9284-5A2195B3D0D7}</a:tableStyleId>
              </a:tblPr>
              <a:tblGrid>
                <a:gridCol w="2114072">
                  <a:extLst>
                    <a:ext uri="{9D8B030D-6E8A-4147-A177-3AD203B41FA5}">
                      <a16:colId xmlns:a16="http://schemas.microsoft.com/office/drawing/2014/main" val="130956065"/>
                    </a:ext>
                  </a:extLst>
                </a:gridCol>
                <a:gridCol w="1170184">
                  <a:extLst>
                    <a:ext uri="{9D8B030D-6E8A-4147-A177-3AD203B41FA5}">
                      <a16:colId xmlns:a16="http://schemas.microsoft.com/office/drawing/2014/main" val="2749965458"/>
                    </a:ext>
                  </a:extLst>
                </a:gridCol>
                <a:gridCol w="1281628">
                  <a:extLst>
                    <a:ext uri="{9D8B030D-6E8A-4147-A177-3AD203B41FA5}">
                      <a16:colId xmlns:a16="http://schemas.microsoft.com/office/drawing/2014/main" val="2116711163"/>
                    </a:ext>
                  </a:extLst>
                </a:gridCol>
                <a:gridCol w="1239837">
                  <a:extLst>
                    <a:ext uri="{9D8B030D-6E8A-4147-A177-3AD203B41FA5}">
                      <a16:colId xmlns:a16="http://schemas.microsoft.com/office/drawing/2014/main" val="1186885001"/>
                    </a:ext>
                  </a:extLst>
                </a:gridCol>
              </a:tblGrid>
              <a:tr h="328828">
                <a:tc>
                  <a:txBody>
                    <a:bodyPr/>
                    <a:lstStyle/>
                    <a:p>
                      <a:pPr algn="ctr"/>
                      <a:r>
                        <a:rPr lang="en-US" sz="1200">
                          <a:solidFill>
                            <a:schemeClr val="bg1"/>
                          </a:solidFill>
                          <a:latin typeface="Quicksand" panose="02070303000000060000" pitchFamily="18" charset="77"/>
                        </a:rPr>
                        <a:t>Lorem ipsum</a:t>
                      </a:r>
                    </a:p>
                  </a:txBody>
                  <a:tcPr anchor="ctr">
                    <a:lnL w="12700" cap="flat" cmpd="sng" algn="ctr">
                      <a:noFill/>
                      <a:prstDash val="solid"/>
                      <a:miter lim="800000"/>
                    </a:lnL>
                    <a:lnR>
                      <a:noFill/>
                    </a:lnR>
                    <a:lnT w="12700" cap="flat" cmpd="sng" algn="ctr">
                      <a:noFill/>
                      <a:prstDash val="solid"/>
                      <a:miter lim="800000"/>
                    </a:lnT>
                    <a:lnB w="12700" cap="flat" cmpd="sng" algn="ctr">
                      <a:noFill/>
                      <a:prstDash val="solid"/>
                      <a:miter lim="800000"/>
                    </a:lnB>
                    <a:lnTlToBr w="12700" cmpd="sng">
                      <a:noFill/>
                      <a:prstDash val="solid"/>
                    </a:lnTlToBr>
                    <a:lnBlToTr w="12700" cmpd="sng">
                      <a:noFill/>
                      <a:prstDash val="solid"/>
                    </a:lnBlToTr>
                    <a:solidFill>
                      <a:schemeClr val="accent1"/>
                    </a:solidFill>
                  </a:tcPr>
                </a:tc>
                <a:tc>
                  <a:txBody>
                    <a:bodyPr/>
                    <a:lstStyle/>
                    <a:p>
                      <a:pPr algn="ctr"/>
                      <a:r>
                        <a:rPr lang="en-US" sz="1200">
                          <a:solidFill>
                            <a:schemeClr val="bg1"/>
                          </a:solidFill>
                          <a:latin typeface="Quicksand" panose="02070303000000060000" pitchFamily="18" charset="77"/>
                        </a:rPr>
                        <a:t>Heading 1</a:t>
                      </a:r>
                    </a:p>
                  </a:txBody>
                  <a:tcPr anchor="ctr">
                    <a:lnL>
                      <a:noFill/>
                    </a:lnL>
                    <a:lnR>
                      <a:noFill/>
                    </a:lnR>
                    <a:lnT w="12700" cap="flat" cmpd="sng" algn="ctr">
                      <a:noFill/>
                      <a:prstDash val="solid"/>
                      <a:miter lim="800000"/>
                    </a:lnT>
                    <a:lnB w="12700" cap="flat" cmpd="sng" algn="ctr">
                      <a:noFill/>
                      <a:prstDash val="solid"/>
                      <a:miter lim="800000"/>
                    </a:lnB>
                    <a:lnTlToBr w="12700" cmpd="sng">
                      <a:noFill/>
                      <a:prstDash val="solid"/>
                    </a:lnTlToBr>
                    <a:lnBlToTr w="12700" cmpd="sng">
                      <a:noFill/>
                      <a:prstDash val="solid"/>
                    </a:lnBlToTr>
                    <a:solidFill>
                      <a:schemeClr val="accent1"/>
                    </a:solidFill>
                  </a:tcPr>
                </a:tc>
                <a:tc>
                  <a:txBody>
                    <a:bodyPr/>
                    <a:lstStyle/>
                    <a:p>
                      <a:pPr algn="ctr"/>
                      <a:r>
                        <a:rPr lang="en-US" sz="1200">
                          <a:solidFill>
                            <a:schemeClr val="bg1"/>
                          </a:solidFill>
                          <a:latin typeface="Quicksand" panose="02070303000000060000" pitchFamily="18" charset="77"/>
                        </a:rPr>
                        <a:t>Heading 2</a:t>
                      </a:r>
                    </a:p>
                  </a:txBody>
                  <a:tcPr anchor="ctr">
                    <a:lnL>
                      <a:noFill/>
                    </a:lnL>
                    <a:lnR>
                      <a:noFill/>
                    </a:lnR>
                    <a:lnT w="12700" cap="flat" cmpd="sng" algn="ctr">
                      <a:noFill/>
                      <a:prstDash val="solid"/>
                      <a:miter lim="800000"/>
                    </a:lnT>
                    <a:lnB w="12700" cap="flat" cmpd="sng" algn="ctr">
                      <a:noFill/>
                      <a:prstDash val="solid"/>
                      <a:miter lim="800000"/>
                    </a:lnB>
                    <a:lnTlToBr w="12700" cmpd="sng">
                      <a:noFill/>
                      <a:prstDash val="solid"/>
                    </a:lnTlToBr>
                    <a:lnBlToTr w="12700" cmpd="sng">
                      <a:noFill/>
                      <a:prstDash val="solid"/>
                    </a:lnBlToTr>
                    <a:solidFill>
                      <a:schemeClr val="accent1"/>
                    </a:solidFill>
                  </a:tcPr>
                </a:tc>
                <a:tc>
                  <a:txBody>
                    <a:bodyPr/>
                    <a:lstStyle/>
                    <a:p>
                      <a:pPr algn="ctr"/>
                      <a:r>
                        <a:rPr lang="en-US" sz="1200">
                          <a:solidFill>
                            <a:schemeClr val="bg1"/>
                          </a:solidFill>
                          <a:latin typeface="Quicksand" panose="02070303000000060000" pitchFamily="18" charset="77"/>
                        </a:rPr>
                        <a:t>Heading 3</a:t>
                      </a:r>
                    </a:p>
                  </a:txBody>
                  <a:tcPr anchor="ctr">
                    <a:lnL>
                      <a:noFill/>
                    </a:lnL>
                    <a:lnR w="12700" cap="flat" cmpd="sng" algn="ctr">
                      <a:noFill/>
                      <a:prstDash val="solid"/>
                      <a:miter lim="800000"/>
                    </a:lnR>
                    <a:lnT w="12700" cap="flat" cmpd="sng" algn="ctr">
                      <a:noFill/>
                      <a:prstDash val="solid"/>
                      <a:miter lim="800000"/>
                    </a:lnT>
                    <a:lnB w="12700" cap="flat" cmpd="sng" algn="ctr">
                      <a:noFill/>
                      <a:prstDash val="solid"/>
                      <a:miter lim="800000"/>
                    </a:lnB>
                    <a:lnTlToBr w="12700" cmpd="sng">
                      <a:noFill/>
                      <a:prstDash val="solid"/>
                    </a:lnTlToBr>
                    <a:lnBlToTr w="12700" cmpd="sng">
                      <a:noFill/>
                      <a:prstDash val="solid"/>
                    </a:lnBlToTr>
                    <a:solidFill>
                      <a:schemeClr val="accent1"/>
                    </a:solidFill>
                  </a:tcPr>
                </a:tc>
                <a:extLst>
                  <a:ext uri="{0D108BD9-81ED-4DB2-BD59-A6C34878D82A}">
                    <a16:rowId xmlns:a16="http://schemas.microsoft.com/office/drawing/2014/main" val="3741017008"/>
                  </a:ext>
                </a:extLst>
              </a:tr>
              <a:tr h="331530">
                <a:tc>
                  <a:txBody>
                    <a:bodyPr/>
                    <a:lstStyle/>
                    <a:p>
                      <a:pPr algn="ctr"/>
                      <a:r>
                        <a:rPr lang="en-US" sz="1200">
                          <a:latin typeface="Quicksand" panose="02070303000000060000" pitchFamily="18" charset="77"/>
                        </a:rPr>
                        <a:t>Row heading</a:t>
                      </a:r>
                    </a:p>
                  </a:txBody>
                  <a:tcPr anchor="ctr">
                    <a:lnL w="12700" cap="flat" cmpd="sng" algn="ctr">
                      <a:noFill/>
                      <a:prstDash val="solid"/>
                      <a:miter lim="800000"/>
                    </a:lnL>
                    <a:lnR>
                      <a:noFill/>
                    </a:lnR>
                    <a:lnT w="12700" cap="flat" cmpd="sng" algn="ctr">
                      <a:noFill/>
                      <a:prstDash val="solid"/>
                      <a:miter lim="800000"/>
                    </a:lnT>
                    <a:lnB w="12700" cap="flat" cmpd="sng" algn="ctr">
                      <a:noFill/>
                      <a:prstDash val="solid"/>
                      <a:miter lim="800000"/>
                    </a:lnB>
                    <a:lnTlToBr w="12700" cmpd="sng">
                      <a:noFill/>
                      <a:prstDash val="solid"/>
                    </a:lnTlToBr>
                    <a:lnBlToTr w="12700" cmpd="sng">
                      <a:noFill/>
                      <a:prstDash val="solid"/>
                    </a:lnBlToTr>
                  </a:tcPr>
                </a:tc>
                <a:tc>
                  <a:txBody>
                    <a:bodyPr/>
                    <a:lstStyle/>
                    <a:p>
                      <a:pPr algn="ctr"/>
                      <a:r>
                        <a:rPr lang="en-US" sz="1200">
                          <a:latin typeface="Quicksand" panose="02070303000000060000" pitchFamily="18" charset="77"/>
                        </a:rPr>
                        <a:t>2,500,000</a:t>
                      </a:r>
                    </a:p>
                  </a:txBody>
                  <a:tcPr anchor="ctr">
                    <a:lnL>
                      <a:noFill/>
                    </a:lnL>
                    <a:lnR>
                      <a:noFill/>
                    </a:lnR>
                    <a:lnT w="12700" cap="flat" cmpd="sng" algn="ctr">
                      <a:noFill/>
                      <a:prstDash val="solid"/>
                      <a:miter lim="800000"/>
                    </a:lnT>
                    <a:lnB w="12700" cap="flat" cmpd="sng" algn="ctr">
                      <a:noFill/>
                      <a:prstDash val="solid"/>
                      <a:miter lim="800000"/>
                    </a:lnB>
                    <a:lnTlToBr w="12700" cmpd="sng">
                      <a:noFill/>
                      <a:prstDash val="solid"/>
                    </a:lnTlToBr>
                    <a:lnBlToTr w="12700" cmpd="sng">
                      <a:noFill/>
                      <a:prstDash val="solid"/>
                    </a:lnBlToTr>
                  </a:tcPr>
                </a:tc>
                <a:tc>
                  <a:txBody>
                    <a:bodyPr/>
                    <a:lstStyle/>
                    <a:p>
                      <a:pPr algn="ctr"/>
                      <a:r>
                        <a:rPr lang="en-US" sz="1200">
                          <a:latin typeface="Quicksand" panose="02070303000000060000" pitchFamily="18" charset="77"/>
                        </a:rPr>
                        <a:t>2,200,000</a:t>
                      </a:r>
                    </a:p>
                  </a:txBody>
                  <a:tcPr anchor="ctr">
                    <a:lnL>
                      <a:noFill/>
                    </a:lnL>
                    <a:lnR>
                      <a:noFill/>
                    </a:lnR>
                    <a:lnT w="12700" cap="flat" cmpd="sng" algn="ctr">
                      <a:noFill/>
                      <a:prstDash val="solid"/>
                      <a:miter lim="800000"/>
                    </a:lnT>
                    <a:lnB w="12700" cap="flat" cmpd="sng" algn="ctr">
                      <a:noFill/>
                      <a:prstDash val="solid"/>
                      <a:miter lim="800000"/>
                    </a:lnB>
                    <a:lnTlToBr w="12700" cmpd="sng">
                      <a:noFill/>
                      <a:prstDash val="solid"/>
                    </a:lnTlToBr>
                    <a:lnBlToTr w="12700" cmpd="sng">
                      <a:noFill/>
                      <a:prstDash val="solid"/>
                    </a:lnBlToTr>
                  </a:tcPr>
                </a:tc>
                <a:tc>
                  <a:txBody>
                    <a:bodyPr/>
                    <a:lstStyle/>
                    <a:p>
                      <a:pPr algn="ctr"/>
                      <a:r>
                        <a:rPr lang="en-US" sz="1200">
                          <a:latin typeface="Quicksand" panose="02070303000000060000" pitchFamily="18" charset="77"/>
                        </a:rPr>
                        <a:t>+14%</a:t>
                      </a:r>
                    </a:p>
                  </a:txBody>
                  <a:tcPr anchor="ctr">
                    <a:lnL>
                      <a:noFill/>
                    </a:lnL>
                    <a:lnR w="12700" cap="flat" cmpd="sng" algn="ctr">
                      <a:noFill/>
                      <a:prstDash val="solid"/>
                      <a:miter lim="800000"/>
                    </a:lnR>
                    <a:lnT w="12700" cap="flat" cmpd="sng" algn="ctr">
                      <a:noFill/>
                      <a:prstDash val="solid"/>
                      <a:miter lim="800000"/>
                    </a:lnT>
                    <a:lnB w="12700" cap="flat" cmpd="sng" algn="ctr">
                      <a:noFill/>
                      <a:prstDash val="solid"/>
                      <a:miter lim="800000"/>
                    </a:lnB>
                    <a:lnTlToBr w="12700" cmpd="sng">
                      <a:noFill/>
                      <a:prstDash val="solid"/>
                    </a:lnTlToBr>
                    <a:lnBlToTr w="12700" cmpd="sng">
                      <a:noFill/>
                      <a:prstDash val="solid"/>
                    </a:lnBlToTr>
                  </a:tcPr>
                </a:tc>
                <a:extLst>
                  <a:ext uri="{0D108BD9-81ED-4DB2-BD59-A6C34878D82A}">
                    <a16:rowId xmlns:a16="http://schemas.microsoft.com/office/drawing/2014/main" val="511888340"/>
                  </a:ext>
                </a:extLst>
              </a:tr>
              <a:tr h="351373">
                <a:tc>
                  <a:txBody>
                    <a:bodyPr/>
                    <a:lstStyle/>
                    <a:p>
                      <a:pPr algn="ctr"/>
                      <a:r>
                        <a:rPr lang="en-US" sz="1200">
                          <a:latin typeface="Quicksand" panose="02070303000000060000" pitchFamily="18" charset="77"/>
                        </a:rPr>
                        <a:t>Row heading</a:t>
                      </a:r>
                    </a:p>
                  </a:txBody>
                  <a:tcPr anchor="ctr">
                    <a:lnL w="12700" cap="flat" cmpd="sng" algn="ctr">
                      <a:noFill/>
                      <a:prstDash val="solid"/>
                      <a:miter lim="800000"/>
                    </a:lnL>
                    <a:lnR>
                      <a:noFill/>
                    </a:lnR>
                    <a:lnT w="12700" cap="flat" cmpd="sng" algn="ctr">
                      <a:noFill/>
                      <a:prstDash val="solid"/>
                      <a:miter lim="800000"/>
                    </a:lnT>
                    <a:lnB w="12700" cap="flat" cmpd="sng" algn="ctr">
                      <a:noFill/>
                      <a:prstDash val="solid"/>
                      <a:miter lim="800000"/>
                    </a:lnB>
                    <a:lnTlToBr w="12700" cmpd="sng">
                      <a:noFill/>
                      <a:prstDash val="solid"/>
                    </a:lnTlToBr>
                    <a:lnBlToTr w="12700" cmpd="sng">
                      <a:noFill/>
                      <a:prstDash val="solid"/>
                    </a:lnBlToTr>
                  </a:tcPr>
                </a:tc>
                <a:tc>
                  <a:txBody>
                    <a:bodyPr/>
                    <a:lstStyle/>
                    <a:p>
                      <a:pPr algn="ctr"/>
                      <a:r>
                        <a:rPr lang="en-US" sz="1200">
                          <a:latin typeface="Quicksand" panose="02070303000000060000" pitchFamily="18" charset="77"/>
                        </a:rPr>
                        <a:t>1,200,000</a:t>
                      </a:r>
                    </a:p>
                  </a:txBody>
                  <a:tcPr anchor="ctr">
                    <a:lnL>
                      <a:noFill/>
                    </a:lnL>
                    <a:lnR>
                      <a:noFill/>
                    </a:lnR>
                    <a:lnT w="12700" cap="flat" cmpd="sng" algn="ctr">
                      <a:noFill/>
                      <a:prstDash val="solid"/>
                      <a:miter lim="800000"/>
                    </a:lnT>
                    <a:lnB w="12700" cap="flat" cmpd="sng" algn="ctr">
                      <a:noFill/>
                      <a:prstDash val="solid"/>
                      <a:miter lim="800000"/>
                    </a:lnB>
                    <a:lnTlToBr w="12700" cmpd="sng">
                      <a:noFill/>
                      <a:prstDash val="solid"/>
                    </a:lnTlToBr>
                    <a:lnBlToTr w="12700" cmpd="sng">
                      <a:noFill/>
                      <a:prstDash val="solid"/>
                    </a:lnBlToTr>
                  </a:tcPr>
                </a:tc>
                <a:tc>
                  <a:txBody>
                    <a:bodyPr/>
                    <a:lstStyle/>
                    <a:p>
                      <a:pPr algn="ctr"/>
                      <a:r>
                        <a:rPr lang="en-US" sz="1200">
                          <a:latin typeface="Quicksand" panose="02070303000000060000" pitchFamily="18" charset="77"/>
                        </a:rPr>
                        <a:t>1,400,000</a:t>
                      </a:r>
                    </a:p>
                  </a:txBody>
                  <a:tcPr anchor="ctr">
                    <a:lnL>
                      <a:noFill/>
                    </a:lnL>
                    <a:lnR>
                      <a:noFill/>
                    </a:lnR>
                    <a:lnT w="12700" cap="flat" cmpd="sng" algn="ctr">
                      <a:noFill/>
                      <a:prstDash val="solid"/>
                      <a:miter lim="800000"/>
                    </a:lnT>
                    <a:lnB w="12700" cap="flat" cmpd="sng" algn="ctr">
                      <a:noFill/>
                      <a:prstDash val="solid"/>
                      <a:miter lim="800000"/>
                    </a:lnB>
                    <a:lnTlToBr w="12700" cmpd="sng">
                      <a:noFill/>
                      <a:prstDash val="solid"/>
                    </a:lnTlToBr>
                    <a:lnBlToTr w="12700" cmpd="sng">
                      <a:noFill/>
                      <a:prstDash val="solid"/>
                    </a:lnBlToTr>
                  </a:tcPr>
                </a:tc>
                <a:tc>
                  <a:txBody>
                    <a:bodyPr/>
                    <a:lstStyle/>
                    <a:p>
                      <a:pPr algn="ctr"/>
                      <a:r>
                        <a:rPr lang="en-US" sz="1200">
                          <a:latin typeface="Quicksand" panose="02070303000000060000" pitchFamily="18" charset="77"/>
                        </a:rPr>
                        <a:t>-14%</a:t>
                      </a:r>
                    </a:p>
                  </a:txBody>
                  <a:tcPr anchor="ctr">
                    <a:lnL>
                      <a:noFill/>
                    </a:lnL>
                    <a:lnR w="12700" cap="flat" cmpd="sng" algn="ctr">
                      <a:noFill/>
                      <a:prstDash val="solid"/>
                      <a:miter lim="800000"/>
                    </a:lnR>
                    <a:lnT w="12700" cap="flat" cmpd="sng" algn="ctr">
                      <a:noFill/>
                      <a:prstDash val="solid"/>
                      <a:miter lim="800000"/>
                    </a:lnT>
                    <a:lnB w="12700" cap="flat" cmpd="sng" algn="ctr">
                      <a:noFill/>
                      <a:prstDash val="solid"/>
                      <a:miter lim="800000"/>
                    </a:lnB>
                    <a:lnTlToBr w="12700" cmpd="sng">
                      <a:noFill/>
                      <a:prstDash val="solid"/>
                    </a:lnTlToBr>
                    <a:lnBlToTr w="12700" cmpd="sng">
                      <a:noFill/>
                      <a:prstDash val="solid"/>
                    </a:lnBlToTr>
                  </a:tcPr>
                </a:tc>
                <a:extLst>
                  <a:ext uri="{0D108BD9-81ED-4DB2-BD59-A6C34878D82A}">
                    <a16:rowId xmlns:a16="http://schemas.microsoft.com/office/drawing/2014/main" val="3937089168"/>
                  </a:ext>
                </a:extLst>
              </a:tr>
              <a:tr h="385229">
                <a:tc>
                  <a:txBody>
                    <a:bodyPr/>
                    <a:lstStyle/>
                    <a:p>
                      <a:pPr algn="ctr"/>
                      <a:r>
                        <a:rPr lang="en-US" sz="1200">
                          <a:latin typeface="Quicksand" panose="02070303000000060000" pitchFamily="18" charset="77"/>
                        </a:rPr>
                        <a:t>Row heading</a:t>
                      </a:r>
                    </a:p>
                  </a:txBody>
                  <a:tcPr anchor="ctr">
                    <a:lnL w="12700" cap="flat" cmpd="sng" algn="ctr">
                      <a:noFill/>
                      <a:prstDash val="solid"/>
                      <a:miter lim="800000"/>
                    </a:lnL>
                    <a:lnR>
                      <a:noFill/>
                    </a:lnR>
                    <a:lnT w="12700" cap="flat" cmpd="sng" algn="ctr">
                      <a:noFill/>
                      <a:prstDash val="solid"/>
                      <a:miter lim="800000"/>
                    </a:lnT>
                    <a:lnB w="12700" cap="flat" cmpd="sng" algn="ctr">
                      <a:noFill/>
                      <a:prstDash val="solid"/>
                      <a:miter lim="800000"/>
                    </a:lnB>
                    <a:lnTlToBr w="12700" cmpd="sng">
                      <a:noFill/>
                      <a:prstDash val="solid"/>
                    </a:lnTlToBr>
                    <a:lnBlToTr w="12700" cmpd="sng">
                      <a:noFill/>
                      <a:prstDash val="solid"/>
                    </a:lnBlToTr>
                  </a:tcPr>
                </a:tc>
                <a:tc>
                  <a:txBody>
                    <a:bodyPr/>
                    <a:lstStyle/>
                    <a:p>
                      <a:pPr algn="ctr"/>
                      <a:r>
                        <a:rPr lang="en-US" sz="1200">
                          <a:latin typeface="Quicksand" panose="02070303000000060000" pitchFamily="18" charset="77"/>
                        </a:rPr>
                        <a:t>1,000,000</a:t>
                      </a:r>
                    </a:p>
                  </a:txBody>
                  <a:tcPr anchor="ctr">
                    <a:lnL>
                      <a:noFill/>
                    </a:lnL>
                    <a:lnR>
                      <a:noFill/>
                    </a:lnR>
                    <a:lnT w="12700" cap="flat" cmpd="sng" algn="ctr">
                      <a:noFill/>
                      <a:prstDash val="solid"/>
                      <a:miter lim="800000"/>
                    </a:lnT>
                    <a:lnB w="12700" cap="flat" cmpd="sng" algn="ctr">
                      <a:noFill/>
                      <a:prstDash val="solid"/>
                      <a:miter lim="800000"/>
                    </a:lnB>
                    <a:lnTlToBr w="12700" cmpd="sng">
                      <a:noFill/>
                      <a:prstDash val="solid"/>
                    </a:lnTlToBr>
                    <a:lnBlToTr w="12700" cmpd="sng">
                      <a:noFill/>
                      <a:prstDash val="solid"/>
                    </a:lnBlToTr>
                  </a:tcPr>
                </a:tc>
                <a:tc>
                  <a:txBody>
                    <a:bodyPr/>
                    <a:lstStyle/>
                    <a:p>
                      <a:pPr algn="ctr"/>
                      <a:r>
                        <a:rPr lang="en-US" sz="1200">
                          <a:latin typeface="Quicksand" panose="02070303000000060000" pitchFamily="18" charset="77"/>
                        </a:rPr>
                        <a:t>800,000</a:t>
                      </a:r>
                    </a:p>
                  </a:txBody>
                  <a:tcPr anchor="ctr">
                    <a:lnL>
                      <a:noFill/>
                    </a:lnL>
                    <a:lnR>
                      <a:noFill/>
                    </a:lnR>
                    <a:lnT w="12700" cap="flat" cmpd="sng" algn="ctr">
                      <a:noFill/>
                      <a:prstDash val="solid"/>
                      <a:miter lim="800000"/>
                    </a:lnT>
                    <a:lnB w="12700" cap="flat" cmpd="sng" algn="ctr">
                      <a:noFill/>
                      <a:prstDash val="solid"/>
                      <a:miter lim="800000"/>
                    </a:lnB>
                    <a:lnTlToBr w="12700" cmpd="sng">
                      <a:noFill/>
                      <a:prstDash val="solid"/>
                    </a:lnTlToBr>
                    <a:lnBlToTr w="12700" cmpd="sng">
                      <a:noFill/>
                      <a:prstDash val="solid"/>
                    </a:lnBlToTr>
                  </a:tcPr>
                </a:tc>
                <a:tc>
                  <a:txBody>
                    <a:bodyPr/>
                    <a:lstStyle/>
                    <a:p>
                      <a:pPr algn="ctr"/>
                      <a:r>
                        <a:rPr lang="en-US" sz="1200">
                          <a:latin typeface="Quicksand" panose="02070303000000060000" pitchFamily="18" charset="77"/>
                        </a:rPr>
                        <a:t>+25%</a:t>
                      </a:r>
                    </a:p>
                  </a:txBody>
                  <a:tcPr anchor="ctr">
                    <a:lnL>
                      <a:noFill/>
                    </a:lnL>
                    <a:lnR w="12700" cap="flat" cmpd="sng" algn="ctr">
                      <a:noFill/>
                      <a:prstDash val="solid"/>
                      <a:miter lim="800000"/>
                    </a:lnR>
                    <a:lnT w="12700" cap="flat" cmpd="sng" algn="ctr">
                      <a:noFill/>
                      <a:prstDash val="solid"/>
                      <a:miter lim="800000"/>
                    </a:lnT>
                    <a:lnB w="12700" cap="flat" cmpd="sng" algn="ctr">
                      <a:noFill/>
                      <a:prstDash val="solid"/>
                      <a:miter lim="800000"/>
                    </a:lnB>
                    <a:lnTlToBr w="12700" cmpd="sng">
                      <a:noFill/>
                      <a:prstDash val="solid"/>
                    </a:lnTlToBr>
                    <a:lnBlToTr w="12700" cmpd="sng">
                      <a:noFill/>
                      <a:prstDash val="solid"/>
                    </a:lnBlToTr>
                  </a:tcPr>
                </a:tc>
                <a:extLst>
                  <a:ext uri="{0D108BD9-81ED-4DB2-BD59-A6C34878D82A}">
                    <a16:rowId xmlns:a16="http://schemas.microsoft.com/office/drawing/2014/main" val="1031597798"/>
                  </a:ext>
                </a:extLst>
              </a:tr>
              <a:tr h="341451">
                <a:tc>
                  <a:txBody>
                    <a:bodyPr/>
                    <a:lstStyle/>
                    <a:p>
                      <a:pPr algn="ctr"/>
                      <a:r>
                        <a:rPr lang="en-US" sz="1200">
                          <a:latin typeface="Quicksand" panose="02070303000000060000" pitchFamily="18" charset="77"/>
                        </a:rPr>
                        <a:t>Row heading</a:t>
                      </a:r>
                    </a:p>
                  </a:txBody>
                  <a:tcPr anchor="ctr">
                    <a:lnL w="12700" cap="flat" cmpd="sng" algn="ctr">
                      <a:noFill/>
                      <a:prstDash val="solid"/>
                      <a:miter lim="800000"/>
                    </a:lnL>
                    <a:lnR>
                      <a:noFill/>
                    </a:lnR>
                    <a:lnT w="12700" cap="flat" cmpd="sng" algn="ctr">
                      <a:noFill/>
                      <a:prstDash val="solid"/>
                      <a:miter lim="800000"/>
                    </a:lnT>
                    <a:lnB w="12700" cap="flat" cmpd="sng" algn="ctr">
                      <a:noFill/>
                      <a:prstDash val="solid"/>
                      <a:miter lim="800000"/>
                    </a:lnB>
                    <a:lnTlToBr w="12700" cmpd="sng">
                      <a:noFill/>
                      <a:prstDash val="solid"/>
                    </a:lnTlToBr>
                    <a:lnBlToTr w="12700" cmpd="sng">
                      <a:noFill/>
                      <a:prstDash val="solid"/>
                    </a:lnBlToTr>
                  </a:tcPr>
                </a:tc>
                <a:tc>
                  <a:txBody>
                    <a:bodyPr/>
                    <a:lstStyle/>
                    <a:p>
                      <a:pPr algn="ctr"/>
                      <a:r>
                        <a:rPr lang="en-US" sz="1200">
                          <a:latin typeface="Quicksand" panose="02070303000000060000" pitchFamily="18" charset="77"/>
                        </a:rPr>
                        <a:t>40%</a:t>
                      </a:r>
                    </a:p>
                  </a:txBody>
                  <a:tcPr anchor="ctr">
                    <a:lnL>
                      <a:noFill/>
                    </a:lnL>
                    <a:lnR>
                      <a:noFill/>
                    </a:lnR>
                    <a:lnT w="12700" cap="flat" cmpd="sng" algn="ctr">
                      <a:noFill/>
                      <a:prstDash val="solid"/>
                      <a:miter lim="800000"/>
                    </a:lnT>
                    <a:lnB w="12700" cap="flat" cmpd="sng" algn="ctr">
                      <a:noFill/>
                      <a:prstDash val="solid"/>
                      <a:miter lim="800000"/>
                    </a:lnB>
                    <a:lnTlToBr w="12700" cmpd="sng">
                      <a:noFill/>
                      <a:prstDash val="solid"/>
                    </a:lnTlToBr>
                    <a:lnBlToTr w="12700" cmpd="sng">
                      <a:noFill/>
                      <a:prstDash val="solid"/>
                    </a:lnBlToTr>
                  </a:tcPr>
                </a:tc>
                <a:tc>
                  <a:txBody>
                    <a:bodyPr/>
                    <a:lstStyle/>
                    <a:p>
                      <a:pPr algn="ctr"/>
                      <a:r>
                        <a:rPr lang="en-US" sz="1200">
                          <a:latin typeface="Quicksand" panose="02070303000000060000" pitchFamily="18" charset="77"/>
                        </a:rPr>
                        <a:t>36%</a:t>
                      </a:r>
                    </a:p>
                  </a:txBody>
                  <a:tcPr anchor="ctr">
                    <a:lnL>
                      <a:noFill/>
                    </a:lnL>
                    <a:lnR>
                      <a:noFill/>
                    </a:lnR>
                    <a:lnT w="12700" cap="flat" cmpd="sng" algn="ctr">
                      <a:noFill/>
                      <a:prstDash val="solid"/>
                      <a:miter lim="800000"/>
                    </a:lnT>
                    <a:lnB w="12700" cap="flat" cmpd="sng" algn="ctr">
                      <a:noFill/>
                      <a:prstDash val="solid"/>
                      <a:miter lim="800000"/>
                    </a:lnB>
                    <a:lnTlToBr w="12700" cmpd="sng">
                      <a:noFill/>
                      <a:prstDash val="solid"/>
                    </a:lnTlToBr>
                    <a:lnBlToTr w="12700" cmpd="sng">
                      <a:noFill/>
                      <a:prstDash val="solid"/>
                    </a:lnBlToTr>
                  </a:tcPr>
                </a:tc>
                <a:tc>
                  <a:txBody>
                    <a:bodyPr/>
                    <a:lstStyle/>
                    <a:p>
                      <a:pPr algn="ctr"/>
                      <a:r>
                        <a:rPr lang="en-US" sz="1200">
                          <a:latin typeface="Quicksand" panose="02070303000000060000" pitchFamily="18" charset="77"/>
                        </a:rPr>
                        <a:t>+4%</a:t>
                      </a:r>
                    </a:p>
                  </a:txBody>
                  <a:tcPr anchor="ctr">
                    <a:lnL>
                      <a:noFill/>
                    </a:lnL>
                    <a:lnR w="12700" cap="flat" cmpd="sng" algn="ctr">
                      <a:noFill/>
                      <a:prstDash val="solid"/>
                      <a:miter lim="800000"/>
                    </a:lnR>
                    <a:lnT w="12700" cap="flat" cmpd="sng" algn="ctr">
                      <a:noFill/>
                      <a:prstDash val="solid"/>
                      <a:miter lim="800000"/>
                    </a:lnT>
                    <a:lnB w="12700" cap="flat" cmpd="sng" algn="ctr">
                      <a:noFill/>
                      <a:prstDash val="solid"/>
                      <a:miter lim="800000"/>
                    </a:lnB>
                    <a:lnTlToBr w="12700" cmpd="sng">
                      <a:noFill/>
                      <a:prstDash val="solid"/>
                    </a:lnTlToBr>
                    <a:lnBlToTr w="12700" cmpd="sng">
                      <a:noFill/>
                      <a:prstDash val="solid"/>
                    </a:lnBlToTr>
                  </a:tcPr>
                </a:tc>
                <a:extLst>
                  <a:ext uri="{0D108BD9-81ED-4DB2-BD59-A6C34878D82A}">
                    <a16:rowId xmlns:a16="http://schemas.microsoft.com/office/drawing/2014/main" val="1194376521"/>
                  </a:ext>
                </a:extLst>
              </a:tr>
              <a:tr h="394513">
                <a:tc>
                  <a:txBody>
                    <a:bodyPr/>
                    <a:lstStyle/>
                    <a:p>
                      <a:pPr algn="ctr"/>
                      <a:r>
                        <a:rPr lang="en-US" sz="1200">
                          <a:solidFill>
                            <a:srgbClr val="222233"/>
                          </a:solidFill>
                          <a:latin typeface="Quicksand" panose="02070303000000060000" pitchFamily="18" charset="77"/>
                        </a:rPr>
                        <a:t>Row result</a:t>
                      </a:r>
                    </a:p>
                  </a:txBody>
                  <a:tcPr anchor="ctr">
                    <a:lnL w="12700" cap="flat" cmpd="sng" algn="ctr">
                      <a:noFill/>
                      <a:prstDash val="solid"/>
                      <a:miter lim="800000"/>
                    </a:lnL>
                    <a:lnR>
                      <a:noFill/>
                    </a:lnR>
                    <a:lnT w="12700" cap="flat" cmpd="sng" algn="ctr">
                      <a:noFill/>
                      <a:prstDash val="solid"/>
                      <a:miter lim="800000"/>
                    </a:lnT>
                    <a:lnB w="12700" cap="flat" cmpd="sng" algn="ctr">
                      <a:noFill/>
                      <a:prstDash val="solid"/>
                      <a:miter lim="800000"/>
                    </a:lnB>
                    <a:lnTlToBr w="12700" cmpd="sng">
                      <a:noFill/>
                      <a:prstDash val="solid"/>
                    </a:lnTlToBr>
                    <a:lnBlToTr w="12700" cmpd="sng">
                      <a:noFill/>
                      <a:prstDash val="solid"/>
                    </a:lnBlToTr>
                    <a:solidFill>
                      <a:srgbClr val="222233">
                        <a:alpha val="25005"/>
                      </a:srgbClr>
                    </a:solidFill>
                  </a:tcPr>
                </a:tc>
                <a:tc>
                  <a:txBody>
                    <a:bodyPr/>
                    <a:lstStyle/>
                    <a:p>
                      <a:pPr algn="ctr"/>
                      <a:r>
                        <a:rPr lang="en-US" sz="1200">
                          <a:solidFill>
                            <a:srgbClr val="222233"/>
                          </a:solidFill>
                          <a:latin typeface="Quicksand" panose="02070303000000060000" pitchFamily="18" charset="77"/>
                        </a:rPr>
                        <a:t>5,000,000</a:t>
                      </a:r>
                    </a:p>
                  </a:txBody>
                  <a:tcPr anchor="ctr">
                    <a:lnL>
                      <a:noFill/>
                    </a:lnL>
                    <a:lnR>
                      <a:noFill/>
                    </a:lnR>
                    <a:lnT w="12700" cap="flat" cmpd="sng" algn="ctr">
                      <a:noFill/>
                      <a:prstDash val="solid"/>
                      <a:miter lim="800000"/>
                    </a:lnT>
                    <a:lnB w="12700" cap="flat" cmpd="sng" algn="ctr">
                      <a:noFill/>
                      <a:prstDash val="solid"/>
                      <a:miter lim="800000"/>
                    </a:lnB>
                    <a:lnTlToBr w="12700" cmpd="sng">
                      <a:noFill/>
                      <a:prstDash val="solid"/>
                    </a:lnTlToBr>
                    <a:lnBlToTr w="12700" cmpd="sng">
                      <a:noFill/>
                      <a:prstDash val="solid"/>
                    </a:lnBlToTr>
                    <a:solidFill>
                      <a:srgbClr val="222233">
                        <a:alpha val="25005"/>
                      </a:srgbClr>
                    </a:solidFill>
                  </a:tcPr>
                </a:tc>
                <a:tc>
                  <a:txBody>
                    <a:bodyPr/>
                    <a:lstStyle/>
                    <a:p>
                      <a:pPr algn="ctr"/>
                      <a:r>
                        <a:rPr lang="en-US" sz="1200">
                          <a:solidFill>
                            <a:srgbClr val="222233"/>
                          </a:solidFill>
                          <a:latin typeface="Quicksand" panose="02070303000000060000" pitchFamily="18" charset="77"/>
                        </a:rPr>
                        <a:t>4,500,000</a:t>
                      </a:r>
                    </a:p>
                  </a:txBody>
                  <a:tcPr anchor="ctr">
                    <a:lnL>
                      <a:noFill/>
                    </a:lnL>
                    <a:lnR>
                      <a:noFill/>
                    </a:lnR>
                    <a:lnT w="12700" cap="flat" cmpd="sng" algn="ctr">
                      <a:noFill/>
                      <a:prstDash val="solid"/>
                      <a:miter lim="800000"/>
                    </a:lnT>
                    <a:lnB w="12700" cap="flat" cmpd="sng" algn="ctr">
                      <a:noFill/>
                      <a:prstDash val="solid"/>
                      <a:miter lim="800000"/>
                    </a:lnB>
                    <a:lnTlToBr w="12700" cmpd="sng">
                      <a:noFill/>
                      <a:prstDash val="solid"/>
                    </a:lnTlToBr>
                    <a:lnBlToTr w="12700" cmpd="sng">
                      <a:noFill/>
                      <a:prstDash val="solid"/>
                    </a:lnBlToTr>
                    <a:solidFill>
                      <a:srgbClr val="222233">
                        <a:alpha val="25005"/>
                      </a:srgbClr>
                    </a:solidFill>
                  </a:tcPr>
                </a:tc>
                <a:tc>
                  <a:txBody>
                    <a:bodyPr/>
                    <a:lstStyle/>
                    <a:p>
                      <a:pPr algn="ctr"/>
                      <a:r>
                        <a:rPr lang="en-US" sz="1200">
                          <a:solidFill>
                            <a:srgbClr val="222233"/>
                          </a:solidFill>
                          <a:latin typeface="Quicksand" panose="02070303000000060000" pitchFamily="18" charset="77"/>
                        </a:rPr>
                        <a:t>+11%</a:t>
                      </a:r>
                    </a:p>
                  </a:txBody>
                  <a:tcPr anchor="ctr">
                    <a:lnL>
                      <a:noFill/>
                    </a:lnL>
                    <a:lnR w="12700" cap="flat" cmpd="sng" algn="ctr">
                      <a:noFill/>
                      <a:prstDash val="solid"/>
                      <a:miter lim="800000"/>
                    </a:lnR>
                    <a:lnT w="12700" cap="flat" cmpd="sng" algn="ctr">
                      <a:noFill/>
                      <a:prstDash val="solid"/>
                      <a:miter lim="800000"/>
                    </a:lnT>
                    <a:lnB w="12700" cap="flat" cmpd="sng" algn="ctr">
                      <a:noFill/>
                      <a:prstDash val="solid"/>
                      <a:miter lim="800000"/>
                    </a:lnB>
                    <a:lnTlToBr w="12700" cmpd="sng">
                      <a:noFill/>
                      <a:prstDash val="solid"/>
                    </a:lnTlToBr>
                    <a:lnBlToTr w="12700" cmpd="sng">
                      <a:noFill/>
                      <a:prstDash val="solid"/>
                    </a:lnBlToTr>
                    <a:solidFill>
                      <a:srgbClr val="222233">
                        <a:alpha val="25005"/>
                      </a:srgbClr>
                    </a:solidFill>
                  </a:tcPr>
                </a:tc>
                <a:extLst>
                  <a:ext uri="{0D108BD9-81ED-4DB2-BD59-A6C34878D82A}">
                    <a16:rowId xmlns:a16="http://schemas.microsoft.com/office/drawing/2014/main" val="1918266800"/>
                  </a:ext>
                </a:extLst>
              </a:tr>
            </a:tbl>
          </a:graphicData>
        </a:graphic>
      </p:graphicFrame>
      <p:graphicFrame>
        <p:nvGraphicFramePr>
          <p:cNvPr id="4" name="Table Placeholder 3">
            <a:extLst>
              <a:ext uri="{FF2B5EF4-FFF2-40B4-BE49-F238E27FC236}">
                <a16:creationId xmlns:a16="http://schemas.microsoft.com/office/drawing/2014/main" id="{8C330663-8485-E2DF-8A0A-E1746FF8255C}"/>
              </a:ext>
            </a:extLst>
          </p:cNvPr>
          <p:cNvGraphicFramePr>
            <a:graphicFrameLocks/>
          </p:cNvGraphicFramePr>
          <p:nvPr userDrawn="1">
            <p:extLst>
              <p:ext uri="{D42A27DB-BD31-4B8C-83A1-F6EECF244321}">
                <p14:modId xmlns:p14="http://schemas.microsoft.com/office/powerpoint/2010/main" val="4080314668"/>
              </p:ext>
            </p:extLst>
          </p:nvPr>
        </p:nvGraphicFramePr>
        <p:xfrm>
          <a:off x="398433" y="3843816"/>
          <a:ext cx="5314108" cy="2006379"/>
        </p:xfrm>
        <a:graphic>
          <a:graphicData uri="http://schemas.openxmlformats.org/drawingml/2006/table">
            <a:tbl>
              <a:tblPr firstRow="1" bandRow="1">
                <a:tableStyleId>{7E9639D4-E3E2-4D34-9284-5A2195B3D0D7}</a:tableStyleId>
              </a:tblPr>
              <a:tblGrid>
                <a:gridCol w="1935059">
                  <a:extLst>
                    <a:ext uri="{9D8B030D-6E8A-4147-A177-3AD203B41FA5}">
                      <a16:colId xmlns:a16="http://schemas.microsoft.com/office/drawing/2014/main" val="130956065"/>
                    </a:ext>
                  </a:extLst>
                </a:gridCol>
                <a:gridCol w="1071095">
                  <a:extLst>
                    <a:ext uri="{9D8B030D-6E8A-4147-A177-3AD203B41FA5}">
                      <a16:colId xmlns:a16="http://schemas.microsoft.com/office/drawing/2014/main" val="2749965458"/>
                    </a:ext>
                  </a:extLst>
                </a:gridCol>
                <a:gridCol w="1173103">
                  <a:extLst>
                    <a:ext uri="{9D8B030D-6E8A-4147-A177-3AD203B41FA5}">
                      <a16:colId xmlns:a16="http://schemas.microsoft.com/office/drawing/2014/main" val="2116711163"/>
                    </a:ext>
                  </a:extLst>
                </a:gridCol>
                <a:gridCol w="1134851">
                  <a:extLst>
                    <a:ext uri="{9D8B030D-6E8A-4147-A177-3AD203B41FA5}">
                      <a16:colId xmlns:a16="http://schemas.microsoft.com/office/drawing/2014/main" val="1186885001"/>
                    </a:ext>
                  </a:extLst>
                </a:gridCol>
              </a:tblGrid>
              <a:tr h="309319">
                <a:tc>
                  <a:txBody>
                    <a:bodyPr/>
                    <a:lstStyle/>
                    <a:p>
                      <a:pPr algn="ctr"/>
                      <a:r>
                        <a:rPr lang="en-US" sz="1200">
                          <a:solidFill>
                            <a:schemeClr val="bg1"/>
                          </a:solidFill>
                          <a:latin typeface="Quicksand" panose="02070303000000060000" pitchFamily="18" charset="77"/>
                        </a:rPr>
                        <a:t>Lorem ipsum</a:t>
                      </a:r>
                    </a:p>
                  </a:txBody>
                  <a:tcPr anchor="ctr">
                    <a:lnL w="12700" cap="flat" cmpd="sng" algn="ctr">
                      <a:noFill/>
                      <a:prstDash val="solid"/>
                      <a:miter lim="800000"/>
                    </a:lnL>
                    <a:lnR>
                      <a:noFill/>
                    </a:lnR>
                    <a:lnT w="12700" cap="flat" cmpd="sng" algn="ctr">
                      <a:noFill/>
                      <a:prstDash val="solid"/>
                      <a:miter lim="800000"/>
                    </a:lnT>
                    <a:lnB w="12700" cap="flat" cmpd="sng" algn="ctr">
                      <a:noFill/>
                      <a:prstDash val="solid"/>
                      <a:miter lim="800000"/>
                    </a:lnB>
                    <a:lnTlToBr w="12700" cmpd="sng">
                      <a:noFill/>
                      <a:prstDash val="solid"/>
                    </a:lnTlToBr>
                    <a:lnBlToTr w="12700" cmpd="sng">
                      <a:noFill/>
                      <a:prstDash val="solid"/>
                    </a:lnBlToTr>
                    <a:solidFill>
                      <a:srgbClr val="EE45AC"/>
                    </a:solidFill>
                  </a:tcPr>
                </a:tc>
                <a:tc>
                  <a:txBody>
                    <a:bodyPr/>
                    <a:lstStyle/>
                    <a:p>
                      <a:pPr algn="ctr"/>
                      <a:r>
                        <a:rPr lang="en-US" sz="1200">
                          <a:solidFill>
                            <a:schemeClr val="bg1"/>
                          </a:solidFill>
                          <a:latin typeface="Quicksand" panose="02070303000000060000" pitchFamily="18" charset="77"/>
                        </a:rPr>
                        <a:t>Heading 1</a:t>
                      </a:r>
                    </a:p>
                  </a:txBody>
                  <a:tcPr anchor="ctr">
                    <a:lnL>
                      <a:noFill/>
                    </a:lnL>
                    <a:lnR>
                      <a:noFill/>
                    </a:lnR>
                    <a:lnT w="12700" cap="flat" cmpd="sng" algn="ctr">
                      <a:noFill/>
                      <a:prstDash val="solid"/>
                      <a:miter lim="800000"/>
                    </a:lnT>
                    <a:lnB w="12700" cap="flat" cmpd="sng" algn="ctr">
                      <a:noFill/>
                      <a:prstDash val="solid"/>
                      <a:miter lim="800000"/>
                    </a:lnB>
                    <a:lnTlToBr w="12700" cmpd="sng">
                      <a:noFill/>
                      <a:prstDash val="solid"/>
                    </a:lnTlToBr>
                    <a:lnBlToTr w="12700" cmpd="sng">
                      <a:noFill/>
                      <a:prstDash val="solid"/>
                    </a:lnBlToTr>
                    <a:solidFill>
                      <a:srgbClr val="EE45AC"/>
                    </a:solidFill>
                  </a:tcPr>
                </a:tc>
                <a:tc>
                  <a:txBody>
                    <a:bodyPr/>
                    <a:lstStyle/>
                    <a:p>
                      <a:pPr algn="ctr"/>
                      <a:r>
                        <a:rPr lang="en-US" sz="1200">
                          <a:solidFill>
                            <a:schemeClr val="bg1"/>
                          </a:solidFill>
                          <a:latin typeface="Quicksand" panose="02070303000000060000" pitchFamily="18" charset="77"/>
                        </a:rPr>
                        <a:t>Heading 2</a:t>
                      </a:r>
                    </a:p>
                  </a:txBody>
                  <a:tcPr anchor="ctr">
                    <a:lnL>
                      <a:noFill/>
                    </a:lnL>
                    <a:lnR>
                      <a:noFill/>
                    </a:lnR>
                    <a:lnT w="12700" cap="flat" cmpd="sng" algn="ctr">
                      <a:noFill/>
                      <a:prstDash val="solid"/>
                      <a:miter lim="800000"/>
                    </a:lnT>
                    <a:lnB w="12700" cap="flat" cmpd="sng" algn="ctr">
                      <a:noFill/>
                      <a:prstDash val="solid"/>
                      <a:miter lim="800000"/>
                    </a:lnB>
                    <a:lnTlToBr w="12700" cmpd="sng">
                      <a:noFill/>
                      <a:prstDash val="solid"/>
                    </a:lnTlToBr>
                    <a:lnBlToTr w="12700" cmpd="sng">
                      <a:noFill/>
                      <a:prstDash val="solid"/>
                    </a:lnBlToTr>
                    <a:solidFill>
                      <a:srgbClr val="EE45AC"/>
                    </a:solidFill>
                  </a:tcPr>
                </a:tc>
                <a:tc>
                  <a:txBody>
                    <a:bodyPr/>
                    <a:lstStyle/>
                    <a:p>
                      <a:pPr algn="ctr"/>
                      <a:r>
                        <a:rPr lang="en-US" sz="1200">
                          <a:solidFill>
                            <a:schemeClr val="bg1"/>
                          </a:solidFill>
                          <a:latin typeface="Quicksand" panose="02070303000000060000" pitchFamily="18" charset="77"/>
                        </a:rPr>
                        <a:t>Heading 3</a:t>
                      </a:r>
                    </a:p>
                  </a:txBody>
                  <a:tcPr anchor="ctr">
                    <a:lnL>
                      <a:noFill/>
                    </a:lnL>
                    <a:lnR w="12700" cap="flat" cmpd="sng" algn="ctr">
                      <a:noFill/>
                      <a:prstDash val="solid"/>
                      <a:miter lim="800000"/>
                    </a:lnR>
                    <a:lnT w="12700" cap="flat" cmpd="sng" algn="ctr">
                      <a:noFill/>
                      <a:prstDash val="solid"/>
                      <a:miter lim="800000"/>
                    </a:lnT>
                    <a:lnB w="12700" cap="flat" cmpd="sng" algn="ctr">
                      <a:noFill/>
                      <a:prstDash val="solid"/>
                      <a:miter lim="800000"/>
                    </a:lnB>
                    <a:lnTlToBr w="12700" cmpd="sng">
                      <a:noFill/>
                      <a:prstDash val="solid"/>
                    </a:lnTlToBr>
                    <a:lnBlToTr w="12700" cmpd="sng">
                      <a:noFill/>
                      <a:prstDash val="solid"/>
                    </a:lnBlToTr>
                    <a:solidFill>
                      <a:srgbClr val="EE45AC"/>
                    </a:solidFill>
                  </a:tcPr>
                </a:tc>
                <a:extLst>
                  <a:ext uri="{0D108BD9-81ED-4DB2-BD59-A6C34878D82A}">
                    <a16:rowId xmlns:a16="http://schemas.microsoft.com/office/drawing/2014/main" val="3741017008"/>
                  </a:ext>
                </a:extLst>
              </a:tr>
              <a:tr h="311860">
                <a:tc>
                  <a:txBody>
                    <a:bodyPr/>
                    <a:lstStyle/>
                    <a:p>
                      <a:pPr algn="ctr"/>
                      <a:r>
                        <a:rPr lang="en-US" sz="1200">
                          <a:latin typeface="Quicksand" panose="02070303000000060000" pitchFamily="18" charset="77"/>
                        </a:rPr>
                        <a:t>Row heading</a:t>
                      </a:r>
                    </a:p>
                  </a:txBody>
                  <a:tcPr anchor="ctr">
                    <a:lnL w="12700" cap="flat" cmpd="sng" algn="ctr">
                      <a:noFill/>
                      <a:prstDash val="solid"/>
                      <a:miter lim="800000"/>
                    </a:lnL>
                    <a:lnR>
                      <a:noFill/>
                    </a:lnR>
                    <a:lnT w="12700" cap="flat" cmpd="sng" algn="ctr">
                      <a:noFill/>
                      <a:prstDash val="solid"/>
                      <a:miter lim="800000"/>
                    </a:lnT>
                    <a:lnB w="12700" cap="flat" cmpd="sng" algn="ctr">
                      <a:noFill/>
                      <a:prstDash val="solid"/>
                      <a:miter lim="800000"/>
                    </a:lnB>
                    <a:lnTlToBr w="12700" cmpd="sng">
                      <a:noFill/>
                      <a:prstDash val="solid"/>
                    </a:lnTlToBr>
                    <a:lnBlToTr w="12700" cmpd="sng">
                      <a:noFill/>
                      <a:prstDash val="solid"/>
                    </a:lnBlToTr>
                  </a:tcPr>
                </a:tc>
                <a:tc>
                  <a:txBody>
                    <a:bodyPr/>
                    <a:lstStyle/>
                    <a:p>
                      <a:pPr algn="ctr"/>
                      <a:r>
                        <a:rPr lang="en-US" sz="1200">
                          <a:latin typeface="Quicksand" panose="02070303000000060000" pitchFamily="18" charset="77"/>
                        </a:rPr>
                        <a:t>2,500,000</a:t>
                      </a:r>
                    </a:p>
                  </a:txBody>
                  <a:tcPr anchor="ctr">
                    <a:lnL>
                      <a:noFill/>
                    </a:lnL>
                    <a:lnR>
                      <a:noFill/>
                    </a:lnR>
                    <a:lnT w="12700" cap="flat" cmpd="sng" algn="ctr">
                      <a:noFill/>
                      <a:prstDash val="solid"/>
                      <a:miter lim="800000"/>
                    </a:lnT>
                    <a:lnB w="12700" cap="flat" cmpd="sng" algn="ctr">
                      <a:noFill/>
                      <a:prstDash val="solid"/>
                      <a:miter lim="800000"/>
                    </a:lnB>
                    <a:lnTlToBr w="12700" cmpd="sng">
                      <a:noFill/>
                      <a:prstDash val="solid"/>
                    </a:lnTlToBr>
                    <a:lnBlToTr w="12700" cmpd="sng">
                      <a:noFill/>
                      <a:prstDash val="solid"/>
                    </a:lnBlToTr>
                  </a:tcPr>
                </a:tc>
                <a:tc>
                  <a:txBody>
                    <a:bodyPr/>
                    <a:lstStyle/>
                    <a:p>
                      <a:pPr algn="ctr"/>
                      <a:r>
                        <a:rPr lang="en-US" sz="1200">
                          <a:latin typeface="Quicksand" panose="02070303000000060000" pitchFamily="18" charset="77"/>
                        </a:rPr>
                        <a:t>2,200,000</a:t>
                      </a:r>
                    </a:p>
                  </a:txBody>
                  <a:tcPr anchor="ctr">
                    <a:lnL>
                      <a:noFill/>
                    </a:lnL>
                    <a:lnR>
                      <a:noFill/>
                    </a:lnR>
                    <a:lnT w="12700" cap="flat" cmpd="sng" algn="ctr">
                      <a:noFill/>
                      <a:prstDash val="solid"/>
                      <a:miter lim="800000"/>
                    </a:lnT>
                    <a:lnB w="12700" cap="flat" cmpd="sng" algn="ctr">
                      <a:noFill/>
                      <a:prstDash val="solid"/>
                      <a:miter lim="800000"/>
                    </a:lnB>
                    <a:lnTlToBr w="12700" cmpd="sng">
                      <a:noFill/>
                      <a:prstDash val="solid"/>
                    </a:lnTlToBr>
                    <a:lnBlToTr w="12700" cmpd="sng">
                      <a:noFill/>
                      <a:prstDash val="solid"/>
                    </a:lnBlToTr>
                  </a:tcPr>
                </a:tc>
                <a:tc>
                  <a:txBody>
                    <a:bodyPr/>
                    <a:lstStyle/>
                    <a:p>
                      <a:pPr algn="ctr"/>
                      <a:r>
                        <a:rPr lang="en-US" sz="1200">
                          <a:latin typeface="Quicksand" panose="02070303000000060000" pitchFamily="18" charset="77"/>
                        </a:rPr>
                        <a:t>+14%</a:t>
                      </a:r>
                    </a:p>
                  </a:txBody>
                  <a:tcPr anchor="ctr">
                    <a:lnL>
                      <a:noFill/>
                    </a:lnL>
                    <a:lnR w="12700" cap="flat" cmpd="sng" algn="ctr">
                      <a:noFill/>
                      <a:prstDash val="solid"/>
                      <a:miter lim="800000"/>
                    </a:lnR>
                    <a:lnT w="12700" cap="flat" cmpd="sng" algn="ctr">
                      <a:noFill/>
                      <a:prstDash val="solid"/>
                      <a:miter lim="800000"/>
                    </a:lnT>
                    <a:lnB w="12700" cap="flat" cmpd="sng" algn="ctr">
                      <a:noFill/>
                      <a:prstDash val="solid"/>
                      <a:miter lim="800000"/>
                    </a:lnB>
                    <a:lnTlToBr w="12700" cmpd="sng">
                      <a:noFill/>
                      <a:prstDash val="solid"/>
                    </a:lnTlToBr>
                    <a:lnBlToTr w="12700" cmpd="sng">
                      <a:noFill/>
                      <a:prstDash val="solid"/>
                    </a:lnBlToTr>
                  </a:tcPr>
                </a:tc>
                <a:extLst>
                  <a:ext uri="{0D108BD9-81ED-4DB2-BD59-A6C34878D82A}">
                    <a16:rowId xmlns:a16="http://schemas.microsoft.com/office/drawing/2014/main" val="511888340"/>
                  </a:ext>
                </a:extLst>
              </a:tr>
              <a:tr h="330526">
                <a:tc>
                  <a:txBody>
                    <a:bodyPr/>
                    <a:lstStyle/>
                    <a:p>
                      <a:pPr algn="ctr"/>
                      <a:r>
                        <a:rPr lang="en-US" sz="1200">
                          <a:latin typeface="Quicksand" panose="02070303000000060000" pitchFamily="18" charset="77"/>
                        </a:rPr>
                        <a:t>Row heading</a:t>
                      </a:r>
                    </a:p>
                  </a:txBody>
                  <a:tcPr anchor="ctr">
                    <a:lnL w="12700" cap="flat" cmpd="sng" algn="ctr">
                      <a:noFill/>
                      <a:prstDash val="solid"/>
                      <a:miter lim="800000"/>
                    </a:lnL>
                    <a:lnR>
                      <a:noFill/>
                    </a:lnR>
                    <a:lnT w="12700" cap="flat" cmpd="sng" algn="ctr">
                      <a:noFill/>
                      <a:prstDash val="solid"/>
                      <a:miter lim="800000"/>
                    </a:lnT>
                    <a:lnB w="12700" cap="flat" cmpd="sng" algn="ctr">
                      <a:noFill/>
                      <a:prstDash val="solid"/>
                      <a:miter lim="800000"/>
                    </a:lnB>
                    <a:lnTlToBr w="12700" cmpd="sng">
                      <a:noFill/>
                      <a:prstDash val="solid"/>
                    </a:lnTlToBr>
                    <a:lnBlToTr w="12700" cmpd="sng">
                      <a:noFill/>
                      <a:prstDash val="solid"/>
                    </a:lnBlToTr>
                  </a:tcPr>
                </a:tc>
                <a:tc>
                  <a:txBody>
                    <a:bodyPr/>
                    <a:lstStyle/>
                    <a:p>
                      <a:pPr algn="ctr"/>
                      <a:r>
                        <a:rPr lang="en-US" sz="1200">
                          <a:latin typeface="Quicksand" panose="02070303000000060000" pitchFamily="18" charset="77"/>
                        </a:rPr>
                        <a:t>1,200,000</a:t>
                      </a:r>
                    </a:p>
                  </a:txBody>
                  <a:tcPr anchor="ctr">
                    <a:lnL>
                      <a:noFill/>
                    </a:lnL>
                    <a:lnR>
                      <a:noFill/>
                    </a:lnR>
                    <a:lnT w="12700" cap="flat" cmpd="sng" algn="ctr">
                      <a:noFill/>
                      <a:prstDash val="solid"/>
                      <a:miter lim="800000"/>
                    </a:lnT>
                    <a:lnB w="12700" cap="flat" cmpd="sng" algn="ctr">
                      <a:noFill/>
                      <a:prstDash val="solid"/>
                      <a:miter lim="800000"/>
                    </a:lnB>
                    <a:lnTlToBr w="12700" cmpd="sng">
                      <a:noFill/>
                      <a:prstDash val="solid"/>
                    </a:lnTlToBr>
                    <a:lnBlToTr w="12700" cmpd="sng">
                      <a:noFill/>
                      <a:prstDash val="solid"/>
                    </a:lnBlToTr>
                  </a:tcPr>
                </a:tc>
                <a:tc>
                  <a:txBody>
                    <a:bodyPr/>
                    <a:lstStyle/>
                    <a:p>
                      <a:pPr algn="ctr"/>
                      <a:r>
                        <a:rPr lang="en-US" sz="1200">
                          <a:latin typeface="Quicksand" panose="02070303000000060000" pitchFamily="18" charset="77"/>
                        </a:rPr>
                        <a:t>1,400,000</a:t>
                      </a:r>
                    </a:p>
                  </a:txBody>
                  <a:tcPr anchor="ctr">
                    <a:lnL>
                      <a:noFill/>
                    </a:lnL>
                    <a:lnR>
                      <a:noFill/>
                    </a:lnR>
                    <a:lnT w="12700" cap="flat" cmpd="sng" algn="ctr">
                      <a:noFill/>
                      <a:prstDash val="solid"/>
                      <a:miter lim="800000"/>
                    </a:lnT>
                    <a:lnB w="12700" cap="flat" cmpd="sng" algn="ctr">
                      <a:noFill/>
                      <a:prstDash val="solid"/>
                      <a:miter lim="800000"/>
                    </a:lnB>
                    <a:lnTlToBr w="12700" cmpd="sng">
                      <a:noFill/>
                      <a:prstDash val="solid"/>
                    </a:lnTlToBr>
                    <a:lnBlToTr w="12700" cmpd="sng">
                      <a:noFill/>
                      <a:prstDash val="solid"/>
                    </a:lnBlToTr>
                  </a:tcPr>
                </a:tc>
                <a:tc>
                  <a:txBody>
                    <a:bodyPr/>
                    <a:lstStyle/>
                    <a:p>
                      <a:pPr algn="ctr"/>
                      <a:r>
                        <a:rPr lang="en-US" sz="1200">
                          <a:latin typeface="Quicksand" panose="02070303000000060000" pitchFamily="18" charset="77"/>
                        </a:rPr>
                        <a:t>-14%</a:t>
                      </a:r>
                    </a:p>
                  </a:txBody>
                  <a:tcPr anchor="ctr">
                    <a:lnL>
                      <a:noFill/>
                    </a:lnL>
                    <a:lnR w="12700" cap="flat" cmpd="sng" algn="ctr">
                      <a:noFill/>
                      <a:prstDash val="solid"/>
                      <a:miter lim="800000"/>
                    </a:lnR>
                    <a:lnT w="12700" cap="flat" cmpd="sng" algn="ctr">
                      <a:noFill/>
                      <a:prstDash val="solid"/>
                      <a:miter lim="800000"/>
                    </a:lnT>
                    <a:lnB w="12700" cap="flat" cmpd="sng" algn="ctr">
                      <a:noFill/>
                      <a:prstDash val="solid"/>
                      <a:miter lim="800000"/>
                    </a:lnB>
                    <a:lnTlToBr w="12700" cmpd="sng">
                      <a:noFill/>
                      <a:prstDash val="solid"/>
                    </a:lnTlToBr>
                    <a:lnBlToTr w="12700" cmpd="sng">
                      <a:noFill/>
                      <a:prstDash val="solid"/>
                    </a:lnBlToTr>
                  </a:tcPr>
                </a:tc>
                <a:extLst>
                  <a:ext uri="{0D108BD9-81ED-4DB2-BD59-A6C34878D82A}">
                    <a16:rowId xmlns:a16="http://schemas.microsoft.com/office/drawing/2014/main" val="3937089168"/>
                  </a:ext>
                </a:extLst>
              </a:tr>
              <a:tr h="362374">
                <a:tc>
                  <a:txBody>
                    <a:bodyPr/>
                    <a:lstStyle/>
                    <a:p>
                      <a:pPr algn="ctr"/>
                      <a:r>
                        <a:rPr lang="en-US" sz="1200">
                          <a:latin typeface="Quicksand" panose="02070303000000060000" pitchFamily="18" charset="77"/>
                        </a:rPr>
                        <a:t>Row heading</a:t>
                      </a:r>
                    </a:p>
                  </a:txBody>
                  <a:tcPr anchor="ctr">
                    <a:lnL w="12700" cap="flat" cmpd="sng" algn="ctr">
                      <a:noFill/>
                      <a:prstDash val="solid"/>
                      <a:miter lim="800000"/>
                    </a:lnL>
                    <a:lnR>
                      <a:noFill/>
                    </a:lnR>
                    <a:lnT w="12700" cap="flat" cmpd="sng" algn="ctr">
                      <a:noFill/>
                      <a:prstDash val="solid"/>
                      <a:miter lim="800000"/>
                    </a:lnT>
                    <a:lnB w="12700" cap="flat" cmpd="sng" algn="ctr">
                      <a:noFill/>
                      <a:prstDash val="solid"/>
                      <a:miter lim="800000"/>
                    </a:lnB>
                    <a:lnTlToBr w="12700" cmpd="sng">
                      <a:noFill/>
                      <a:prstDash val="solid"/>
                    </a:lnTlToBr>
                    <a:lnBlToTr w="12700" cmpd="sng">
                      <a:noFill/>
                      <a:prstDash val="solid"/>
                    </a:lnBlToTr>
                  </a:tcPr>
                </a:tc>
                <a:tc>
                  <a:txBody>
                    <a:bodyPr/>
                    <a:lstStyle/>
                    <a:p>
                      <a:pPr algn="ctr"/>
                      <a:r>
                        <a:rPr lang="en-US" sz="1200">
                          <a:latin typeface="Quicksand" panose="02070303000000060000" pitchFamily="18" charset="77"/>
                        </a:rPr>
                        <a:t>1,000,000</a:t>
                      </a:r>
                    </a:p>
                  </a:txBody>
                  <a:tcPr anchor="ctr">
                    <a:lnL>
                      <a:noFill/>
                    </a:lnL>
                    <a:lnR>
                      <a:noFill/>
                    </a:lnR>
                    <a:lnT w="12700" cap="flat" cmpd="sng" algn="ctr">
                      <a:noFill/>
                      <a:prstDash val="solid"/>
                      <a:miter lim="800000"/>
                    </a:lnT>
                    <a:lnB w="12700" cap="flat" cmpd="sng" algn="ctr">
                      <a:noFill/>
                      <a:prstDash val="solid"/>
                      <a:miter lim="800000"/>
                    </a:lnB>
                    <a:lnTlToBr w="12700" cmpd="sng">
                      <a:noFill/>
                      <a:prstDash val="solid"/>
                    </a:lnTlToBr>
                    <a:lnBlToTr w="12700" cmpd="sng">
                      <a:noFill/>
                      <a:prstDash val="solid"/>
                    </a:lnBlToTr>
                  </a:tcPr>
                </a:tc>
                <a:tc>
                  <a:txBody>
                    <a:bodyPr/>
                    <a:lstStyle/>
                    <a:p>
                      <a:pPr algn="ctr"/>
                      <a:r>
                        <a:rPr lang="en-US" sz="1200">
                          <a:latin typeface="Quicksand" panose="02070303000000060000" pitchFamily="18" charset="77"/>
                        </a:rPr>
                        <a:t>800,000</a:t>
                      </a:r>
                    </a:p>
                  </a:txBody>
                  <a:tcPr anchor="ctr">
                    <a:lnL>
                      <a:noFill/>
                    </a:lnL>
                    <a:lnR>
                      <a:noFill/>
                    </a:lnR>
                    <a:lnT w="12700" cap="flat" cmpd="sng" algn="ctr">
                      <a:noFill/>
                      <a:prstDash val="solid"/>
                      <a:miter lim="800000"/>
                    </a:lnT>
                    <a:lnB w="12700" cap="flat" cmpd="sng" algn="ctr">
                      <a:noFill/>
                      <a:prstDash val="solid"/>
                      <a:miter lim="800000"/>
                    </a:lnB>
                    <a:lnTlToBr w="12700" cmpd="sng">
                      <a:noFill/>
                      <a:prstDash val="solid"/>
                    </a:lnTlToBr>
                    <a:lnBlToTr w="12700" cmpd="sng">
                      <a:noFill/>
                      <a:prstDash val="solid"/>
                    </a:lnBlToTr>
                  </a:tcPr>
                </a:tc>
                <a:tc>
                  <a:txBody>
                    <a:bodyPr/>
                    <a:lstStyle/>
                    <a:p>
                      <a:pPr algn="ctr"/>
                      <a:r>
                        <a:rPr lang="en-US" sz="1200">
                          <a:latin typeface="Quicksand" panose="02070303000000060000" pitchFamily="18" charset="77"/>
                        </a:rPr>
                        <a:t>+25%</a:t>
                      </a:r>
                    </a:p>
                  </a:txBody>
                  <a:tcPr anchor="ctr">
                    <a:lnL>
                      <a:noFill/>
                    </a:lnL>
                    <a:lnR w="12700" cap="flat" cmpd="sng" algn="ctr">
                      <a:noFill/>
                      <a:prstDash val="solid"/>
                      <a:miter lim="800000"/>
                    </a:lnR>
                    <a:lnT w="12700" cap="flat" cmpd="sng" algn="ctr">
                      <a:noFill/>
                      <a:prstDash val="solid"/>
                      <a:miter lim="800000"/>
                    </a:lnT>
                    <a:lnB w="12700" cap="flat" cmpd="sng" algn="ctr">
                      <a:noFill/>
                      <a:prstDash val="solid"/>
                      <a:miter lim="800000"/>
                    </a:lnB>
                    <a:lnTlToBr w="12700" cmpd="sng">
                      <a:noFill/>
                      <a:prstDash val="solid"/>
                    </a:lnTlToBr>
                    <a:lnBlToTr w="12700" cmpd="sng">
                      <a:noFill/>
                      <a:prstDash val="solid"/>
                    </a:lnBlToTr>
                  </a:tcPr>
                </a:tc>
                <a:extLst>
                  <a:ext uri="{0D108BD9-81ED-4DB2-BD59-A6C34878D82A}">
                    <a16:rowId xmlns:a16="http://schemas.microsoft.com/office/drawing/2014/main" val="1031597798"/>
                  </a:ext>
                </a:extLst>
              </a:tr>
              <a:tr h="321193">
                <a:tc>
                  <a:txBody>
                    <a:bodyPr/>
                    <a:lstStyle/>
                    <a:p>
                      <a:pPr algn="ctr"/>
                      <a:r>
                        <a:rPr lang="en-US" sz="1200">
                          <a:latin typeface="Quicksand" panose="02070303000000060000" pitchFamily="18" charset="77"/>
                        </a:rPr>
                        <a:t>Row heading</a:t>
                      </a:r>
                    </a:p>
                  </a:txBody>
                  <a:tcPr anchor="ctr">
                    <a:lnL w="12700" cap="flat" cmpd="sng" algn="ctr">
                      <a:noFill/>
                      <a:prstDash val="solid"/>
                      <a:miter lim="800000"/>
                    </a:lnL>
                    <a:lnR>
                      <a:noFill/>
                    </a:lnR>
                    <a:lnT w="12700" cap="flat" cmpd="sng" algn="ctr">
                      <a:noFill/>
                      <a:prstDash val="solid"/>
                      <a:miter lim="800000"/>
                    </a:lnT>
                    <a:lnB w="12700" cap="flat" cmpd="sng" algn="ctr">
                      <a:noFill/>
                      <a:prstDash val="solid"/>
                      <a:miter lim="800000"/>
                    </a:lnB>
                    <a:lnTlToBr w="12700" cmpd="sng">
                      <a:noFill/>
                      <a:prstDash val="solid"/>
                    </a:lnTlToBr>
                    <a:lnBlToTr w="12700" cmpd="sng">
                      <a:noFill/>
                      <a:prstDash val="solid"/>
                    </a:lnBlToTr>
                  </a:tcPr>
                </a:tc>
                <a:tc>
                  <a:txBody>
                    <a:bodyPr/>
                    <a:lstStyle/>
                    <a:p>
                      <a:pPr algn="ctr"/>
                      <a:r>
                        <a:rPr lang="en-US" sz="1200">
                          <a:latin typeface="Quicksand" panose="02070303000000060000" pitchFamily="18" charset="77"/>
                        </a:rPr>
                        <a:t>40%</a:t>
                      </a:r>
                    </a:p>
                  </a:txBody>
                  <a:tcPr anchor="ctr">
                    <a:lnL>
                      <a:noFill/>
                    </a:lnL>
                    <a:lnR>
                      <a:noFill/>
                    </a:lnR>
                    <a:lnT w="12700" cap="flat" cmpd="sng" algn="ctr">
                      <a:noFill/>
                      <a:prstDash val="solid"/>
                      <a:miter lim="800000"/>
                    </a:lnT>
                    <a:lnB w="12700" cap="flat" cmpd="sng" algn="ctr">
                      <a:noFill/>
                      <a:prstDash val="solid"/>
                      <a:miter lim="800000"/>
                    </a:lnB>
                    <a:lnTlToBr w="12700" cmpd="sng">
                      <a:noFill/>
                      <a:prstDash val="solid"/>
                    </a:lnTlToBr>
                    <a:lnBlToTr w="12700" cmpd="sng">
                      <a:noFill/>
                      <a:prstDash val="solid"/>
                    </a:lnBlToTr>
                  </a:tcPr>
                </a:tc>
                <a:tc>
                  <a:txBody>
                    <a:bodyPr/>
                    <a:lstStyle/>
                    <a:p>
                      <a:pPr algn="ctr"/>
                      <a:r>
                        <a:rPr lang="en-US" sz="1200">
                          <a:latin typeface="Quicksand" panose="02070303000000060000" pitchFamily="18" charset="77"/>
                        </a:rPr>
                        <a:t>36%</a:t>
                      </a:r>
                    </a:p>
                  </a:txBody>
                  <a:tcPr anchor="ctr">
                    <a:lnL>
                      <a:noFill/>
                    </a:lnL>
                    <a:lnR>
                      <a:noFill/>
                    </a:lnR>
                    <a:lnT w="12700" cap="flat" cmpd="sng" algn="ctr">
                      <a:noFill/>
                      <a:prstDash val="solid"/>
                      <a:miter lim="800000"/>
                    </a:lnT>
                    <a:lnB w="12700" cap="flat" cmpd="sng" algn="ctr">
                      <a:noFill/>
                      <a:prstDash val="solid"/>
                      <a:miter lim="800000"/>
                    </a:lnB>
                    <a:lnTlToBr w="12700" cmpd="sng">
                      <a:noFill/>
                      <a:prstDash val="solid"/>
                    </a:lnTlToBr>
                    <a:lnBlToTr w="12700" cmpd="sng">
                      <a:noFill/>
                      <a:prstDash val="solid"/>
                    </a:lnBlToTr>
                  </a:tcPr>
                </a:tc>
                <a:tc>
                  <a:txBody>
                    <a:bodyPr/>
                    <a:lstStyle/>
                    <a:p>
                      <a:pPr algn="ctr"/>
                      <a:r>
                        <a:rPr lang="en-US" sz="1200">
                          <a:latin typeface="Quicksand" panose="02070303000000060000" pitchFamily="18" charset="77"/>
                        </a:rPr>
                        <a:t>+4%</a:t>
                      </a:r>
                    </a:p>
                  </a:txBody>
                  <a:tcPr anchor="ctr">
                    <a:lnL>
                      <a:noFill/>
                    </a:lnL>
                    <a:lnR w="12700" cap="flat" cmpd="sng" algn="ctr">
                      <a:noFill/>
                      <a:prstDash val="solid"/>
                      <a:miter lim="800000"/>
                    </a:lnR>
                    <a:lnT w="12700" cap="flat" cmpd="sng" algn="ctr">
                      <a:noFill/>
                      <a:prstDash val="solid"/>
                      <a:miter lim="800000"/>
                    </a:lnT>
                    <a:lnB w="12700" cap="flat" cmpd="sng" algn="ctr">
                      <a:noFill/>
                      <a:prstDash val="solid"/>
                      <a:miter lim="800000"/>
                    </a:lnB>
                    <a:lnTlToBr w="12700" cmpd="sng">
                      <a:noFill/>
                      <a:prstDash val="solid"/>
                    </a:lnTlToBr>
                    <a:lnBlToTr w="12700" cmpd="sng">
                      <a:noFill/>
                      <a:prstDash val="solid"/>
                    </a:lnBlToTr>
                  </a:tcPr>
                </a:tc>
                <a:extLst>
                  <a:ext uri="{0D108BD9-81ED-4DB2-BD59-A6C34878D82A}">
                    <a16:rowId xmlns:a16="http://schemas.microsoft.com/office/drawing/2014/main" val="1194376521"/>
                  </a:ext>
                </a:extLst>
              </a:tr>
              <a:tr h="371107">
                <a:tc>
                  <a:txBody>
                    <a:bodyPr/>
                    <a:lstStyle/>
                    <a:p>
                      <a:pPr algn="ctr"/>
                      <a:r>
                        <a:rPr lang="en-US" sz="1200">
                          <a:solidFill>
                            <a:srgbClr val="222233"/>
                          </a:solidFill>
                          <a:latin typeface="Quicksand" panose="02070303000000060000" pitchFamily="18" charset="77"/>
                        </a:rPr>
                        <a:t>Row result</a:t>
                      </a:r>
                    </a:p>
                  </a:txBody>
                  <a:tcPr anchor="ctr">
                    <a:lnL w="12700" cap="flat" cmpd="sng" algn="ctr">
                      <a:noFill/>
                      <a:prstDash val="solid"/>
                      <a:miter lim="800000"/>
                    </a:lnL>
                    <a:lnR>
                      <a:noFill/>
                    </a:lnR>
                    <a:lnT w="12700" cap="flat" cmpd="sng" algn="ctr">
                      <a:noFill/>
                      <a:prstDash val="solid"/>
                      <a:miter lim="800000"/>
                    </a:lnT>
                    <a:lnB w="12700" cap="flat" cmpd="sng" algn="ctr">
                      <a:noFill/>
                      <a:prstDash val="solid"/>
                      <a:miter lim="800000"/>
                    </a:lnB>
                    <a:lnTlToBr w="12700" cmpd="sng">
                      <a:noFill/>
                      <a:prstDash val="solid"/>
                    </a:lnTlToBr>
                    <a:lnBlToTr w="12700" cmpd="sng">
                      <a:noFill/>
                      <a:prstDash val="solid"/>
                    </a:lnBlToTr>
                    <a:solidFill>
                      <a:srgbClr val="222233">
                        <a:alpha val="25005"/>
                      </a:srgbClr>
                    </a:solidFill>
                  </a:tcPr>
                </a:tc>
                <a:tc>
                  <a:txBody>
                    <a:bodyPr/>
                    <a:lstStyle/>
                    <a:p>
                      <a:pPr algn="ctr"/>
                      <a:r>
                        <a:rPr lang="en-US" sz="1200">
                          <a:solidFill>
                            <a:srgbClr val="222233"/>
                          </a:solidFill>
                          <a:latin typeface="Quicksand" panose="02070303000000060000" pitchFamily="18" charset="77"/>
                        </a:rPr>
                        <a:t>5,000,000</a:t>
                      </a:r>
                    </a:p>
                  </a:txBody>
                  <a:tcPr anchor="ctr">
                    <a:lnL>
                      <a:noFill/>
                    </a:lnL>
                    <a:lnR>
                      <a:noFill/>
                    </a:lnR>
                    <a:lnT w="12700" cap="flat" cmpd="sng" algn="ctr">
                      <a:noFill/>
                      <a:prstDash val="solid"/>
                      <a:miter lim="800000"/>
                    </a:lnT>
                    <a:lnB w="12700" cap="flat" cmpd="sng" algn="ctr">
                      <a:noFill/>
                      <a:prstDash val="solid"/>
                      <a:miter lim="800000"/>
                    </a:lnB>
                    <a:lnTlToBr w="12700" cmpd="sng">
                      <a:noFill/>
                      <a:prstDash val="solid"/>
                    </a:lnTlToBr>
                    <a:lnBlToTr w="12700" cmpd="sng">
                      <a:noFill/>
                      <a:prstDash val="solid"/>
                    </a:lnBlToTr>
                    <a:solidFill>
                      <a:srgbClr val="222233">
                        <a:alpha val="25005"/>
                      </a:srgbClr>
                    </a:solidFill>
                  </a:tcPr>
                </a:tc>
                <a:tc>
                  <a:txBody>
                    <a:bodyPr/>
                    <a:lstStyle/>
                    <a:p>
                      <a:pPr algn="ctr"/>
                      <a:r>
                        <a:rPr lang="en-US" sz="1200">
                          <a:solidFill>
                            <a:srgbClr val="222233"/>
                          </a:solidFill>
                          <a:latin typeface="Quicksand" panose="02070303000000060000" pitchFamily="18" charset="77"/>
                        </a:rPr>
                        <a:t>4,500,000</a:t>
                      </a:r>
                    </a:p>
                  </a:txBody>
                  <a:tcPr anchor="ctr">
                    <a:lnL>
                      <a:noFill/>
                    </a:lnL>
                    <a:lnR>
                      <a:noFill/>
                    </a:lnR>
                    <a:lnT w="12700" cap="flat" cmpd="sng" algn="ctr">
                      <a:noFill/>
                      <a:prstDash val="solid"/>
                      <a:miter lim="800000"/>
                    </a:lnT>
                    <a:lnB w="12700" cap="flat" cmpd="sng" algn="ctr">
                      <a:noFill/>
                      <a:prstDash val="solid"/>
                      <a:miter lim="800000"/>
                    </a:lnB>
                    <a:lnTlToBr w="12700" cmpd="sng">
                      <a:noFill/>
                      <a:prstDash val="solid"/>
                    </a:lnTlToBr>
                    <a:lnBlToTr w="12700" cmpd="sng">
                      <a:noFill/>
                      <a:prstDash val="solid"/>
                    </a:lnBlToTr>
                    <a:solidFill>
                      <a:srgbClr val="222233">
                        <a:alpha val="25005"/>
                      </a:srgbClr>
                    </a:solidFill>
                  </a:tcPr>
                </a:tc>
                <a:tc>
                  <a:txBody>
                    <a:bodyPr/>
                    <a:lstStyle/>
                    <a:p>
                      <a:pPr algn="ctr"/>
                      <a:r>
                        <a:rPr lang="en-US" sz="1200">
                          <a:solidFill>
                            <a:srgbClr val="222233"/>
                          </a:solidFill>
                          <a:latin typeface="Quicksand" panose="02070303000000060000" pitchFamily="18" charset="77"/>
                        </a:rPr>
                        <a:t>+11%</a:t>
                      </a:r>
                    </a:p>
                  </a:txBody>
                  <a:tcPr anchor="ctr">
                    <a:lnL>
                      <a:noFill/>
                    </a:lnL>
                    <a:lnR w="12700" cap="flat" cmpd="sng" algn="ctr">
                      <a:noFill/>
                      <a:prstDash val="solid"/>
                      <a:miter lim="800000"/>
                    </a:lnR>
                    <a:lnT w="12700" cap="flat" cmpd="sng" algn="ctr">
                      <a:noFill/>
                      <a:prstDash val="solid"/>
                      <a:miter lim="800000"/>
                    </a:lnT>
                    <a:lnB w="12700" cap="flat" cmpd="sng" algn="ctr">
                      <a:noFill/>
                      <a:prstDash val="solid"/>
                      <a:miter lim="800000"/>
                    </a:lnB>
                    <a:lnTlToBr w="12700" cmpd="sng">
                      <a:noFill/>
                      <a:prstDash val="solid"/>
                    </a:lnTlToBr>
                    <a:lnBlToTr w="12700" cmpd="sng">
                      <a:noFill/>
                      <a:prstDash val="solid"/>
                    </a:lnBlToTr>
                    <a:solidFill>
                      <a:srgbClr val="222233">
                        <a:alpha val="25005"/>
                      </a:srgbClr>
                    </a:solidFill>
                  </a:tcPr>
                </a:tc>
                <a:extLst>
                  <a:ext uri="{0D108BD9-81ED-4DB2-BD59-A6C34878D82A}">
                    <a16:rowId xmlns:a16="http://schemas.microsoft.com/office/drawing/2014/main" val="1918266800"/>
                  </a:ext>
                </a:extLst>
              </a:tr>
            </a:tbl>
          </a:graphicData>
        </a:graphic>
      </p:graphicFrame>
      <p:graphicFrame>
        <p:nvGraphicFramePr>
          <p:cNvPr id="9" name="Table Placeholder 3">
            <a:extLst>
              <a:ext uri="{FF2B5EF4-FFF2-40B4-BE49-F238E27FC236}">
                <a16:creationId xmlns:a16="http://schemas.microsoft.com/office/drawing/2014/main" id="{D7083553-258D-4A49-E44F-A6387CA481F0}"/>
              </a:ext>
            </a:extLst>
          </p:cNvPr>
          <p:cNvGraphicFramePr>
            <a:graphicFrameLocks/>
          </p:cNvGraphicFramePr>
          <p:nvPr userDrawn="1">
            <p:extLst>
              <p:ext uri="{D42A27DB-BD31-4B8C-83A1-F6EECF244321}">
                <p14:modId xmlns:p14="http://schemas.microsoft.com/office/powerpoint/2010/main" val="2129321133"/>
              </p:ext>
            </p:extLst>
          </p:nvPr>
        </p:nvGraphicFramePr>
        <p:xfrm>
          <a:off x="5987845" y="3843815"/>
          <a:ext cx="5805721" cy="2006379"/>
        </p:xfrm>
        <a:graphic>
          <a:graphicData uri="http://schemas.openxmlformats.org/drawingml/2006/table">
            <a:tbl>
              <a:tblPr firstRow="1" bandRow="1">
                <a:tableStyleId>{7E9639D4-E3E2-4D34-9284-5A2195B3D0D7}</a:tableStyleId>
              </a:tblPr>
              <a:tblGrid>
                <a:gridCol w="2114072">
                  <a:extLst>
                    <a:ext uri="{9D8B030D-6E8A-4147-A177-3AD203B41FA5}">
                      <a16:colId xmlns:a16="http://schemas.microsoft.com/office/drawing/2014/main" val="130956065"/>
                    </a:ext>
                  </a:extLst>
                </a:gridCol>
                <a:gridCol w="1170184">
                  <a:extLst>
                    <a:ext uri="{9D8B030D-6E8A-4147-A177-3AD203B41FA5}">
                      <a16:colId xmlns:a16="http://schemas.microsoft.com/office/drawing/2014/main" val="2749965458"/>
                    </a:ext>
                  </a:extLst>
                </a:gridCol>
                <a:gridCol w="1281628">
                  <a:extLst>
                    <a:ext uri="{9D8B030D-6E8A-4147-A177-3AD203B41FA5}">
                      <a16:colId xmlns:a16="http://schemas.microsoft.com/office/drawing/2014/main" val="2116711163"/>
                    </a:ext>
                  </a:extLst>
                </a:gridCol>
                <a:gridCol w="1239837">
                  <a:extLst>
                    <a:ext uri="{9D8B030D-6E8A-4147-A177-3AD203B41FA5}">
                      <a16:colId xmlns:a16="http://schemas.microsoft.com/office/drawing/2014/main" val="1186885001"/>
                    </a:ext>
                  </a:extLst>
                </a:gridCol>
              </a:tblGrid>
              <a:tr h="309319">
                <a:tc>
                  <a:txBody>
                    <a:bodyPr/>
                    <a:lstStyle/>
                    <a:p>
                      <a:pPr algn="ctr"/>
                      <a:r>
                        <a:rPr lang="en-US" sz="1200">
                          <a:solidFill>
                            <a:schemeClr val="bg1"/>
                          </a:solidFill>
                          <a:latin typeface="Quicksand" panose="02070303000000060000" pitchFamily="18" charset="77"/>
                        </a:rPr>
                        <a:t>Lorem ipsum</a:t>
                      </a:r>
                    </a:p>
                  </a:txBody>
                  <a:tcPr anchor="ctr">
                    <a:lnL w="12700" cap="flat" cmpd="sng" algn="ctr">
                      <a:noFill/>
                      <a:prstDash val="solid"/>
                      <a:miter lim="800000"/>
                    </a:lnL>
                    <a:lnR>
                      <a:noFill/>
                    </a:lnR>
                    <a:lnT w="12700" cap="flat" cmpd="sng" algn="ctr">
                      <a:noFill/>
                      <a:prstDash val="solid"/>
                      <a:miter lim="800000"/>
                    </a:lnT>
                    <a:lnB w="12700" cap="flat" cmpd="sng" algn="ctr">
                      <a:noFill/>
                      <a:prstDash val="solid"/>
                      <a:miter lim="800000"/>
                    </a:lnB>
                    <a:lnTlToBr w="12700" cmpd="sng">
                      <a:noFill/>
                      <a:prstDash val="solid"/>
                    </a:lnTlToBr>
                    <a:lnBlToTr w="12700" cmpd="sng">
                      <a:noFill/>
                      <a:prstDash val="solid"/>
                    </a:lnBlToTr>
                    <a:solidFill>
                      <a:schemeClr val="tx1"/>
                    </a:solidFill>
                  </a:tcPr>
                </a:tc>
                <a:tc>
                  <a:txBody>
                    <a:bodyPr/>
                    <a:lstStyle/>
                    <a:p>
                      <a:pPr algn="ctr"/>
                      <a:r>
                        <a:rPr lang="en-US" sz="1200">
                          <a:solidFill>
                            <a:schemeClr val="bg1"/>
                          </a:solidFill>
                          <a:latin typeface="Quicksand" panose="02070303000000060000" pitchFamily="18" charset="77"/>
                        </a:rPr>
                        <a:t>Heading 1</a:t>
                      </a:r>
                    </a:p>
                  </a:txBody>
                  <a:tcPr anchor="ctr">
                    <a:lnL>
                      <a:noFill/>
                    </a:lnL>
                    <a:lnR>
                      <a:noFill/>
                    </a:lnR>
                    <a:lnT w="12700" cap="flat" cmpd="sng" algn="ctr">
                      <a:noFill/>
                      <a:prstDash val="solid"/>
                      <a:miter lim="800000"/>
                    </a:lnT>
                    <a:lnB w="12700" cap="flat" cmpd="sng" algn="ctr">
                      <a:noFill/>
                      <a:prstDash val="solid"/>
                      <a:miter lim="800000"/>
                    </a:lnB>
                    <a:lnTlToBr w="12700" cmpd="sng">
                      <a:noFill/>
                      <a:prstDash val="solid"/>
                    </a:lnTlToBr>
                    <a:lnBlToTr w="12700" cmpd="sng">
                      <a:noFill/>
                      <a:prstDash val="solid"/>
                    </a:lnBlToTr>
                    <a:solidFill>
                      <a:schemeClr val="tx1"/>
                    </a:solidFill>
                  </a:tcPr>
                </a:tc>
                <a:tc>
                  <a:txBody>
                    <a:bodyPr/>
                    <a:lstStyle/>
                    <a:p>
                      <a:pPr algn="ctr"/>
                      <a:r>
                        <a:rPr lang="en-US" sz="1200">
                          <a:solidFill>
                            <a:schemeClr val="bg1"/>
                          </a:solidFill>
                          <a:latin typeface="Quicksand" panose="02070303000000060000" pitchFamily="18" charset="77"/>
                        </a:rPr>
                        <a:t>Heading 2</a:t>
                      </a:r>
                    </a:p>
                  </a:txBody>
                  <a:tcPr anchor="ctr">
                    <a:lnL>
                      <a:noFill/>
                    </a:lnL>
                    <a:lnR>
                      <a:noFill/>
                    </a:lnR>
                    <a:lnT w="12700" cap="flat" cmpd="sng" algn="ctr">
                      <a:noFill/>
                      <a:prstDash val="solid"/>
                      <a:miter lim="800000"/>
                    </a:lnT>
                    <a:lnB w="12700" cap="flat" cmpd="sng" algn="ctr">
                      <a:noFill/>
                      <a:prstDash val="solid"/>
                      <a:miter lim="800000"/>
                    </a:lnB>
                    <a:lnTlToBr w="12700" cmpd="sng">
                      <a:noFill/>
                      <a:prstDash val="solid"/>
                    </a:lnTlToBr>
                    <a:lnBlToTr w="12700" cmpd="sng">
                      <a:noFill/>
                      <a:prstDash val="solid"/>
                    </a:lnBlToTr>
                    <a:solidFill>
                      <a:schemeClr val="tx1"/>
                    </a:solidFill>
                  </a:tcPr>
                </a:tc>
                <a:tc>
                  <a:txBody>
                    <a:bodyPr/>
                    <a:lstStyle/>
                    <a:p>
                      <a:pPr algn="ctr"/>
                      <a:r>
                        <a:rPr lang="en-US" sz="1200">
                          <a:solidFill>
                            <a:schemeClr val="bg1"/>
                          </a:solidFill>
                          <a:latin typeface="Quicksand" panose="02070303000000060000" pitchFamily="18" charset="77"/>
                        </a:rPr>
                        <a:t>Heading 3</a:t>
                      </a:r>
                    </a:p>
                  </a:txBody>
                  <a:tcPr anchor="ctr">
                    <a:lnL>
                      <a:noFill/>
                    </a:lnL>
                    <a:lnR w="12700" cap="flat" cmpd="sng" algn="ctr">
                      <a:noFill/>
                      <a:prstDash val="solid"/>
                      <a:miter lim="800000"/>
                    </a:lnR>
                    <a:lnT w="12700" cap="flat" cmpd="sng" algn="ctr">
                      <a:noFill/>
                      <a:prstDash val="solid"/>
                      <a:miter lim="800000"/>
                    </a:lnT>
                    <a:lnB w="12700" cap="flat" cmpd="sng" algn="ctr">
                      <a:noFill/>
                      <a:prstDash val="solid"/>
                      <a:miter lim="800000"/>
                    </a:lnB>
                    <a:lnTlToBr w="12700" cmpd="sng">
                      <a:noFill/>
                      <a:prstDash val="solid"/>
                    </a:lnTlToBr>
                    <a:lnBlToTr w="12700" cmpd="sng">
                      <a:noFill/>
                      <a:prstDash val="solid"/>
                    </a:lnBlToTr>
                    <a:solidFill>
                      <a:schemeClr val="tx1"/>
                    </a:solidFill>
                  </a:tcPr>
                </a:tc>
                <a:extLst>
                  <a:ext uri="{0D108BD9-81ED-4DB2-BD59-A6C34878D82A}">
                    <a16:rowId xmlns:a16="http://schemas.microsoft.com/office/drawing/2014/main" val="3741017008"/>
                  </a:ext>
                </a:extLst>
              </a:tr>
              <a:tr h="311860">
                <a:tc>
                  <a:txBody>
                    <a:bodyPr/>
                    <a:lstStyle/>
                    <a:p>
                      <a:pPr algn="ctr"/>
                      <a:r>
                        <a:rPr lang="en-US" sz="1200">
                          <a:latin typeface="Quicksand" panose="02070303000000060000" pitchFamily="18" charset="77"/>
                        </a:rPr>
                        <a:t>Row heading</a:t>
                      </a:r>
                    </a:p>
                  </a:txBody>
                  <a:tcPr anchor="ctr">
                    <a:lnL w="12700" cap="flat" cmpd="sng" algn="ctr">
                      <a:noFill/>
                      <a:prstDash val="solid"/>
                      <a:miter lim="800000"/>
                    </a:lnL>
                    <a:lnR>
                      <a:noFill/>
                    </a:lnR>
                    <a:lnT w="12700" cap="flat" cmpd="sng" algn="ctr">
                      <a:noFill/>
                      <a:prstDash val="solid"/>
                      <a:miter lim="800000"/>
                    </a:lnT>
                    <a:lnB w="12700" cap="flat" cmpd="sng" algn="ctr">
                      <a:noFill/>
                      <a:prstDash val="solid"/>
                      <a:miter lim="800000"/>
                    </a:lnB>
                    <a:lnTlToBr w="12700" cmpd="sng">
                      <a:noFill/>
                      <a:prstDash val="solid"/>
                    </a:lnTlToBr>
                    <a:lnBlToTr w="12700" cmpd="sng">
                      <a:noFill/>
                      <a:prstDash val="solid"/>
                    </a:lnBlToTr>
                  </a:tcPr>
                </a:tc>
                <a:tc>
                  <a:txBody>
                    <a:bodyPr/>
                    <a:lstStyle/>
                    <a:p>
                      <a:pPr algn="ctr"/>
                      <a:r>
                        <a:rPr lang="en-US" sz="1200">
                          <a:latin typeface="Quicksand" panose="02070303000000060000" pitchFamily="18" charset="77"/>
                        </a:rPr>
                        <a:t>2,500,000</a:t>
                      </a:r>
                    </a:p>
                  </a:txBody>
                  <a:tcPr anchor="ctr">
                    <a:lnL>
                      <a:noFill/>
                    </a:lnL>
                    <a:lnR>
                      <a:noFill/>
                    </a:lnR>
                    <a:lnT w="12700" cap="flat" cmpd="sng" algn="ctr">
                      <a:noFill/>
                      <a:prstDash val="solid"/>
                      <a:miter lim="800000"/>
                    </a:lnT>
                    <a:lnB w="12700" cap="flat" cmpd="sng" algn="ctr">
                      <a:noFill/>
                      <a:prstDash val="solid"/>
                      <a:miter lim="800000"/>
                    </a:lnB>
                    <a:lnTlToBr w="12700" cmpd="sng">
                      <a:noFill/>
                      <a:prstDash val="solid"/>
                    </a:lnTlToBr>
                    <a:lnBlToTr w="12700" cmpd="sng">
                      <a:noFill/>
                      <a:prstDash val="solid"/>
                    </a:lnBlToTr>
                  </a:tcPr>
                </a:tc>
                <a:tc>
                  <a:txBody>
                    <a:bodyPr/>
                    <a:lstStyle/>
                    <a:p>
                      <a:pPr algn="ctr"/>
                      <a:r>
                        <a:rPr lang="en-US" sz="1200">
                          <a:latin typeface="Quicksand" panose="02070303000000060000" pitchFamily="18" charset="77"/>
                        </a:rPr>
                        <a:t>2,200,000</a:t>
                      </a:r>
                    </a:p>
                  </a:txBody>
                  <a:tcPr anchor="ctr">
                    <a:lnL>
                      <a:noFill/>
                    </a:lnL>
                    <a:lnR>
                      <a:noFill/>
                    </a:lnR>
                    <a:lnT w="12700" cap="flat" cmpd="sng" algn="ctr">
                      <a:noFill/>
                      <a:prstDash val="solid"/>
                      <a:miter lim="800000"/>
                    </a:lnT>
                    <a:lnB w="12700" cap="flat" cmpd="sng" algn="ctr">
                      <a:noFill/>
                      <a:prstDash val="solid"/>
                      <a:miter lim="800000"/>
                    </a:lnB>
                    <a:lnTlToBr w="12700" cmpd="sng">
                      <a:noFill/>
                      <a:prstDash val="solid"/>
                    </a:lnTlToBr>
                    <a:lnBlToTr w="12700" cmpd="sng">
                      <a:noFill/>
                      <a:prstDash val="solid"/>
                    </a:lnBlToTr>
                  </a:tcPr>
                </a:tc>
                <a:tc>
                  <a:txBody>
                    <a:bodyPr/>
                    <a:lstStyle/>
                    <a:p>
                      <a:pPr algn="ctr"/>
                      <a:r>
                        <a:rPr lang="en-US" sz="1200">
                          <a:latin typeface="Quicksand" panose="02070303000000060000" pitchFamily="18" charset="77"/>
                        </a:rPr>
                        <a:t>+14%</a:t>
                      </a:r>
                    </a:p>
                  </a:txBody>
                  <a:tcPr anchor="ctr">
                    <a:lnL>
                      <a:noFill/>
                    </a:lnL>
                    <a:lnR w="12700" cap="flat" cmpd="sng" algn="ctr">
                      <a:noFill/>
                      <a:prstDash val="solid"/>
                      <a:miter lim="800000"/>
                    </a:lnR>
                    <a:lnT w="12700" cap="flat" cmpd="sng" algn="ctr">
                      <a:noFill/>
                      <a:prstDash val="solid"/>
                      <a:miter lim="800000"/>
                    </a:lnT>
                    <a:lnB w="12700" cap="flat" cmpd="sng" algn="ctr">
                      <a:noFill/>
                      <a:prstDash val="solid"/>
                      <a:miter lim="800000"/>
                    </a:lnB>
                    <a:lnTlToBr w="12700" cmpd="sng">
                      <a:noFill/>
                      <a:prstDash val="solid"/>
                    </a:lnTlToBr>
                    <a:lnBlToTr w="12700" cmpd="sng">
                      <a:noFill/>
                      <a:prstDash val="solid"/>
                    </a:lnBlToTr>
                  </a:tcPr>
                </a:tc>
                <a:extLst>
                  <a:ext uri="{0D108BD9-81ED-4DB2-BD59-A6C34878D82A}">
                    <a16:rowId xmlns:a16="http://schemas.microsoft.com/office/drawing/2014/main" val="511888340"/>
                  </a:ext>
                </a:extLst>
              </a:tr>
              <a:tr h="330526">
                <a:tc>
                  <a:txBody>
                    <a:bodyPr/>
                    <a:lstStyle/>
                    <a:p>
                      <a:pPr algn="ctr"/>
                      <a:r>
                        <a:rPr lang="en-US" sz="1200">
                          <a:latin typeface="Quicksand" panose="02070303000000060000" pitchFamily="18" charset="77"/>
                        </a:rPr>
                        <a:t>Row heading</a:t>
                      </a:r>
                    </a:p>
                  </a:txBody>
                  <a:tcPr anchor="ctr">
                    <a:lnL w="12700" cap="flat" cmpd="sng" algn="ctr">
                      <a:noFill/>
                      <a:prstDash val="solid"/>
                      <a:miter lim="800000"/>
                    </a:lnL>
                    <a:lnR>
                      <a:noFill/>
                    </a:lnR>
                    <a:lnT w="12700" cap="flat" cmpd="sng" algn="ctr">
                      <a:noFill/>
                      <a:prstDash val="solid"/>
                      <a:miter lim="800000"/>
                    </a:lnT>
                    <a:lnB w="12700" cap="flat" cmpd="sng" algn="ctr">
                      <a:noFill/>
                      <a:prstDash val="solid"/>
                      <a:miter lim="800000"/>
                    </a:lnB>
                    <a:lnTlToBr w="12700" cmpd="sng">
                      <a:noFill/>
                      <a:prstDash val="solid"/>
                    </a:lnTlToBr>
                    <a:lnBlToTr w="12700" cmpd="sng">
                      <a:noFill/>
                      <a:prstDash val="solid"/>
                    </a:lnBlToTr>
                  </a:tcPr>
                </a:tc>
                <a:tc>
                  <a:txBody>
                    <a:bodyPr/>
                    <a:lstStyle/>
                    <a:p>
                      <a:pPr algn="ctr"/>
                      <a:r>
                        <a:rPr lang="en-US" sz="1200">
                          <a:latin typeface="Quicksand" panose="02070303000000060000" pitchFamily="18" charset="77"/>
                        </a:rPr>
                        <a:t>1,200,000</a:t>
                      </a:r>
                    </a:p>
                  </a:txBody>
                  <a:tcPr anchor="ctr">
                    <a:lnL>
                      <a:noFill/>
                    </a:lnL>
                    <a:lnR>
                      <a:noFill/>
                    </a:lnR>
                    <a:lnT w="12700" cap="flat" cmpd="sng" algn="ctr">
                      <a:noFill/>
                      <a:prstDash val="solid"/>
                      <a:miter lim="800000"/>
                    </a:lnT>
                    <a:lnB w="12700" cap="flat" cmpd="sng" algn="ctr">
                      <a:noFill/>
                      <a:prstDash val="solid"/>
                      <a:miter lim="800000"/>
                    </a:lnB>
                    <a:lnTlToBr w="12700" cmpd="sng">
                      <a:noFill/>
                      <a:prstDash val="solid"/>
                    </a:lnTlToBr>
                    <a:lnBlToTr w="12700" cmpd="sng">
                      <a:noFill/>
                      <a:prstDash val="solid"/>
                    </a:lnBlToTr>
                  </a:tcPr>
                </a:tc>
                <a:tc>
                  <a:txBody>
                    <a:bodyPr/>
                    <a:lstStyle/>
                    <a:p>
                      <a:pPr algn="ctr"/>
                      <a:r>
                        <a:rPr lang="en-US" sz="1200">
                          <a:latin typeface="Quicksand" panose="02070303000000060000" pitchFamily="18" charset="77"/>
                        </a:rPr>
                        <a:t>1,400,000</a:t>
                      </a:r>
                    </a:p>
                  </a:txBody>
                  <a:tcPr anchor="ctr">
                    <a:lnL>
                      <a:noFill/>
                    </a:lnL>
                    <a:lnR>
                      <a:noFill/>
                    </a:lnR>
                    <a:lnT w="12700" cap="flat" cmpd="sng" algn="ctr">
                      <a:noFill/>
                      <a:prstDash val="solid"/>
                      <a:miter lim="800000"/>
                    </a:lnT>
                    <a:lnB w="12700" cap="flat" cmpd="sng" algn="ctr">
                      <a:noFill/>
                      <a:prstDash val="solid"/>
                      <a:miter lim="800000"/>
                    </a:lnB>
                    <a:lnTlToBr w="12700" cmpd="sng">
                      <a:noFill/>
                      <a:prstDash val="solid"/>
                    </a:lnTlToBr>
                    <a:lnBlToTr w="12700" cmpd="sng">
                      <a:noFill/>
                      <a:prstDash val="solid"/>
                    </a:lnBlToTr>
                  </a:tcPr>
                </a:tc>
                <a:tc>
                  <a:txBody>
                    <a:bodyPr/>
                    <a:lstStyle/>
                    <a:p>
                      <a:pPr algn="ctr"/>
                      <a:r>
                        <a:rPr lang="en-US" sz="1200">
                          <a:latin typeface="Quicksand" panose="02070303000000060000" pitchFamily="18" charset="77"/>
                        </a:rPr>
                        <a:t>-14%</a:t>
                      </a:r>
                    </a:p>
                  </a:txBody>
                  <a:tcPr anchor="ctr">
                    <a:lnL>
                      <a:noFill/>
                    </a:lnL>
                    <a:lnR w="12700" cap="flat" cmpd="sng" algn="ctr">
                      <a:noFill/>
                      <a:prstDash val="solid"/>
                      <a:miter lim="800000"/>
                    </a:lnR>
                    <a:lnT w="12700" cap="flat" cmpd="sng" algn="ctr">
                      <a:noFill/>
                      <a:prstDash val="solid"/>
                      <a:miter lim="800000"/>
                    </a:lnT>
                    <a:lnB w="12700" cap="flat" cmpd="sng" algn="ctr">
                      <a:noFill/>
                      <a:prstDash val="solid"/>
                      <a:miter lim="800000"/>
                    </a:lnB>
                    <a:lnTlToBr w="12700" cmpd="sng">
                      <a:noFill/>
                      <a:prstDash val="solid"/>
                    </a:lnTlToBr>
                    <a:lnBlToTr w="12700" cmpd="sng">
                      <a:noFill/>
                      <a:prstDash val="solid"/>
                    </a:lnBlToTr>
                  </a:tcPr>
                </a:tc>
                <a:extLst>
                  <a:ext uri="{0D108BD9-81ED-4DB2-BD59-A6C34878D82A}">
                    <a16:rowId xmlns:a16="http://schemas.microsoft.com/office/drawing/2014/main" val="3937089168"/>
                  </a:ext>
                </a:extLst>
              </a:tr>
              <a:tr h="362374">
                <a:tc>
                  <a:txBody>
                    <a:bodyPr/>
                    <a:lstStyle/>
                    <a:p>
                      <a:pPr algn="ctr"/>
                      <a:r>
                        <a:rPr lang="en-US" sz="1200">
                          <a:latin typeface="Quicksand" panose="02070303000000060000" pitchFamily="18" charset="77"/>
                        </a:rPr>
                        <a:t>Row heading</a:t>
                      </a:r>
                    </a:p>
                  </a:txBody>
                  <a:tcPr anchor="ctr">
                    <a:lnL w="12700" cap="flat" cmpd="sng" algn="ctr">
                      <a:noFill/>
                      <a:prstDash val="solid"/>
                      <a:miter lim="800000"/>
                    </a:lnL>
                    <a:lnR>
                      <a:noFill/>
                    </a:lnR>
                    <a:lnT w="12700" cap="flat" cmpd="sng" algn="ctr">
                      <a:noFill/>
                      <a:prstDash val="solid"/>
                      <a:miter lim="800000"/>
                    </a:lnT>
                    <a:lnB w="12700" cap="flat" cmpd="sng" algn="ctr">
                      <a:noFill/>
                      <a:prstDash val="solid"/>
                      <a:miter lim="800000"/>
                    </a:lnB>
                    <a:lnTlToBr w="12700" cmpd="sng">
                      <a:noFill/>
                      <a:prstDash val="solid"/>
                    </a:lnTlToBr>
                    <a:lnBlToTr w="12700" cmpd="sng">
                      <a:noFill/>
                      <a:prstDash val="solid"/>
                    </a:lnBlToTr>
                  </a:tcPr>
                </a:tc>
                <a:tc>
                  <a:txBody>
                    <a:bodyPr/>
                    <a:lstStyle/>
                    <a:p>
                      <a:pPr algn="ctr"/>
                      <a:r>
                        <a:rPr lang="en-US" sz="1200">
                          <a:latin typeface="Quicksand" panose="02070303000000060000" pitchFamily="18" charset="77"/>
                        </a:rPr>
                        <a:t>1,000,000</a:t>
                      </a:r>
                    </a:p>
                  </a:txBody>
                  <a:tcPr anchor="ctr">
                    <a:lnL>
                      <a:noFill/>
                    </a:lnL>
                    <a:lnR>
                      <a:noFill/>
                    </a:lnR>
                    <a:lnT w="12700" cap="flat" cmpd="sng" algn="ctr">
                      <a:noFill/>
                      <a:prstDash val="solid"/>
                      <a:miter lim="800000"/>
                    </a:lnT>
                    <a:lnB w="12700" cap="flat" cmpd="sng" algn="ctr">
                      <a:noFill/>
                      <a:prstDash val="solid"/>
                      <a:miter lim="800000"/>
                    </a:lnB>
                    <a:lnTlToBr w="12700" cmpd="sng">
                      <a:noFill/>
                      <a:prstDash val="solid"/>
                    </a:lnTlToBr>
                    <a:lnBlToTr w="12700" cmpd="sng">
                      <a:noFill/>
                      <a:prstDash val="solid"/>
                    </a:lnBlToTr>
                  </a:tcPr>
                </a:tc>
                <a:tc>
                  <a:txBody>
                    <a:bodyPr/>
                    <a:lstStyle/>
                    <a:p>
                      <a:pPr algn="ctr"/>
                      <a:r>
                        <a:rPr lang="en-US" sz="1200">
                          <a:latin typeface="Quicksand" panose="02070303000000060000" pitchFamily="18" charset="77"/>
                        </a:rPr>
                        <a:t>800,000</a:t>
                      </a:r>
                    </a:p>
                  </a:txBody>
                  <a:tcPr anchor="ctr">
                    <a:lnL>
                      <a:noFill/>
                    </a:lnL>
                    <a:lnR>
                      <a:noFill/>
                    </a:lnR>
                    <a:lnT w="12700" cap="flat" cmpd="sng" algn="ctr">
                      <a:noFill/>
                      <a:prstDash val="solid"/>
                      <a:miter lim="800000"/>
                    </a:lnT>
                    <a:lnB w="12700" cap="flat" cmpd="sng" algn="ctr">
                      <a:noFill/>
                      <a:prstDash val="solid"/>
                      <a:miter lim="800000"/>
                    </a:lnB>
                    <a:lnTlToBr w="12700" cmpd="sng">
                      <a:noFill/>
                      <a:prstDash val="solid"/>
                    </a:lnTlToBr>
                    <a:lnBlToTr w="12700" cmpd="sng">
                      <a:noFill/>
                      <a:prstDash val="solid"/>
                    </a:lnBlToTr>
                  </a:tcPr>
                </a:tc>
                <a:tc>
                  <a:txBody>
                    <a:bodyPr/>
                    <a:lstStyle/>
                    <a:p>
                      <a:pPr algn="ctr"/>
                      <a:r>
                        <a:rPr lang="en-US" sz="1200">
                          <a:latin typeface="Quicksand" panose="02070303000000060000" pitchFamily="18" charset="77"/>
                        </a:rPr>
                        <a:t>+25%</a:t>
                      </a:r>
                    </a:p>
                  </a:txBody>
                  <a:tcPr anchor="ctr">
                    <a:lnL>
                      <a:noFill/>
                    </a:lnL>
                    <a:lnR w="12700" cap="flat" cmpd="sng" algn="ctr">
                      <a:noFill/>
                      <a:prstDash val="solid"/>
                      <a:miter lim="800000"/>
                    </a:lnR>
                    <a:lnT w="12700" cap="flat" cmpd="sng" algn="ctr">
                      <a:noFill/>
                      <a:prstDash val="solid"/>
                      <a:miter lim="800000"/>
                    </a:lnT>
                    <a:lnB w="12700" cap="flat" cmpd="sng" algn="ctr">
                      <a:noFill/>
                      <a:prstDash val="solid"/>
                      <a:miter lim="800000"/>
                    </a:lnB>
                    <a:lnTlToBr w="12700" cmpd="sng">
                      <a:noFill/>
                      <a:prstDash val="solid"/>
                    </a:lnTlToBr>
                    <a:lnBlToTr w="12700" cmpd="sng">
                      <a:noFill/>
                      <a:prstDash val="solid"/>
                    </a:lnBlToTr>
                  </a:tcPr>
                </a:tc>
                <a:extLst>
                  <a:ext uri="{0D108BD9-81ED-4DB2-BD59-A6C34878D82A}">
                    <a16:rowId xmlns:a16="http://schemas.microsoft.com/office/drawing/2014/main" val="1031597798"/>
                  </a:ext>
                </a:extLst>
              </a:tr>
              <a:tr h="321193">
                <a:tc>
                  <a:txBody>
                    <a:bodyPr/>
                    <a:lstStyle/>
                    <a:p>
                      <a:pPr algn="ctr"/>
                      <a:r>
                        <a:rPr lang="en-US" sz="1200">
                          <a:latin typeface="Quicksand" panose="02070303000000060000" pitchFamily="18" charset="77"/>
                        </a:rPr>
                        <a:t>Row heading</a:t>
                      </a:r>
                    </a:p>
                  </a:txBody>
                  <a:tcPr anchor="ctr">
                    <a:lnL w="12700" cap="flat" cmpd="sng" algn="ctr">
                      <a:noFill/>
                      <a:prstDash val="solid"/>
                      <a:miter lim="800000"/>
                    </a:lnL>
                    <a:lnR>
                      <a:noFill/>
                    </a:lnR>
                    <a:lnT w="12700" cap="flat" cmpd="sng" algn="ctr">
                      <a:noFill/>
                      <a:prstDash val="solid"/>
                      <a:miter lim="800000"/>
                    </a:lnT>
                    <a:lnB w="12700" cap="flat" cmpd="sng" algn="ctr">
                      <a:noFill/>
                      <a:prstDash val="solid"/>
                      <a:miter lim="800000"/>
                    </a:lnB>
                    <a:lnTlToBr w="12700" cmpd="sng">
                      <a:noFill/>
                      <a:prstDash val="solid"/>
                    </a:lnTlToBr>
                    <a:lnBlToTr w="12700" cmpd="sng">
                      <a:noFill/>
                      <a:prstDash val="solid"/>
                    </a:lnBlToTr>
                  </a:tcPr>
                </a:tc>
                <a:tc>
                  <a:txBody>
                    <a:bodyPr/>
                    <a:lstStyle/>
                    <a:p>
                      <a:pPr algn="ctr"/>
                      <a:r>
                        <a:rPr lang="en-US" sz="1200">
                          <a:latin typeface="Quicksand" panose="02070303000000060000" pitchFamily="18" charset="77"/>
                        </a:rPr>
                        <a:t>40%</a:t>
                      </a:r>
                    </a:p>
                  </a:txBody>
                  <a:tcPr anchor="ctr">
                    <a:lnL>
                      <a:noFill/>
                    </a:lnL>
                    <a:lnR>
                      <a:noFill/>
                    </a:lnR>
                    <a:lnT w="12700" cap="flat" cmpd="sng" algn="ctr">
                      <a:noFill/>
                      <a:prstDash val="solid"/>
                      <a:miter lim="800000"/>
                    </a:lnT>
                    <a:lnB w="12700" cap="flat" cmpd="sng" algn="ctr">
                      <a:noFill/>
                      <a:prstDash val="solid"/>
                      <a:miter lim="800000"/>
                    </a:lnB>
                    <a:lnTlToBr w="12700" cmpd="sng">
                      <a:noFill/>
                      <a:prstDash val="solid"/>
                    </a:lnTlToBr>
                    <a:lnBlToTr w="12700" cmpd="sng">
                      <a:noFill/>
                      <a:prstDash val="solid"/>
                    </a:lnBlToTr>
                  </a:tcPr>
                </a:tc>
                <a:tc>
                  <a:txBody>
                    <a:bodyPr/>
                    <a:lstStyle/>
                    <a:p>
                      <a:pPr algn="ctr"/>
                      <a:r>
                        <a:rPr lang="en-US" sz="1200">
                          <a:latin typeface="Quicksand" panose="02070303000000060000" pitchFamily="18" charset="77"/>
                        </a:rPr>
                        <a:t>36%</a:t>
                      </a:r>
                    </a:p>
                  </a:txBody>
                  <a:tcPr anchor="ctr">
                    <a:lnL>
                      <a:noFill/>
                    </a:lnL>
                    <a:lnR>
                      <a:noFill/>
                    </a:lnR>
                    <a:lnT w="12700" cap="flat" cmpd="sng" algn="ctr">
                      <a:noFill/>
                      <a:prstDash val="solid"/>
                      <a:miter lim="800000"/>
                    </a:lnT>
                    <a:lnB w="12700" cap="flat" cmpd="sng" algn="ctr">
                      <a:noFill/>
                      <a:prstDash val="solid"/>
                      <a:miter lim="800000"/>
                    </a:lnB>
                    <a:lnTlToBr w="12700" cmpd="sng">
                      <a:noFill/>
                      <a:prstDash val="solid"/>
                    </a:lnTlToBr>
                    <a:lnBlToTr w="12700" cmpd="sng">
                      <a:noFill/>
                      <a:prstDash val="solid"/>
                    </a:lnBlToTr>
                  </a:tcPr>
                </a:tc>
                <a:tc>
                  <a:txBody>
                    <a:bodyPr/>
                    <a:lstStyle/>
                    <a:p>
                      <a:pPr algn="ctr"/>
                      <a:r>
                        <a:rPr lang="en-US" sz="1200">
                          <a:latin typeface="Quicksand" panose="02070303000000060000" pitchFamily="18" charset="77"/>
                        </a:rPr>
                        <a:t>+4%</a:t>
                      </a:r>
                    </a:p>
                  </a:txBody>
                  <a:tcPr anchor="ctr">
                    <a:lnL>
                      <a:noFill/>
                    </a:lnL>
                    <a:lnR w="12700" cap="flat" cmpd="sng" algn="ctr">
                      <a:noFill/>
                      <a:prstDash val="solid"/>
                      <a:miter lim="800000"/>
                    </a:lnR>
                    <a:lnT w="12700" cap="flat" cmpd="sng" algn="ctr">
                      <a:noFill/>
                      <a:prstDash val="solid"/>
                      <a:miter lim="800000"/>
                    </a:lnT>
                    <a:lnB w="12700" cap="flat" cmpd="sng" algn="ctr">
                      <a:noFill/>
                      <a:prstDash val="solid"/>
                      <a:miter lim="800000"/>
                    </a:lnB>
                    <a:lnTlToBr w="12700" cmpd="sng">
                      <a:noFill/>
                      <a:prstDash val="solid"/>
                    </a:lnTlToBr>
                    <a:lnBlToTr w="12700" cmpd="sng">
                      <a:noFill/>
                      <a:prstDash val="solid"/>
                    </a:lnBlToTr>
                  </a:tcPr>
                </a:tc>
                <a:extLst>
                  <a:ext uri="{0D108BD9-81ED-4DB2-BD59-A6C34878D82A}">
                    <a16:rowId xmlns:a16="http://schemas.microsoft.com/office/drawing/2014/main" val="1194376521"/>
                  </a:ext>
                </a:extLst>
              </a:tr>
              <a:tr h="371107">
                <a:tc>
                  <a:txBody>
                    <a:bodyPr/>
                    <a:lstStyle/>
                    <a:p>
                      <a:pPr algn="ctr"/>
                      <a:r>
                        <a:rPr lang="en-US" sz="1200">
                          <a:solidFill>
                            <a:srgbClr val="222233"/>
                          </a:solidFill>
                          <a:latin typeface="Quicksand" panose="02070303000000060000" pitchFamily="18" charset="77"/>
                        </a:rPr>
                        <a:t>Row result</a:t>
                      </a:r>
                    </a:p>
                  </a:txBody>
                  <a:tcPr anchor="ctr">
                    <a:lnL w="12700" cap="flat" cmpd="sng" algn="ctr">
                      <a:noFill/>
                      <a:prstDash val="solid"/>
                      <a:miter lim="800000"/>
                    </a:lnL>
                    <a:lnR>
                      <a:noFill/>
                    </a:lnR>
                    <a:lnT w="12700" cap="flat" cmpd="sng" algn="ctr">
                      <a:noFill/>
                      <a:prstDash val="solid"/>
                      <a:miter lim="800000"/>
                    </a:lnT>
                    <a:lnB w="12700" cap="flat" cmpd="sng" algn="ctr">
                      <a:noFill/>
                      <a:prstDash val="solid"/>
                      <a:miter lim="800000"/>
                    </a:lnB>
                    <a:lnTlToBr w="12700" cmpd="sng">
                      <a:noFill/>
                      <a:prstDash val="solid"/>
                    </a:lnTlToBr>
                    <a:lnBlToTr w="12700" cmpd="sng">
                      <a:noFill/>
                      <a:prstDash val="solid"/>
                    </a:lnBlToTr>
                    <a:solidFill>
                      <a:srgbClr val="222233">
                        <a:alpha val="25005"/>
                      </a:srgbClr>
                    </a:solidFill>
                  </a:tcPr>
                </a:tc>
                <a:tc>
                  <a:txBody>
                    <a:bodyPr/>
                    <a:lstStyle/>
                    <a:p>
                      <a:pPr algn="ctr"/>
                      <a:r>
                        <a:rPr lang="en-US" sz="1200">
                          <a:solidFill>
                            <a:srgbClr val="222233"/>
                          </a:solidFill>
                          <a:latin typeface="Quicksand" panose="02070303000000060000" pitchFamily="18" charset="77"/>
                        </a:rPr>
                        <a:t>5,000,000</a:t>
                      </a:r>
                    </a:p>
                  </a:txBody>
                  <a:tcPr anchor="ctr">
                    <a:lnL>
                      <a:noFill/>
                    </a:lnL>
                    <a:lnR>
                      <a:noFill/>
                    </a:lnR>
                    <a:lnT w="12700" cap="flat" cmpd="sng" algn="ctr">
                      <a:noFill/>
                      <a:prstDash val="solid"/>
                      <a:miter lim="800000"/>
                    </a:lnT>
                    <a:lnB w="12700" cap="flat" cmpd="sng" algn="ctr">
                      <a:noFill/>
                      <a:prstDash val="solid"/>
                      <a:miter lim="800000"/>
                    </a:lnB>
                    <a:lnTlToBr w="12700" cmpd="sng">
                      <a:noFill/>
                      <a:prstDash val="solid"/>
                    </a:lnTlToBr>
                    <a:lnBlToTr w="12700" cmpd="sng">
                      <a:noFill/>
                      <a:prstDash val="solid"/>
                    </a:lnBlToTr>
                    <a:solidFill>
                      <a:srgbClr val="222233">
                        <a:alpha val="25005"/>
                      </a:srgbClr>
                    </a:solidFill>
                  </a:tcPr>
                </a:tc>
                <a:tc>
                  <a:txBody>
                    <a:bodyPr/>
                    <a:lstStyle/>
                    <a:p>
                      <a:pPr algn="ctr"/>
                      <a:r>
                        <a:rPr lang="en-US" sz="1200">
                          <a:solidFill>
                            <a:srgbClr val="222233"/>
                          </a:solidFill>
                          <a:latin typeface="Quicksand" panose="02070303000000060000" pitchFamily="18" charset="77"/>
                        </a:rPr>
                        <a:t>4,500,000</a:t>
                      </a:r>
                    </a:p>
                  </a:txBody>
                  <a:tcPr anchor="ctr">
                    <a:lnL>
                      <a:noFill/>
                    </a:lnL>
                    <a:lnR>
                      <a:noFill/>
                    </a:lnR>
                    <a:lnT w="12700" cap="flat" cmpd="sng" algn="ctr">
                      <a:noFill/>
                      <a:prstDash val="solid"/>
                      <a:miter lim="800000"/>
                    </a:lnT>
                    <a:lnB w="12700" cap="flat" cmpd="sng" algn="ctr">
                      <a:noFill/>
                      <a:prstDash val="solid"/>
                      <a:miter lim="800000"/>
                    </a:lnB>
                    <a:lnTlToBr w="12700" cmpd="sng">
                      <a:noFill/>
                      <a:prstDash val="solid"/>
                    </a:lnTlToBr>
                    <a:lnBlToTr w="12700" cmpd="sng">
                      <a:noFill/>
                      <a:prstDash val="solid"/>
                    </a:lnBlToTr>
                    <a:solidFill>
                      <a:srgbClr val="222233">
                        <a:alpha val="25005"/>
                      </a:srgbClr>
                    </a:solidFill>
                  </a:tcPr>
                </a:tc>
                <a:tc>
                  <a:txBody>
                    <a:bodyPr/>
                    <a:lstStyle/>
                    <a:p>
                      <a:pPr algn="ctr"/>
                      <a:r>
                        <a:rPr lang="en-US" sz="1200">
                          <a:solidFill>
                            <a:srgbClr val="222233"/>
                          </a:solidFill>
                          <a:latin typeface="Quicksand" panose="02070303000000060000" pitchFamily="18" charset="77"/>
                        </a:rPr>
                        <a:t>+11%</a:t>
                      </a:r>
                    </a:p>
                  </a:txBody>
                  <a:tcPr anchor="ctr">
                    <a:lnL>
                      <a:noFill/>
                    </a:lnL>
                    <a:lnR w="12700" cap="flat" cmpd="sng" algn="ctr">
                      <a:noFill/>
                      <a:prstDash val="solid"/>
                      <a:miter lim="800000"/>
                    </a:lnR>
                    <a:lnT w="12700" cap="flat" cmpd="sng" algn="ctr">
                      <a:noFill/>
                      <a:prstDash val="solid"/>
                      <a:miter lim="800000"/>
                    </a:lnT>
                    <a:lnB w="12700" cap="flat" cmpd="sng" algn="ctr">
                      <a:noFill/>
                      <a:prstDash val="solid"/>
                      <a:miter lim="800000"/>
                    </a:lnB>
                    <a:lnTlToBr w="12700" cmpd="sng">
                      <a:noFill/>
                      <a:prstDash val="solid"/>
                    </a:lnTlToBr>
                    <a:lnBlToTr w="12700" cmpd="sng">
                      <a:noFill/>
                      <a:prstDash val="solid"/>
                    </a:lnBlToTr>
                    <a:solidFill>
                      <a:srgbClr val="222233">
                        <a:alpha val="25005"/>
                      </a:srgbClr>
                    </a:solidFill>
                  </a:tcPr>
                </a:tc>
                <a:extLst>
                  <a:ext uri="{0D108BD9-81ED-4DB2-BD59-A6C34878D82A}">
                    <a16:rowId xmlns:a16="http://schemas.microsoft.com/office/drawing/2014/main" val="1918266800"/>
                  </a:ext>
                </a:extLst>
              </a:tr>
            </a:tbl>
          </a:graphicData>
        </a:graphic>
      </p:graphicFrame>
      <p:sp>
        <p:nvSpPr>
          <p:cNvPr id="10" name="Date Placeholder 1">
            <a:extLst>
              <a:ext uri="{FF2B5EF4-FFF2-40B4-BE49-F238E27FC236}">
                <a16:creationId xmlns:a16="http://schemas.microsoft.com/office/drawing/2014/main" id="{B907ECE0-7B7F-2CB0-8C25-CB34B503FAD0}"/>
              </a:ext>
            </a:extLst>
          </p:cNvPr>
          <p:cNvSpPr>
            <a:spLocks noGrp="1"/>
          </p:cNvSpPr>
          <p:nvPr>
            <p:ph type="dt" sz="half" idx="10"/>
          </p:nvPr>
        </p:nvSpPr>
        <p:spPr>
          <a:xfrm>
            <a:off x="9588909" y="6422539"/>
            <a:ext cx="2372360" cy="228600"/>
          </a:xfrm>
          <a:prstGeom prst="rect">
            <a:avLst/>
          </a:prstGeom>
        </p:spPr>
        <p:txBody>
          <a:bodyPr anchor="ctr"/>
          <a:lstStyle>
            <a:lvl1pPr algn="r">
              <a:defRPr sz="1200">
                <a:solidFill>
                  <a:srgbClr val="FDFAFF"/>
                </a:solidFill>
                <a:latin typeface="+mn-lt"/>
              </a:defRPr>
            </a:lvl1pPr>
          </a:lstStyle>
          <a:p>
            <a:r>
              <a:rPr lang="en-GB"/>
              <a:t>© Xoserve </a:t>
            </a:r>
            <a:r>
              <a:rPr lang="en-US"/>
              <a:t>June 2025</a:t>
            </a:r>
          </a:p>
        </p:txBody>
      </p:sp>
    </p:spTree>
    <p:extLst>
      <p:ext uri="{BB962C8B-B14F-4D97-AF65-F5344CB8AC3E}">
        <p14:creationId xmlns:p14="http://schemas.microsoft.com/office/powerpoint/2010/main" val="102476398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Content 5">
    <p:spTree>
      <p:nvGrpSpPr>
        <p:cNvPr id="1" name=""/>
        <p:cNvGrpSpPr/>
        <p:nvPr/>
      </p:nvGrpSpPr>
      <p:grpSpPr>
        <a:xfrm>
          <a:off x="0" y="0"/>
          <a:ext cx="0" cy="0"/>
          <a:chOff x="0" y="0"/>
          <a:chExt cx="0" cy="0"/>
        </a:xfrm>
      </p:grpSpPr>
      <p:pic>
        <p:nvPicPr>
          <p:cNvPr id="6" name="Picture 5" descr="A white background with a rainbow of colors&#10;&#10;AI-generated content may be incorrect.">
            <a:extLst>
              <a:ext uri="{FF2B5EF4-FFF2-40B4-BE49-F238E27FC236}">
                <a16:creationId xmlns:a16="http://schemas.microsoft.com/office/drawing/2014/main" id="{62042603-96B8-70E2-314D-7D2E8A67A412}"/>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0" y="6230066"/>
            <a:ext cx="12192000" cy="637765"/>
          </a:xfrm>
          <a:prstGeom prst="rect">
            <a:avLst/>
          </a:prstGeom>
        </p:spPr>
      </p:pic>
      <p:sp>
        <p:nvSpPr>
          <p:cNvPr id="5" name="Title 1">
            <a:extLst>
              <a:ext uri="{FF2B5EF4-FFF2-40B4-BE49-F238E27FC236}">
                <a16:creationId xmlns:a16="http://schemas.microsoft.com/office/drawing/2014/main" id="{AD0B519B-BBBC-3E6B-B3FD-A990F5FAAF53}"/>
              </a:ext>
            </a:extLst>
          </p:cNvPr>
          <p:cNvSpPr>
            <a:spLocks noGrp="1"/>
          </p:cNvSpPr>
          <p:nvPr>
            <p:ph type="title"/>
          </p:nvPr>
        </p:nvSpPr>
        <p:spPr>
          <a:xfrm>
            <a:off x="1095270" y="365125"/>
            <a:ext cx="10634614" cy="637765"/>
          </a:xfrm>
        </p:spPr>
        <p:txBody>
          <a:bodyPr>
            <a:noAutofit/>
          </a:bodyPr>
          <a:lstStyle>
            <a:lvl1pPr>
              <a:defRPr sz="4000"/>
            </a:lvl1pPr>
          </a:lstStyle>
          <a:p>
            <a:r>
              <a:rPr lang="en-GB"/>
              <a:t>Click to edit Master title style</a:t>
            </a:r>
            <a:endParaRPr lang="en-US"/>
          </a:p>
        </p:txBody>
      </p:sp>
      <p:pic>
        <p:nvPicPr>
          <p:cNvPr id="8" name="Picture 7" descr="A black and blue symbol&#10;&#10;AI-generated content may be incorrect.">
            <a:extLst>
              <a:ext uri="{FF2B5EF4-FFF2-40B4-BE49-F238E27FC236}">
                <a16:creationId xmlns:a16="http://schemas.microsoft.com/office/drawing/2014/main" id="{30F2DCBC-4909-B035-C95F-C259DF360794}"/>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371789" y="439420"/>
            <a:ext cx="553782" cy="489174"/>
          </a:xfrm>
          <a:prstGeom prst="rect">
            <a:avLst/>
          </a:prstGeom>
        </p:spPr>
      </p:pic>
      <p:sp>
        <p:nvSpPr>
          <p:cNvPr id="12" name="Text Placeholder 29">
            <a:extLst>
              <a:ext uri="{FF2B5EF4-FFF2-40B4-BE49-F238E27FC236}">
                <a16:creationId xmlns:a16="http://schemas.microsoft.com/office/drawing/2014/main" id="{826AD5E9-9AB6-4C89-2163-CB950EA541BD}"/>
              </a:ext>
            </a:extLst>
          </p:cNvPr>
          <p:cNvSpPr>
            <a:spLocks noGrp="1"/>
          </p:cNvSpPr>
          <p:nvPr>
            <p:ph type="body" sz="quarter" idx="14" hasCustomPrompt="1"/>
          </p:nvPr>
        </p:nvSpPr>
        <p:spPr>
          <a:xfrm>
            <a:off x="1095268" y="1105319"/>
            <a:ext cx="10634615" cy="1033831"/>
          </a:xfrm>
        </p:spPr>
        <p:txBody>
          <a:bodyPr anchor="t">
            <a:normAutofit/>
          </a:bodyPr>
          <a:lstStyle>
            <a:lvl1pPr>
              <a:lnSpc>
                <a:spcPct val="100000"/>
              </a:lnSpc>
              <a:spcBef>
                <a:spcPts val="0"/>
              </a:spcBef>
              <a:defRPr sz="1600" b="0">
                <a:solidFill>
                  <a:schemeClr val="tx1">
                    <a:lumMod val="85000"/>
                    <a:lumOff val="15000"/>
                  </a:schemeClr>
                </a:solidFill>
                <a:latin typeface="+mj-lt"/>
              </a:defRPr>
            </a:lvl1pPr>
          </a:lstStyle>
          <a:p>
            <a:pPr lvl="0"/>
            <a:r>
              <a:rPr lang="en-US"/>
              <a:t>Text Here</a:t>
            </a:r>
          </a:p>
        </p:txBody>
      </p:sp>
      <p:graphicFrame>
        <p:nvGraphicFramePr>
          <p:cNvPr id="13" name="Table Placeholder 3">
            <a:extLst>
              <a:ext uri="{FF2B5EF4-FFF2-40B4-BE49-F238E27FC236}">
                <a16:creationId xmlns:a16="http://schemas.microsoft.com/office/drawing/2014/main" id="{15627A5E-B839-9BBC-355E-AD6C1F3075BF}"/>
              </a:ext>
            </a:extLst>
          </p:cNvPr>
          <p:cNvGraphicFramePr>
            <a:graphicFrameLocks/>
          </p:cNvGraphicFramePr>
          <p:nvPr userDrawn="1">
            <p:extLst>
              <p:ext uri="{D42A27DB-BD31-4B8C-83A1-F6EECF244321}">
                <p14:modId xmlns:p14="http://schemas.microsoft.com/office/powerpoint/2010/main" val="2231478348"/>
              </p:ext>
            </p:extLst>
          </p:nvPr>
        </p:nvGraphicFramePr>
        <p:xfrm>
          <a:off x="416952" y="2830674"/>
          <a:ext cx="11358096" cy="3047613"/>
        </p:xfrm>
        <a:graphic>
          <a:graphicData uri="http://schemas.openxmlformats.org/drawingml/2006/table">
            <a:tbl>
              <a:tblPr firstRow="1" bandRow="1">
                <a:tableStyleId>{7E9639D4-E3E2-4D34-9284-5A2195B3D0D7}</a:tableStyleId>
              </a:tblPr>
              <a:tblGrid>
                <a:gridCol w="2839524">
                  <a:extLst>
                    <a:ext uri="{9D8B030D-6E8A-4147-A177-3AD203B41FA5}">
                      <a16:colId xmlns:a16="http://schemas.microsoft.com/office/drawing/2014/main" val="130956065"/>
                    </a:ext>
                  </a:extLst>
                </a:gridCol>
                <a:gridCol w="2839524">
                  <a:extLst>
                    <a:ext uri="{9D8B030D-6E8A-4147-A177-3AD203B41FA5}">
                      <a16:colId xmlns:a16="http://schemas.microsoft.com/office/drawing/2014/main" val="2749965458"/>
                    </a:ext>
                  </a:extLst>
                </a:gridCol>
                <a:gridCol w="2839524">
                  <a:extLst>
                    <a:ext uri="{9D8B030D-6E8A-4147-A177-3AD203B41FA5}">
                      <a16:colId xmlns:a16="http://schemas.microsoft.com/office/drawing/2014/main" val="2116711163"/>
                    </a:ext>
                  </a:extLst>
                </a:gridCol>
                <a:gridCol w="2839524">
                  <a:extLst>
                    <a:ext uri="{9D8B030D-6E8A-4147-A177-3AD203B41FA5}">
                      <a16:colId xmlns:a16="http://schemas.microsoft.com/office/drawing/2014/main" val="1186885001"/>
                    </a:ext>
                  </a:extLst>
                </a:gridCol>
              </a:tblGrid>
              <a:tr h="553700">
                <a:tc>
                  <a:txBody>
                    <a:bodyPr/>
                    <a:lstStyle/>
                    <a:p>
                      <a:pPr algn="ctr"/>
                      <a:r>
                        <a:rPr lang="en-US" sz="1600">
                          <a:latin typeface="Quicksand" panose="02070303000000060000" pitchFamily="18" charset="77"/>
                        </a:rPr>
                        <a:t>Lorem ipsum</a:t>
                      </a:r>
                    </a:p>
                  </a:txBody>
                  <a:tcPr anchor="ctr">
                    <a:lnL w="12700" cap="flat" cmpd="sng" algn="ctr">
                      <a:noFill/>
                      <a:prstDash val="solid"/>
                      <a:miter lim="800000"/>
                    </a:lnL>
                    <a:lnR>
                      <a:noFill/>
                    </a:lnR>
                    <a:lnT w="12700" cap="flat" cmpd="sng" algn="ctr">
                      <a:noFill/>
                      <a:prstDash val="solid"/>
                      <a:miter lim="800000"/>
                    </a:lnT>
                    <a:lnB w="12700" cap="flat" cmpd="sng" algn="ctr">
                      <a:noFill/>
                      <a:prstDash val="solid"/>
                      <a:miter lim="800000"/>
                    </a:lnB>
                    <a:lnTlToBr w="12700" cmpd="sng">
                      <a:noFill/>
                      <a:prstDash val="solid"/>
                    </a:lnTlToBr>
                    <a:lnBlToTr w="12700" cmpd="sng">
                      <a:noFill/>
                      <a:prstDash val="solid"/>
                    </a:lnBlToTr>
                    <a:solidFill>
                      <a:srgbClr val="5847FC"/>
                    </a:solidFill>
                  </a:tcPr>
                </a:tc>
                <a:tc>
                  <a:txBody>
                    <a:bodyPr/>
                    <a:lstStyle/>
                    <a:p>
                      <a:pPr algn="ctr"/>
                      <a:r>
                        <a:rPr lang="en-US" sz="1600">
                          <a:latin typeface="Quicksand" panose="02070303000000060000" pitchFamily="18" charset="77"/>
                        </a:rPr>
                        <a:t>Heading 1</a:t>
                      </a:r>
                    </a:p>
                  </a:txBody>
                  <a:tcPr anchor="ctr">
                    <a:lnL>
                      <a:noFill/>
                    </a:lnL>
                    <a:lnR>
                      <a:noFill/>
                    </a:lnR>
                    <a:lnT w="12700" cap="flat" cmpd="sng" algn="ctr">
                      <a:noFill/>
                      <a:prstDash val="solid"/>
                      <a:miter lim="800000"/>
                    </a:lnT>
                    <a:lnB w="12700" cap="flat" cmpd="sng" algn="ctr">
                      <a:noFill/>
                      <a:prstDash val="solid"/>
                      <a:miter lim="800000"/>
                    </a:lnB>
                    <a:lnTlToBr w="12700" cmpd="sng">
                      <a:noFill/>
                      <a:prstDash val="solid"/>
                    </a:lnTlToBr>
                    <a:lnBlToTr w="12700" cmpd="sng">
                      <a:noFill/>
                      <a:prstDash val="solid"/>
                    </a:lnBlToTr>
                    <a:solidFill>
                      <a:srgbClr val="5847FC"/>
                    </a:solidFill>
                  </a:tcPr>
                </a:tc>
                <a:tc>
                  <a:txBody>
                    <a:bodyPr/>
                    <a:lstStyle/>
                    <a:p>
                      <a:pPr algn="ctr"/>
                      <a:r>
                        <a:rPr lang="en-US" sz="1600">
                          <a:latin typeface="Quicksand" panose="02070303000000060000" pitchFamily="18" charset="77"/>
                        </a:rPr>
                        <a:t>Heading 2</a:t>
                      </a:r>
                    </a:p>
                  </a:txBody>
                  <a:tcPr anchor="ctr">
                    <a:lnL>
                      <a:noFill/>
                    </a:lnL>
                    <a:lnR>
                      <a:noFill/>
                    </a:lnR>
                    <a:lnT w="12700" cap="flat" cmpd="sng" algn="ctr">
                      <a:noFill/>
                      <a:prstDash val="solid"/>
                      <a:miter lim="800000"/>
                    </a:lnT>
                    <a:lnB w="12700" cap="flat" cmpd="sng" algn="ctr">
                      <a:noFill/>
                      <a:prstDash val="solid"/>
                      <a:miter lim="800000"/>
                    </a:lnB>
                    <a:lnTlToBr w="12700" cmpd="sng">
                      <a:noFill/>
                      <a:prstDash val="solid"/>
                    </a:lnTlToBr>
                    <a:lnBlToTr w="12700" cmpd="sng">
                      <a:noFill/>
                      <a:prstDash val="solid"/>
                    </a:lnBlToTr>
                    <a:solidFill>
                      <a:srgbClr val="5847FC"/>
                    </a:solidFill>
                  </a:tcPr>
                </a:tc>
                <a:tc>
                  <a:txBody>
                    <a:bodyPr/>
                    <a:lstStyle/>
                    <a:p>
                      <a:pPr algn="ctr"/>
                      <a:r>
                        <a:rPr lang="en-US" sz="1600">
                          <a:latin typeface="Quicksand" panose="02070303000000060000" pitchFamily="18" charset="77"/>
                        </a:rPr>
                        <a:t>Heading 3</a:t>
                      </a:r>
                    </a:p>
                  </a:txBody>
                  <a:tcPr anchor="ctr">
                    <a:lnL>
                      <a:noFill/>
                    </a:lnL>
                    <a:lnR w="12700" cap="flat" cmpd="sng" algn="ctr">
                      <a:noFill/>
                      <a:prstDash val="solid"/>
                      <a:miter lim="800000"/>
                    </a:lnR>
                    <a:lnT w="12700" cap="flat" cmpd="sng" algn="ctr">
                      <a:noFill/>
                      <a:prstDash val="solid"/>
                      <a:miter lim="800000"/>
                    </a:lnT>
                    <a:lnB w="12700" cap="flat" cmpd="sng" algn="ctr">
                      <a:noFill/>
                      <a:prstDash val="solid"/>
                      <a:miter lim="800000"/>
                    </a:lnB>
                    <a:lnTlToBr w="12700" cmpd="sng">
                      <a:noFill/>
                      <a:prstDash val="solid"/>
                    </a:lnTlToBr>
                    <a:lnBlToTr w="12700" cmpd="sng">
                      <a:noFill/>
                      <a:prstDash val="solid"/>
                    </a:lnBlToTr>
                    <a:solidFill>
                      <a:srgbClr val="5847FC"/>
                    </a:solidFill>
                  </a:tcPr>
                </a:tc>
                <a:extLst>
                  <a:ext uri="{0D108BD9-81ED-4DB2-BD59-A6C34878D82A}">
                    <a16:rowId xmlns:a16="http://schemas.microsoft.com/office/drawing/2014/main" val="3741017008"/>
                  </a:ext>
                </a:extLst>
              </a:tr>
              <a:tr h="458294">
                <a:tc>
                  <a:txBody>
                    <a:bodyPr/>
                    <a:lstStyle/>
                    <a:p>
                      <a:pPr algn="ctr"/>
                      <a:r>
                        <a:rPr lang="en-US" sz="1600">
                          <a:latin typeface="Quicksand" panose="02070303000000060000" pitchFamily="18" charset="77"/>
                        </a:rPr>
                        <a:t>Row heading</a:t>
                      </a:r>
                    </a:p>
                  </a:txBody>
                  <a:tcPr anchor="ctr">
                    <a:lnL w="12700" cap="flat" cmpd="sng" algn="ctr">
                      <a:noFill/>
                      <a:prstDash val="solid"/>
                      <a:miter lim="800000"/>
                    </a:lnL>
                    <a:lnR>
                      <a:noFill/>
                    </a:lnR>
                    <a:lnT w="12700" cap="flat" cmpd="sng" algn="ctr">
                      <a:noFill/>
                      <a:prstDash val="solid"/>
                      <a:miter lim="800000"/>
                    </a:lnT>
                    <a:lnB w="12700" cap="flat" cmpd="sng" algn="ctr">
                      <a:noFill/>
                      <a:prstDash val="solid"/>
                      <a:miter lim="800000"/>
                    </a:lnB>
                    <a:lnTlToBr w="12700" cmpd="sng">
                      <a:noFill/>
                      <a:prstDash val="solid"/>
                    </a:lnTlToBr>
                    <a:lnBlToTr w="12700" cmpd="sng">
                      <a:noFill/>
                      <a:prstDash val="solid"/>
                    </a:lnBlToTr>
                  </a:tcPr>
                </a:tc>
                <a:tc>
                  <a:txBody>
                    <a:bodyPr/>
                    <a:lstStyle/>
                    <a:p>
                      <a:pPr algn="ctr"/>
                      <a:r>
                        <a:rPr lang="en-US" sz="1600">
                          <a:latin typeface="Quicksand" panose="02070303000000060000" pitchFamily="18" charset="77"/>
                        </a:rPr>
                        <a:t>2,500,000</a:t>
                      </a:r>
                    </a:p>
                  </a:txBody>
                  <a:tcPr anchor="ctr">
                    <a:lnL>
                      <a:noFill/>
                    </a:lnL>
                    <a:lnR>
                      <a:noFill/>
                    </a:lnR>
                    <a:lnT w="12700" cap="flat" cmpd="sng" algn="ctr">
                      <a:noFill/>
                      <a:prstDash val="solid"/>
                      <a:miter lim="800000"/>
                    </a:lnT>
                    <a:lnB w="12700" cap="flat" cmpd="sng" algn="ctr">
                      <a:noFill/>
                      <a:prstDash val="solid"/>
                      <a:miter lim="800000"/>
                    </a:lnB>
                    <a:lnTlToBr w="12700" cmpd="sng">
                      <a:noFill/>
                      <a:prstDash val="solid"/>
                    </a:lnTlToBr>
                    <a:lnBlToTr w="12700" cmpd="sng">
                      <a:noFill/>
                      <a:prstDash val="solid"/>
                    </a:lnBlToTr>
                  </a:tcPr>
                </a:tc>
                <a:tc>
                  <a:txBody>
                    <a:bodyPr/>
                    <a:lstStyle/>
                    <a:p>
                      <a:pPr algn="ctr"/>
                      <a:r>
                        <a:rPr lang="en-US" sz="1600">
                          <a:latin typeface="Quicksand" panose="02070303000000060000" pitchFamily="18" charset="77"/>
                        </a:rPr>
                        <a:t>2,200,000</a:t>
                      </a:r>
                    </a:p>
                  </a:txBody>
                  <a:tcPr anchor="ctr">
                    <a:lnL>
                      <a:noFill/>
                    </a:lnL>
                    <a:lnR>
                      <a:noFill/>
                    </a:lnR>
                    <a:lnT w="12700" cap="flat" cmpd="sng" algn="ctr">
                      <a:noFill/>
                      <a:prstDash val="solid"/>
                      <a:miter lim="800000"/>
                    </a:lnT>
                    <a:lnB w="12700" cap="flat" cmpd="sng" algn="ctr">
                      <a:noFill/>
                      <a:prstDash val="solid"/>
                      <a:miter lim="800000"/>
                    </a:lnB>
                    <a:lnTlToBr w="12700" cmpd="sng">
                      <a:noFill/>
                      <a:prstDash val="solid"/>
                    </a:lnTlToBr>
                    <a:lnBlToTr w="12700" cmpd="sng">
                      <a:noFill/>
                      <a:prstDash val="solid"/>
                    </a:lnBlToTr>
                  </a:tcPr>
                </a:tc>
                <a:tc>
                  <a:txBody>
                    <a:bodyPr/>
                    <a:lstStyle/>
                    <a:p>
                      <a:pPr algn="ctr"/>
                      <a:r>
                        <a:rPr lang="en-US" sz="1600">
                          <a:latin typeface="Quicksand" panose="02070303000000060000" pitchFamily="18" charset="77"/>
                        </a:rPr>
                        <a:t>+14%</a:t>
                      </a:r>
                    </a:p>
                  </a:txBody>
                  <a:tcPr anchor="ctr">
                    <a:lnL>
                      <a:noFill/>
                    </a:lnL>
                    <a:lnR w="12700" cap="flat" cmpd="sng" algn="ctr">
                      <a:noFill/>
                      <a:prstDash val="solid"/>
                      <a:miter lim="800000"/>
                    </a:lnR>
                    <a:lnT w="12700" cap="flat" cmpd="sng" algn="ctr">
                      <a:noFill/>
                      <a:prstDash val="solid"/>
                      <a:miter lim="800000"/>
                    </a:lnT>
                    <a:lnB w="12700" cap="flat" cmpd="sng" algn="ctr">
                      <a:noFill/>
                      <a:prstDash val="solid"/>
                      <a:miter lim="800000"/>
                    </a:lnB>
                    <a:lnTlToBr w="12700" cmpd="sng">
                      <a:noFill/>
                      <a:prstDash val="solid"/>
                    </a:lnTlToBr>
                    <a:lnBlToTr w="12700" cmpd="sng">
                      <a:noFill/>
                      <a:prstDash val="solid"/>
                    </a:lnBlToTr>
                  </a:tcPr>
                </a:tc>
                <a:extLst>
                  <a:ext uri="{0D108BD9-81ED-4DB2-BD59-A6C34878D82A}">
                    <a16:rowId xmlns:a16="http://schemas.microsoft.com/office/drawing/2014/main" val="511888340"/>
                  </a:ext>
                </a:extLst>
              </a:tr>
              <a:tr h="485725">
                <a:tc>
                  <a:txBody>
                    <a:bodyPr/>
                    <a:lstStyle/>
                    <a:p>
                      <a:pPr algn="ctr"/>
                      <a:r>
                        <a:rPr lang="en-US" sz="1600">
                          <a:latin typeface="Quicksand" panose="02070303000000060000" pitchFamily="18" charset="77"/>
                        </a:rPr>
                        <a:t>Row heading</a:t>
                      </a:r>
                    </a:p>
                  </a:txBody>
                  <a:tcPr anchor="ctr">
                    <a:lnL w="12700" cap="flat" cmpd="sng" algn="ctr">
                      <a:noFill/>
                      <a:prstDash val="solid"/>
                      <a:miter lim="800000"/>
                    </a:lnL>
                    <a:lnR>
                      <a:noFill/>
                    </a:lnR>
                    <a:lnT w="12700" cap="flat" cmpd="sng" algn="ctr">
                      <a:noFill/>
                      <a:prstDash val="solid"/>
                      <a:miter lim="800000"/>
                    </a:lnT>
                    <a:lnB w="12700" cap="flat" cmpd="sng" algn="ctr">
                      <a:noFill/>
                      <a:prstDash val="solid"/>
                      <a:miter lim="800000"/>
                    </a:lnB>
                    <a:lnTlToBr w="12700" cmpd="sng">
                      <a:noFill/>
                      <a:prstDash val="solid"/>
                    </a:lnTlToBr>
                    <a:lnBlToTr w="12700" cmpd="sng">
                      <a:noFill/>
                      <a:prstDash val="solid"/>
                    </a:lnBlToTr>
                  </a:tcPr>
                </a:tc>
                <a:tc>
                  <a:txBody>
                    <a:bodyPr/>
                    <a:lstStyle/>
                    <a:p>
                      <a:pPr algn="ctr"/>
                      <a:r>
                        <a:rPr lang="en-US" sz="1600">
                          <a:latin typeface="Quicksand" panose="02070303000000060000" pitchFamily="18" charset="77"/>
                        </a:rPr>
                        <a:t>1,200,000</a:t>
                      </a:r>
                    </a:p>
                  </a:txBody>
                  <a:tcPr anchor="ctr">
                    <a:lnL>
                      <a:noFill/>
                    </a:lnL>
                    <a:lnR>
                      <a:noFill/>
                    </a:lnR>
                    <a:lnT w="12700" cap="flat" cmpd="sng" algn="ctr">
                      <a:noFill/>
                      <a:prstDash val="solid"/>
                      <a:miter lim="800000"/>
                    </a:lnT>
                    <a:lnB w="12700" cap="flat" cmpd="sng" algn="ctr">
                      <a:noFill/>
                      <a:prstDash val="solid"/>
                      <a:miter lim="800000"/>
                    </a:lnB>
                    <a:lnTlToBr w="12700" cmpd="sng">
                      <a:noFill/>
                      <a:prstDash val="solid"/>
                    </a:lnTlToBr>
                    <a:lnBlToTr w="12700" cmpd="sng">
                      <a:noFill/>
                      <a:prstDash val="solid"/>
                    </a:lnBlToTr>
                  </a:tcPr>
                </a:tc>
                <a:tc>
                  <a:txBody>
                    <a:bodyPr/>
                    <a:lstStyle/>
                    <a:p>
                      <a:pPr algn="ctr"/>
                      <a:r>
                        <a:rPr lang="en-US" sz="1600">
                          <a:latin typeface="Quicksand" panose="02070303000000060000" pitchFamily="18" charset="77"/>
                        </a:rPr>
                        <a:t>1,400,000</a:t>
                      </a:r>
                    </a:p>
                  </a:txBody>
                  <a:tcPr anchor="ctr">
                    <a:lnL>
                      <a:noFill/>
                    </a:lnL>
                    <a:lnR>
                      <a:noFill/>
                    </a:lnR>
                    <a:lnT w="12700" cap="flat" cmpd="sng" algn="ctr">
                      <a:noFill/>
                      <a:prstDash val="solid"/>
                      <a:miter lim="800000"/>
                    </a:lnT>
                    <a:lnB w="12700" cap="flat" cmpd="sng" algn="ctr">
                      <a:noFill/>
                      <a:prstDash val="solid"/>
                      <a:miter lim="800000"/>
                    </a:lnB>
                    <a:lnTlToBr w="12700" cmpd="sng">
                      <a:noFill/>
                      <a:prstDash val="solid"/>
                    </a:lnTlToBr>
                    <a:lnBlToTr w="12700" cmpd="sng">
                      <a:noFill/>
                      <a:prstDash val="solid"/>
                    </a:lnBlToTr>
                  </a:tcPr>
                </a:tc>
                <a:tc>
                  <a:txBody>
                    <a:bodyPr/>
                    <a:lstStyle/>
                    <a:p>
                      <a:pPr algn="ctr"/>
                      <a:r>
                        <a:rPr lang="en-US" sz="1600">
                          <a:latin typeface="Quicksand" panose="02070303000000060000" pitchFamily="18" charset="77"/>
                        </a:rPr>
                        <a:t>-14%</a:t>
                      </a:r>
                    </a:p>
                  </a:txBody>
                  <a:tcPr anchor="ctr">
                    <a:lnL>
                      <a:noFill/>
                    </a:lnL>
                    <a:lnR w="12700" cap="flat" cmpd="sng" algn="ctr">
                      <a:noFill/>
                      <a:prstDash val="solid"/>
                      <a:miter lim="800000"/>
                    </a:lnR>
                    <a:lnT w="12700" cap="flat" cmpd="sng" algn="ctr">
                      <a:noFill/>
                      <a:prstDash val="solid"/>
                      <a:miter lim="800000"/>
                    </a:lnT>
                    <a:lnB w="12700" cap="flat" cmpd="sng" algn="ctr">
                      <a:noFill/>
                      <a:prstDash val="solid"/>
                      <a:miter lim="800000"/>
                    </a:lnB>
                    <a:lnTlToBr w="12700" cmpd="sng">
                      <a:noFill/>
                      <a:prstDash val="solid"/>
                    </a:lnTlToBr>
                    <a:lnBlToTr w="12700" cmpd="sng">
                      <a:noFill/>
                      <a:prstDash val="solid"/>
                    </a:lnBlToTr>
                  </a:tcPr>
                </a:tc>
                <a:extLst>
                  <a:ext uri="{0D108BD9-81ED-4DB2-BD59-A6C34878D82A}">
                    <a16:rowId xmlns:a16="http://schemas.microsoft.com/office/drawing/2014/main" val="3937089168"/>
                  </a:ext>
                </a:extLst>
              </a:tr>
              <a:tr h="532525">
                <a:tc>
                  <a:txBody>
                    <a:bodyPr/>
                    <a:lstStyle/>
                    <a:p>
                      <a:pPr algn="ctr"/>
                      <a:r>
                        <a:rPr lang="en-US" sz="1600">
                          <a:latin typeface="Quicksand" panose="02070303000000060000" pitchFamily="18" charset="77"/>
                        </a:rPr>
                        <a:t>Row heading</a:t>
                      </a:r>
                    </a:p>
                  </a:txBody>
                  <a:tcPr anchor="ctr">
                    <a:lnL w="12700" cap="flat" cmpd="sng" algn="ctr">
                      <a:noFill/>
                      <a:prstDash val="solid"/>
                      <a:miter lim="800000"/>
                    </a:lnL>
                    <a:lnR>
                      <a:noFill/>
                    </a:lnR>
                    <a:lnT w="12700" cap="flat" cmpd="sng" algn="ctr">
                      <a:noFill/>
                      <a:prstDash val="solid"/>
                      <a:miter lim="800000"/>
                    </a:lnT>
                    <a:lnB w="12700" cap="flat" cmpd="sng" algn="ctr">
                      <a:noFill/>
                      <a:prstDash val="solid"/>
                      <a:miter lim="800000"/>
                    </a:lnB>
                    <a:lnTlToBr w="12700" cmpd="sng">
                      <a:noFill/>
                      <a:prstDash val="solid"/>
                    </a:lnTlToBr>
                    <a:lnBlToTr w="12700" cmpd="sng">
                      <a:noFill/>
                      <a:prstDash val="solid"/>
                    </a:lnBlToTr>
                  </a:tcPr>
                </a:tc>
                <a:tc>
                  <a:txBody>
                    <a:bodyPr/>
                    <a:lstStyle/>
                    <a:p>
                      <a:pPr algn="ctr"/>
                      <a:r>
                        <a:rPr lang="en-US" sz="1600">
                          <a:latin typeface="Quicksand" panose="02070303000000060000" pitchFamily="18" charset="77"/>
                        </a:rPr>
                        <a:t>1,000,000</a:t>
                      </a:r>
                    </a:p>
                  </a:txBody>
                  <a:tcPr anchor="ctr">
                    <a:lnL>
                      <a:noFill/>
                    </a:lnL>
                    <a:lnR>
                      <a:noFill/>
                    </a:lnR>
                    <a:lnT w="12700" cap="flat" cmpd="sng" algn="ctr">
                      <a:noFill/>
                      <a:prstDash val="solid"/>
                      <a:miter lim="800000"/>
                    </a:lnT>
                    <a:lnB w="12700" cap="flat" cmpd="sng" algn="ctr">
                      <a:noFill/>
                      <a:prstDash val="solid"/>
                      <a:miter lim="800000"/>
                    </a:lnB>
                    <a:lnTlToBr w="12700" cmpd="sng">
                      <a:noFill/>
                      <a:prstDash val="solid"/>
                    </a:lnTlToBr>
                    <a:lnBlToTr w="12700" cmpd="sng">
                      <a:noFill/>
                      <a:prstDash val="solid"/>
                    </a:lnBlToTr>
                  </a:tcPr>
                </a:tc>
                <a:tc>
                  <a:txBody>
                    <a:bodyPr/>
                    <a:lstStyle/>
                    <a:p>
                      <a:pPr algn="ctr"/>
                      <a:r>
                        <a:rPr lang="en-US" sz="1600">
                          <a:latin typeface="Quicksand" panose="02070303000000060000" pitchFamily="18" charset="77"/>
                        </a:rPr>
                        <a:t>800,000</a:t>
                      </a:r>
                    </a:p>
                  </a:txBody>
                  <a:tcPr anchor="ctr">
                    <a:lnL>
                      <a:noFill/>
                    </a:lnL>
                    <a:lnR>
                      <a:noFill/>
                    </a:lnR>
                    <a:lnT w="12700" cap="flat" cmpd="sng" algn="ctr">
                      <a:noFill/>
                      <a:prstDash val="solid"/>
                      <a:miter lim="800000"/>
                    </a:lnT>
                    <a:lnB w="12700" cap="flat" cmpd="sng" algn="ctr">
                      <a:noFill/>
                      <a:prstDash val="solid"/>
                      <a:miter lim="800000"/>
                    </a:lnB>
                    <a:lnTlToBr w="12700" cmpd="sng">
                      <a:noFill/>
                      <a:prstDash val="solid"/>
                    </a:lnTlToBr>
                    <a:lnBlToTr w="12700" cmpd="sng">
                      <a:noFill/>
                      <a:prstDash val="solid"/>
                    </a:lnBlToTr>
                  </a:tcPr>
                </a:tc>
                <a:tc>
                  <a:txBody>
                    <a:bodyPr/>
                    <a:lstStyle/>
                    <a:p>
                      <a:pPr algn="ctr"/>
                      <a:r>
                        <a:rPr lang="en-US" sz="1600">
                          <a:latin typeface="Quicksand" panose="02070303000000060000" pitchFamily="18" charset="77"/>
                        </a:rPr>
                        <a:t>+25%</a:t>
                      </a:r>
                    </a:p>
                  </a:txBody>
                  <a:tcPr anchor="ctr">
                    <a:lnL>
                      <a:noFill/>
                    </a:lnL>
                    <a:lnR w="12700" cap="flat" cmpd="sng" algn="ctr">
                      <a:noFill/>
                      <a:prstDash val="solid"/>
                      <a:miter lim="800000"/>
                    </a:lnR>
                    <a:lnT w="12700" cap="flat" cmpd="sng" algn="ctr">
                      <a:noFill/>
                      <a:prstDash val="solid"/>
                      <a:miter lim="800000"/>
                    </a:lnT>
                    <a:lnB w="12700" cap="flat" cmpd="sng" algn="ctr">
                      <a:noFill/>
                      <a:prstDash val="solid"/>
                      <a:miter lim="800000"/>
                    </a:lnB>
                    <a:lnTlToBr w="12700" cmpd="sng">
                      <a:noFill/>
                      <a:prstDash val="solid"/>
                    </a:lnTlToBr>
                    <a:lnBlToTr w="12700" cmpd="sng">
                      <a:noFill/>
                      <a:prstDash val="solid"/>
                    </a:lnBlToTr>
                  </a:tcPr>
                </a:tc>
                <a:extLst>
                  <a:ext uri="{0D108BD9-81ED-4DB2-BD59-A6C34878D82A}">
                    <a16:rowId xmlns:a16="http://schemas.microsoft.com/office/drawing/2014/main" val="1031597798"/>
                  </a:ext>
                </a:extLst>
              </a:tr>
              <a:tr h="472009">
                <a:tc>
                  <a:txBody>
                    <a:bodyPr/>
                    <a:lstStyle/>
                    <a:p>
                      <a:pPr algn="ctr"/>
                      <a:r>
                        <a:rPr lang="en-US" sz="1600">
                          <a:latin typeface="Quicksand" panose="02070303000000060000" pitchFamily="18" charset="77"/>
                        </a:rPr>
                        <a:t>Row heading</a:t>
                      </a:r>
                    </a:p>
                  </a:txBody>
                  <a:tcPr anchor="ctr">
                    <a:lnL w="12700" cap="flat" cmpd="sng" algn="ctr">
                      <a:noFill/>
                      <a:prstDash val="solid"/>
                      <a:miter lim="800000"/>
                    </a:lnL>
                    <a:lnR>
                      <a:noFill/>
                    </a:lnR>
                    <a:lnT w="12700" cap="flat" cmpd="sng" algn="ctr">
                      <a:noFill/>
                      <a:prstDash val="solid"/>
                      <a:miter lim="800000"/>
                    </a:lnT>
                    <a:lnB w="12700" cap="flat" cmpd="sng" algn="ctr">
                      <a:noFill/>
                      <a:prstDash val="solid"/>
                      <a:miter lim="800000"/>
                    </a:lnB>
                    <a:lnTlToBr w="12700" cmpd="sng">
                      <a:noFill/>
                      <a:prstDash val="solid"/>
                    </a:lnTlToBr>
                    <a:lnBlToTr w="12700" cmpd="sng">
                      <a:noFill/>
                      <a:prstDash val="solid"/>
                    </a:lnBlToTr>
                  </a:tcPr>
                </a:tc>
                <a:tc>
                  <a:txBody>
                    <a:bodyPr/>
                    <a:lstStyle/>
                    <a:p>
                      <a:pPr algn="ctr"/>
                      <a:r>
                        <a:rPr lang="en-US" sz="1600">
                          <a:latin typeface="Quicksand" panose="02070303000000060000" pitchFamily="18" charset="77"/>
                        </a:rPr>
                        <a:t>40%</a:t>
                      </a:r>
                    </a:p>
                  </a:txBody>
                  <a:tcPr anchor="ctr">
                    <a:lnL>
                      <a:noFill/>
                    </a:lnL>
                    <a:lnR>
                      <a:noFill/>
                    </a:lnR>
                    <a:lnT w="12700" cap="flat" cmpd="sng" algn="ctr">
                      <a:noFill/>
                      <a:prstDash val="solid"/>
                      <a:miter lim="800000"/>
                    </a:lnT>
                    <a:lnB w="12700" cap="flat" cmpd="sng" algn="ctr">
                      <a:noFill/>
                      <a:prstDash val="solid"/>
                      <a:miter lim="800000"/>
                    </a:lnB>
                    <a:lnTlToBr w="12700" cmpd="sng">
                      <a:noFill/>
                      <a:prstDash val="solid"/>
                    </a:lnTlToBr>
                    <a:lnBlToTr w="12700" cmpd="sng">
                      <a:noFill/>
                      <a:prstDash val="solid"/>
                    </a:lnBlToTr>
                  </a:tcPr>
                </a:tc>
                <a:tc>
                  <a:txBody>
                    <a:bodyPr/>
                    <a:lstStyle/>
                    <a:p>
                      <a:pPr algn="ctr"/>
                      <a:r>
                        <a:rPr lang="en-US" sz="1600">
                          <a:latin typeface="Quicksand" panose="02070303000000060000" pitchFamily="18" charset="77"/>
                        </a:rPr>
                        <a:t>36%</a:t>
                      </a:r>
                    </a:p>
                  </a:txBody>
                  <a:tcPr anchor="ctr">
                    <a:lnL>
                      <a:noFill/>
                    </a:lnL>
                    <a:lnR>
                      <a:noFill/>
                    </a:lnR>
                    <a:lnT w="12700" cap="flat" cmpd="sng" algn="ctr">
                      <a:noFill/>
                      <a:prstDash val="solid"/>
                      <a:miter lim="800000"/>
                    </a:lnT>
                    <a:lnB w="12700" cap="flat" cmpd="sng" algn="ctr">
                      <a:noFill/>
                      <a:prstDash val="solid"/>
                      <a:miter lim="800000"/>
                    </a:lnB>
                    <a:lnTlToBr w="12700" cmpd="sng">
                      <a:noFill/>
                      <a:prstDash val="solid"/>
                    </a:lnTlToBr>
                    <a:lnBlToTr w="12700" cmpd="sng">
                      <a:noFill/>
                      <a:prstDash val="solid"/>
                    </a:lnBlToTr>
                  </a:tcPr>
                </a:tc>
                <a:tc>
                  <a:txBody>
                    <a:bodyPr/>
                    <a:lstStyle/>
                    <a:p>
                      <a:pPr algn="ctr"/>
                      <a:r>
                        <a:rPr lang="en-US" sz="1600">
                          <a:latin typeface="Quicksand" panose="02070303000000060000" pitchFamily="18" charset="77"/>
                        </a:rPr>
                        <a:t>+4%</a:t>
                      </a:r>
                    </a:p>
                  </a:txBody>
                  <a:tcPr anchor="ctr">
                    <a:lnL>
                      <a:noFill/>
                    </a:lnL>
                    <a:lnR w="12700" cap="flat" cmpd="sng" algn="ctr">
                      <a:noFill/>
                      <a:prstDash val="solid"/>
                      <a:miter lim="800000"/>
                    </a:lnR>
                    <a:lnT w="12700" cap="flat" cmpd="sng" algn="ctr">
                      <a:noFill/>
                      <a:prstDash val="solid"/>
                      <a:miter lim="800000"/>
                    </a:lnT>
                    <a:lnB w="12700" cap="flat" cmpd="sng" algn="ctr">
                      <a:noFill/>
                      <a:prstDash val="solid"/>
                      <a:miter lim="800000"/>
                    </a:lnB>
                    <a:lnTlToBr w="12700" cmpd="sng">
                      <a:noFill/>
                      <a:prstDash val="solid"/>
                    </a:lnTlToBr>
                    <a:lnBlToTr w="12700" cmpd="sng">
                      <a:noFill/>
                      <a:prstDash val="solid"/>
                    </a:lnBlToTr>
                  </a:tcPr>
                </a:tc>
                <a:extLst>
                  <a:ext uri="{0D108BD9-81ED-4DB2-BD59-A6C34878D82A}">
                    <a16:rowId xmlns:a16="http://schemas.microsoft.com/office/drawing/2014/main" val="1194376521"/>
                  </a:ext>
                </a:extLst>
              </a:tr>
              <a:tr h="545360">
                <a:tc>
                  <a:txBody>
                    <a:bodyPr/>
                    <a:lstStyle/>
                    <a:p>
                      <a:pPr algn="ctr"/>
                      <a:r>
                        <a:rPr lang="en-US" sz="1600">
                          <a:solidFill>
                            <a:schemeClr val="tx1">
                              <a:lumMod val="85000"/>
                              <a:lumOff val="15000"/>
                            </a:schemeClr>
                          </a:solidFill>
                          <a:latin typeface="Quicksand" panose="02070303000000060000" pitchFamily="18" charset="77"/>
                        </a:rPr>
                        <a:t>Row result</a:t>
                      </a:r>
                    </a:p>
                  </a:txBody>
                  <a:tcPr anchor="ctr">
                    <a:lnL w="12700" cap="flat" cmpd="sng" algn="ctr">
                      <a:noFill/>
                      <a:prstDash val="solid"/>
                      <a:miter lim="800000"/>
                    </a:lnL>
                    <a:lnR>
                      <a:noFill/>
                    </a:lnR>
                    <a:lnT w="12700" cap="flat" cmpd="sng" algn="ctr">
                      <a:noFill/>
                      <a:prstDash val="solid"/>
                      <a:miter lim="800000"/>
                    </a:lnT>
                    <a:lnB w="12700" cap="flat" cmpd="sng" algn="ctr">
                      <a:noFill/>
                      <a:prstDash val="solid"/>
                      <a:miter lim="800000"/>
                    </a:lnB>
                    <a:lnTlToBr w="12700" cmpd="sng">
                      <a:noFill/>
                      <a:prstDash val="solid"/>
                    </a:lnTlToBr>
                    <a:lnBlToTr w="12700" cmpd="sng">
                      <a:noFill/>
                      <a:prstDash val="solid"/>
                    </a:lnBlToTr>
                    <a:solidFill>
                      <a:schemeClr val="bg1">
                        <a:lumMod val="85000"/>
                        <a:alpha val="49733"/>
                      </a:schemeClr>
                    </a:solidFill>
                  </a:tcPr>
                </a:tc>
                <a:tc>
                  <a:txBody>
                    <a:bodyPr/>
                    <a:lstStyle/>
                    <a:p>
                      <a:pPr algn="ctr"/>
                      <a:r>
                        <a:rPr lang="en-US" sz="1600">
                          <a:solidFill>
                            <a:schemeClr val="tx1">
                              <a:lumMod val="85000"/>
                              <a:lumOff val="15000"/>
                            </a:schemeClr>
                          </a:solidFill>
                          <a:latin typeface="Quicksand" panose="02070303000000060000" pitchFamily="18" charset="77"/>
                        </a:rPr>
                        <a:t>5,000,000</a:t>
                      </a:r>
                    </a:p>
                  </a:txBody>
                  <a:tcPr anchor="ctr">
                    <a:lnL>
                      <a:noFill/>
                    </a:lnL>
                    <a:lnR>
                      <a:noFill/>
                    </a:lnR>
                    <a:lnT w="12700" cap="flat" cmpd="sng" algn="ctr">
                      <a:noFill/>
                      <a:prstDash val="solid"/>
                      <a:miter lim="800000"/>
                    </a:lnT>
                    <a:lnB w="12700" cap="flat" cmpd="sng" algn="ctr">
                      <a:noFill/>
                      <a:prstDash val="solid"/>
                      <a:miter lim="800000"/>
                    </a:lnB>
                    <a:lnTlToBr w="12700" cmpd="sng">
                      <a:noFill/>
                      <a:prstDash val="solid"/>
                    </a:lnTlToBr>
                    <a:lnBlToTr w="12700" cmpd="sng">
                      <a:noFill/>
                      <a:prstDash val="solid"/>
                    </a:lnBlToTr>
                    <a:solidFill>
                      <a:schemeClr val="bg1">
                        <a:lumMod val="85000"/>
                        <a:alpha val="49733"/>
                      </a:schemeClr>
                    </a:solidFill>
                  </a:tcPr>
                </a:tc>
                <a:tc>
                  <a:txBody>
                    <a:bodyPr/>
                    <a:lstStyle/>
                    <a:p>
                      <a:pPr algn="ctr"/>
                      <a:r>
                        <a:rPr lang="en-US" sz="1600">
                          <a:solidFill>
                            <a:schemeClr val="tx1">
                              <a:lumMod val="85000"/>
                              <a:lumOff val="15000"/>
                            </a:schemeClr>
                          </a:solidFill>
                          <a:latin typeface="Quicksand" panose="02070303000000060000" pitchFamily="18" charset="77"/>
                        </a:rPr>
                        <a:t>4,500,000</a:t>
                      </a:r>
                    </a:p>
                  </a:txBody>
                  <a:tcPr anchor="ctr">
                    <a:lnL>
                      <a:noFill/>
                    </a:lnL>
                    <a:lnR>
                      <a:noFill/>
                    </a:lnR>
                    <a:lnT w="12700" cap="flat" cmpd="sng" algn="ctr">
                      <a:noFill/>
                      <a:prstDash val="solid"/>
                      <a:miter lim="800000"/>
                    </a:lnT>
                    <a:lnB w="12700" cap="flat" cmpd="sng" algn="ctr">
                      <a:noFill/>
                      <a:prstDash val="solid"/>
                      <a:miter lim="800000"/>
                    </a:lnB>
                    <a:lnTlToBr w="12700" cmpd="sng">
                      <a:noFill/>
                      <a:prstDash val="solid"/>
                    </a:lnTlToBr>
                    <a:lnBlToTr w="12700" cmpd="sng">
                      <a:noFill/>
                      <a:prstDash val="solid"/>
                    </a:lnBlToTr>
                    <a:solidFill>
                      <a:schemeClr val="bg1">
                        <a:lumMod val="85000"/>
                        <a:alpha val="49733"/>
                      </a:schemeClr>
                    </a:solidFill>
                  </a:tcPr>
                </a:tc>
                <a:tc>
                  <a:txBody>
                    <a:bodyPr/>
                    <a:lstStyle/>
                    <a:p>
                      <a:pPr algn="ctr"/>
                      <a:r>
                        <a:rPr lang="en-US" sz="1600">
                          <a:solidFill>
                            <a:schemeClr val="tx1">
                              <a:lumMod val="85000"/>
                              <a:lumOff val="15000"/>
                            </a:schemeClr>
                          </a:solidFill>
                          <a:latin typeface="Quicksand" panose="02070303000000060000" pitchFamily="18" charset="77"/>
                        </a:rPr>
                        <a:t>+11%</a:t>
                      </a:r>
                    </a:p>
                  </a:txBody>
                  <a:tcPr anchor="ctr">
                    <a:lnL>
                      <a:noFill/>
                    </a:lnL>
                    <a:lnR w="12700" cap="flat" cmpd="sng" algn="ctr">
                      <a:noFill/>
                      <a:prstDash val="solid"/>
                      <a:miter lim="800000"/>
                    </a:lnR>
                    <a:lnT w="12700" cap="flat" cmpd="sng" algn="ctr">
                      <a:noFill/>
                      <a:prstDash val="solid"/>
                      <a:miter lim="800000"/>
                    </a:lnT>
                    <a:lnB w="12700" cap="flat" cmpd="sng" algn="ctr">
                      <a:noFill/>
                      <a:prstDash val="solid"/>
                      <a:miter lim="800000"/>
                    </a:lnB>
                    <a:lnTlToBr w="12700" cmpd="sng">
                      <a:noFill/>
                      <a:prstDash val="solid"/>
                    </a:lnTlToBr>
                    <a:lnBlToTr w="12700" cmpd="sng">
                      <a:noFill/>
                      <a:prstDash val="solid"/>
                    </a:lnBlToTr>
                    <a:solidFill>
                      <a:schemeClr val="bg1">
                        <a:lumMod val="85000"/>
                        <a:alpha val="49733"/>
                      </a:schemeClr>
                    </a:solidFill>
                  </a:tcPr>
                </a:tc>
                <a:extLst>
                  <a:ext uri="{0D108BD9-81ED-4DB2-BD59-A6C34878D82A}">
                    <a16:rowId xmlns:a16="http://schemas.microsoft.com/office/drawing/2014/main" val="1918266800"/>
                  </a:ext>
                </a:extLst>
              </a:tr>
            </a:tbl>
          </a:graphicData>
        </a:graphic>
      </p:graphicFrame>
      <p:sp>
        <p:nvSpPr>
          <p:cNvPr id="3" name="Date Placeholder 1">
            <a:extLst>
              <a:ext uri="{FF2B5EF4-FFF2-40B4-BE49-F238E27FC236}">
                <a16:creationId xmlns:a16="http://schemas.microsoft.com/office/drawing/2014/main" id="{CD96CB06-2D9B-9E36-399E-118EAF3EF018}"/>
              </a:ext>
            </a:extLst>
          </p:cNvPr>
          <p:cNvSpPr>
            <a:spLocks noGrp="1"/>
          </p:cNvSpPr>
          <p:nvPr>
            <p:ph type="dt" sz="half" idx="10"/>
          </p:nvPr>
        </p:nvSpPr>
        <p:spPr>
          <a:xfrm>
            <a:off x="9588909" y="6422539"/>
            <a:ext cx="2372360" cy="228600"/>
          </a:xfrm>
          <a:prstGeom prst="rect">
            <a:avLst/>
          </a:prstGeom>
        </p:spPr>
        <p:txBody>
          <a:bodyPr anchor="ctr"/>
          <a:lstStyle>
            <a:lvl1pPr algn="r">
              <a:defRPr sz="1200">
                <a:solidFill>
                  <a:srgbClr val="FDFAFF"/>
                </a:solidFill>
                <a:latin typeface="+mn-lt"/>
              </a:defRPr>
            </a:lvl1pPr>
          </a:lstStyle>
          <a:p>
            <a:r>
              <a:rPr lang="en-GB"/>
              <a:t>© Xoserve </a:t>
            </a:r>
            <a:r>
              <a:rPr lang="en-US"/>
              <a:t>June 2025</a:t>
            </a:r>
          </a:p>
        </p:txBody>
      </p:sp>
    </p:spTree>
    <p:extLst>
      <p:ext uri="{BB962C8B-B14F-4D97-AF65-F5344CB8AC3E}">
        <p14:creationId xmlns:p14="http://schemas.microsoft.com/office/powerpoint/2010/main" val="167393746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2_Content 5">
    <p:spTree>
      <p:nvGrpSpPr>
        <p:cNvPr id="1" name=""/>
        <p:cNvGrpSpPr/>
        <p:nvPr/>
      </p:nvGrpSpPr>
      <p:grpSpPr>
        <a:xfrm>
          <a:off x="0" y="0"/>
          <a:ext cx="0" cy="0"/>
          <a:chOff x="0" y="0"/>
          <a:chExt cx="0" cy="0"/>
        </a:xfrm>
      </p:grpSpPr>
      <p:pic>
        <p:nvPicPr>
          <p:cNvPr id="6" name="Picture 5" descr="A white background with a rainbow of colors&#10;&#10;AI-generated content may be incorrect.">
            <a:extLst>
              <a:ext uri="{FF2B5EF4-FFF2-40B4-BE49-F238E27FC236}">
                <a16:creationId xmlns:a16="http://schemas.microsoft.com/office/drawing/2014/main" id="{62042603-96B8-70E2-314D-7D2E8A67A412}"/>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0" y="6230066"/>
            <a:ext cx="12192000" cy="637765"/>
          </a:xfrm>
          <a:prstGeom prst="rect">
            <a:avLst/>
          </a:prstGeom>
        </p:spPr>
      </p:pic>
      <p:sp>
        <p:nvSpPr>
          <p:cNvPr id="5" name="Title 1">
            <a:extLst>
              <a:ext uri="{FF2B5EF4-FFF2-40B4-BE49-F238E27FC236}">
                <a16:creationId xmlns:a16="http://schemas.microsoft.com/office/drawing/2014/main" id="{AD0B519B-BBBC-3E6B-B3FD-A990F5FAAF53}"/>
              </a:ext>
            </a:extLst>
          </p:cNvPr>
          <p:cNvSpPr>
            <a:spLocks noGrp="1"/>
          </p:cNvSpPr>
          <p:nvPr>
            <p:ph type="title"/>
          </p:nvPr>
        </p:nvSpPr>
        <p:spPr>
          <a:xfrm>
            <a:off x="1095270" y="365125"/>
            <a:ext cx="10634614" cy="637765"/>
          </a:xfrm>
        </p:spPr>
        <p:txBody>
          <a:bodyPr>
            <a:noAutofit/>
          </a:bodyPr>
          <a:lstStyle>
            <a:lvl1pPr>
              <a:defRPr sz="4000"/>
            </a:lvl1pPr>
          </a:lstStyle>
          <a:p>
            <a:r>
              <a:rPr lang="en-GB"/>
              <a:t>Click to edit Master title style</a:t>
            </a:r>
            <a:endParaRPr lang="en-US"/>
          </a:p>
        </p:txBody>
      </p:sp>
      <p:pic>
        <p:nvPicPr>
          <p:cNvPr id="8" name="Picture 7" descr="A black and blue symbol&#10;&#10;AI-generated content may be incorrect.">
            <a:extLst>
              <a:ext uri="{FF2B5EF4-FFF2-40B4-BE49-F238E27FC236}">
                <a16:creationId xmlns:a16="http://schemas.microsoft.com/office/drawing/2014/main" id="{30F2DCBC-4909-B035-C95F-C259DF360794}"/>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371789" y="439420"/>
            <a:ext cx="553782" cy="489174"/>
          </a:xfrm>
          <a:prstGeom prst="rect">
            <a:avLst/>
          </a:prstGeom>
        </p:spPr>
      </p:pic>
      <p:sp>
        <p:nvSpPr>
          <p:cNvPr id="12" name="Text Placeholder 29">
            <a:extLst>
              <a:ext uri="{FF2B5EF4-FFF2-40B4-BE49-F238E27FC236}">
                <a16:creationId xmlns:a16="http://schemas.microsoft.com/office/drawing/2014/main" id="{826AD5E9-9AB6-4C89-2163-CB950EA541BD}"/>
              </a:ext>
            </a:extLst>
          </p:cNvPr>
          <p:cNvSpPr>
            <a:spLocks noGrp="1"/>
          </p:cNvSpPr>
          <p:nvPr>
            <p:ph type="body" sz="quarter" idx="14" hasCustomPrompt="1"/>
          </p:nvPr>
        </p:nvSpPr>
        <p:spPr>
          <a:xfrm>
            <a:off x="1095268" y="1105319"/>
            <a:ext cx="10634615" cy="1033831"/>
          </a:xfrm>
        </p:spPr>
        <p:txBody>
          <a:bodyPr anchor="t">
            <a:normAutofit/>
          </a:bodyPr>
          <a:lstStyle>
            <a:lvl1pPr>
              <a:lnSpc>
                <a:spcPct val="100000"/>
              </a:lnSpc>
              <a:spcBef>
                <a:spcPts val="0"/>
              </a:spcBef>
              <a:defRPr sz="1600" b="0">
                <a:solidFill>
                  <a:schemeClr val="tx1">
                    <a:lumMod val="85000"/>
                    <a:lumOff val="15000"/>
                  </a:schemeClr>
                </a:solidFill>
                <a:latin typeface="+mj-lt"/>
              </a:defRPr>
            </a:lvl1pPr>
          </a:lstStyle>
          <a:p>
            <a:pPr lvl="0"/>
            <a:r>
              <a:rPr lang="en-US"/>
              <a:t>Text Here</a:t>
            </a:r>
          </a:p>
        </p:txBody>
      </p:sp>
      <p:graphicFrame>
        <p:nvGraphicFramePr>
          <p:cNvPr id="13" name="Table Placeholder 3">
            <a:extLst>
              <a:ext uri="{FF2B5EF4-FFF2-40B4-BE49-F238E27FC236}">
                <a16:creationId xmlns:a16="http://schemas.microsoft.com/office/drawing/2014/main" id="{15627A5E-B839-9BBC-355E-AD6C1F3075BF}"/>
              </a:ext>
            </a:extLst>
          </p:cNvPr>
          <p:cNvGraphicFramePr>
            <a:graphicFrameLocks/>
          </p:cNvGraphicFramePr>
          <p:nvPr userDrawn="1">
            <p:extLst>
              <p:ext uri="{D42A27DB-BD31-4B8C-83A1-F6EECF244321}">
                <p14:modId xmlns:p14="http://schemas.microsoft.com/office/powerpoint/2010/main" val="2725655231"/>
              </p:ext>
            </p:extLst>
          </p:nvPr>
        </p:nvGraphicFramePr>
        <p:xfrm>
          <a:off x="416952" y="2830674"/>
          <a:ext cx="11358096" cy="3047613"/>
        </p:xfrm>
        <a:graphic>
          <a:graphicData uri="http://schemas.openxmlformats.org/drawingml/2006/table">
            <a:tbl>
              <a:tblPr firstRow="1" bandRow="1">
                <a:tableStyleId>{7E9639D4-E3E2-4D34-9284-5A2195B3D0D7}</a:tableStyleId>
              </a:tblPr>
              <a:tblGrid>
                <a:gridCol w="2839524">
                  <a:extLst>
                    <a:ext uri="{9D8B030D-6E8A-4147-A177-3AD203B41FA5}">
                      <a16:colId xmlns:a16="http://schemas.microsoft.com/office/drawing/2014/main" val="130956065"/>
                    </a:ext>
                  </a:extLst>
                </a:gridCol>
                <a:gridCol w="2839524">
                  <a:extLst>
                    <a:ext uri="{9D8B030D-6E8A-4147-A177-3AD203B41FA5}">
                      <a16:colId xmlns:a16="http://schemas.microsoft.com/office/drawing/2014/main" val="2749965458"/>
                    </a:ext>
                  </a:extLst>
                </a:gridCol>
                <a:gridCol w="2839524">
                  <a:extLst>
                    <a:ext uri="{9D8B030D-6E8A-4147-A177-3AD203B41FA5}">
                      <a16:colId xmlns:a16="http://schemas.microsoft.com/office/drawing/2014/main" val="2116711163"/>
                    </a:ext>
                  </a:extLst>
                </a:gridCol>
                <a:gridCol w="2839524">
                  <a:extLst>
                    <a:ext uri="{9D8B030D-6E8A-4147-A177-3AD203B41FA5}">
                      <a16:colId xmlns:a16="http://schemas.microsoft.com/office/drawing/2014/main" val="1186885001"/>
                    </a:ext>
                  </a:extLst>
                </a:gridCol>
              </a:tblGrid>
              <a:tr h="553700">
                <a:tc>
                  <a:txBody>
                    <a:bodyPr/>
                    <a:lstStyle/>
                    <a:p>
                      <a:pPr algn="ctr"/>
                      <a:r>
                        <a:rPr lang="en-US" sz="1600">
                          <a:latin typeface="Quicksand" panose="02070303000000060000" pitchFamily="18" charset="77"/>
                        </a:rPr>
                        <a:t>Lorem ipsum</a:t>
                      </a:r>
                    </a:p>
                  </a:txBody>
                  <a:tcPr anchor="ctr">
                    <a:lnL w="12700" cap="flat" cmpd="sng" algn="ctr">
                      <a:noFill/>
                      <a:prstDash val="solid"/>
                      <a:miter lim="800000"/>
                    </a:lnL>
                    <a:lnR>
                      <a:noFill/>
                    </a:lnR>
                    <a:lnT w="12700" cap="flat" cmpd="sng" algn="ctr">
                      <a:noFill/>
                      <a:prstDash val="solid"/>
                      <a:miter lim="800000"/>
                    </a:lnT>
                    <a:lnB w="12700" cap="flat" cmpd="sng" algn="ctr">
                      <a:noFill/>
                      <a:prstDash val="solid"/>
                      <a:miter lim="800000"/>
                    </a:lnB>
                    <a:lnTlToBr w="12700" cmpd="sng">
                      <a:noFill/>
                      <a:prstDash val="solid"/>
                    </a:lnTlToBr>
                    <a:lnBlToTr w="12700" cmpd="sng">
                      <a:noFill/>
                      <a:prstDash val="solid"/>
                    </a:lnBlToTr>
                    <a:solidFill>
                      <a:srgbClr val="222233"/>
                    </a:solidFill>
                  </a:tcPr>
                </a:tc>
                <a:tc>
                  <a:txBody>
                    <a:bodyPr/>
                    <a:lstStyle/>
                    <a:p>
                      <a:pPr algn="ctr"/>
                      <a:r>
                        <a:rPr lang="en-US" sz="1600">
                          <a:latin typeface="Quicksand" panose="02070303000000060000" pitchFamily="18" charset="77"/>
                        </a:rPr>
                        <a:t>Heading 1</a:t>
                      </a:r>
                    </a:p>
                  </a:txBody>
                  <a:tcPr anchor="ctr">
                    <a:lnL>
                      <a:noFill/>
                    </a:lnL>
                    <a:lnR>
                      <a:noFill/>
                    </a:lnR>
                    <a:lnT w="12700" cap="flat" cmpd="sng" algn="ctr">
                      <a:noFill/>
                      <a:prstDash val="solid"/>
                      <a:miter lim="800000"/>
                    </a:lnT>
                    <a:lnB w="12700" cap="flat" cmpd="sng" algn="ctr">
                      <a:noFill/>
                      <a:prstDash val="solid"/>
                      <a:miter lim="800000"/>
                    </a:lnB>
                    <a:lnTlToBr w="12700" cmpd="sng">
                      <a:noFill/>
                      <a:prstDash val="solid"/>
                    </a:lnTlToBr>
                    <a:lnBlToTr w="12700" cmpd="sng">
                      <a:noFill/>
                      <a:prstDash val="solid"/>
                    </a:lnBlToTr>
                    <a:solidFill>
                      <a:srgbClr val="222233"/>
                    </a:solidFill>
                  </a:tcPr>
                </a:tc>
                <a:tc>
                  <a:txBody>
                    <a:bodyPr/>
                    <a:lstStyle/>
                    <a:p>
                      <a:pPr algn="ctr"/>
                      <a:r>
                        <a:rPr lang="en-US" sz="1600">
                          <a:latin typeface="Quicksand" panose="02070303000000060000" pitchFamily="18" charset="77"/>
                        </a:rPr>
                        <a:t>Heading 2</a:t>
                      </a:r>
                    </a:p>
                  </a:txBody>
                  <a:tcPr anchor="ctr">
                    <a:lnL>
                      <a:noFill/>
                    </a:lnL>
                    <a:lnR>
                      <a:noFill/>
                    </a:lnR>
                    <a:lnT w="12700" cap="flat" cmpd="sng" algn="ctr">
                      <a:noFill/>
                      <a:prstDash val="solid"/>
                      <a:miter lim="800000"/>
                    </a:lnT>
                    <a:lnB w="12700" cap="flat" cmpd="sng" algn="ctr">
                      <a:noFill/>
                      <a:prstDash val="solid"/>
                      <a:miter lim="800000"/>
                    </a:lnB>
                    <a:lnTlToBr w="12700" cmpd="sng">
                      <a:noFill/>
                      <a:prstDash val="solid"/>
                    </a:lnTlToBr>
                    <a:lnBlToTr w="12700" cmpd="sng">
                      <a:noFill/>
                      <a:prstDash val="solid"/>
                    </a:lnBlToTr>
                    <a:solidFill>
                      <a:srgbClr val="222233"/>
                    </a:solidFill>
                  </a:tcPr>
                </a:tc>
                <a:tc>
                  <a:txBody>
                    <a:bodyPr/>
                    <a:lstStyle/>
                    <a:p>
                      <a:pPr algn="ctr"/>
                      <a:r>
                        <a:rPr lang="en-US" sz="1600">
                          <a:latin typeface="Quicksand" panose="02070303000000060000" pitchFamily="18" charset="77"/>
                        </a:rPr>
                        <a:t>Heading 3</a:t>
                      </a:r>
                    </a:p>
                  </a:txBody>
                  <a:tcPr anchor="ctr">
                    <a:lnL>
                      <a:noFill/>
                    </a:lnL>
                    <a:lnR w="12700" cap="flat" cmpd="sng" algn="ctr">
                      <a:noFill/>
                      <a:prstDash val="solid"/>
                      <a:miter lim="800000"/>
                    </a:lnR>
                    <a:lnT w="12700" cap="flat" cmpd="sng" algn="ctr">
                      <a:noFill/>
                      <a:prstDash val="solid"/>
                      <a:miter lim="800000"/>
                    </a:lnT>
                    <a:lnB w="12700" cap="flat" cmpd="sng" algn="ctr">
                      <a:noFill/>
                      <a:prstDash val="solid"/>
                      <a:miter lim="800000"/>
                    </a:lnB>
                    <a:lnTlToBr w="12700" cmpd="sng">
                      <a:noFill/>
                      <a:prstDash val="solid"/>
                    </a:lnTlToBr>
                    <a:lnBlToTr w="12700" cmpd="sng">
                      <a:noFill/>
                      <a:prstDash val="solid"/>
                    </a:lnBlToTr>
                    <a:solidFill>
                      <a:srgbClr val="222233"/>
                    </a:solidFill>
                  </a:tcPr>
                </a:tc>
                <a:extLst>
                  <a:ext uri="{0D108BD9-81ED-4DB2-BD59-A6C34878D82A}">
                    <a16:rowId xmlns:a16="http://schemas.microsoft.com/office/drawing/2014/main" val="3741017008"/>
                  </a:ext>
                </a:extLst>
              </a:tr>
              <a:tr h="458294">
                <a:tc>
                  <a:txBody>
                    <a:bodyPr/>
                    <a:lstStyle/>
                    <a:p>
                      <a:pPr algn="ctr"/>
                      <a:r>
                        <a:rPr lang="en-US" sz="1600">
                          <a:latin typeface="Quicksand" panose="02070303000000060000" pitchFamily="18" charset="77"/>
                        </a:rPr>
                        <a:t>Row heading</a:t>
                      </a:r>
                    </a:p>
                  </a:txBody>
                  <a:tcPr anchor="ctr">
                    <a:lnL w="12700" cap="flat" cmpd="sng" algn="ctr">
                      <a:noFill/>
                      <a:prstDash val="solid"/>
                      <a:miter lim="800000"/>
                    </a:lnL>
                    <a:lnR>
                      <a:noFill/>
                    </a:lnR>
                    <a:lnT w="12700" cap="flat" cmpd="sng" algn="ctr">
                      <a:noFill/>
                      <a:prstDash val="solid"/>
                      <a:miter lim="800000"/>
                    </a:lnT>
                    <a:lnB w="12700" cap="flat" cmpd="sng" algn="ctr">
                      <a:noFill/>
                      <a:prstDash val="solid"/>
                      <a:miter lim="800000"/>
                    </a:lnB>
                    <a:lnTlToBr w="12700" cmpd="sng">
                      <a:noFill/>
                      <a:prstDash val="solid"/>
                    </a:lnTlToBr>
                    <a:lnBlToTr w="12700" cmpd="sng">
                      <a:noFill/>
                      <a:prstDash val="solid"/>
                    </a:lnBlToTr>
                  </a:tcPr>
                </a:tc>
                <a:tc>
                  <a:txBody>
                    <a:bodyPr/>
                    <a:lstStyle/>
                    <a:p>
                      <a:pPr algn="ctr"/>
                      <a:r>
                        <a:rPr lang="en-US" sz="1600">
                          <a:latin typeface="Quicksand" panose="02070303000000060000" pitchFamily="18" charset="77"/>
                        </a:rPr>
                        <a:t>2,500,000</a:t>
                      </a:r>
                    </a:p>
                  </a:txBody>
                  <a:tcPr anchor="ctr">
                    <a:lnL>
                      <a:noFill/>
                    </a:lnL>
                    <a:lnR>
                      <a:noFill/>
                    </a:lnR>
                    <a:lnT w="12700" cap="flat" cmpd="sng" algn="ctr">
                      <a:noFill/>
                      <a:prstDash val="solid"/>
                      <a:miter lim="800000"/>
                    </a:lnT>
                    <a:lnB w="12700" cap="flat" cmpd="sng" algn="ctr">
                      <a:noFill/>
                      <a:prstDash val="solid"/>
                      <a:miter lim="800000"/>
                    </a:lnB>
                    <a:lnTlToBr w="12700" cmpd="sng">
                      <a:noFill/>
                      <a:prstDash val="solid"/>
                    </a:lnTlToBr>
                    <a:lnBlToTr w="12700" cmpd="sng">
                      <a:noFill/>
                      <a:prstDash val="solid"/>
                    </a:lnBlToTr>
                  </a:tcPr>
                </a:tc>
                <a:tc>
                  <a:txBody>
                    <a:bodyPr/>
                    <a:lstStyle/>
                    <a:p>
                      <a:pPr algn="ctr"/>
                      <a:r>
                        <a:rPr lang="en-US" sz="1600">
                          <a:latin typeface="Quicksand" panose="02070303000000060000" pitchFamily="18" charset="77"/>
                        </a:rPr>
                        <a:t>2,200,000</a:t>
                      </a:r>
                    </a:p>
                  </a:txBody>
                  <a:tcPr anchor="ctr">
                    <a:lnL>
                      <a:noFill/>
                    </a:lnL>
                    <a:lnR>
                      <a:noFill/>
                    </a:lnR>
                    <a:lnT w="12700" cap="flat" cmpd="sng" algn="ctr">
                      <a:noFill/>
                      <a:prstDash val="solid"/>
                      <a:miter lim="800000"/>
                    </a:lnT>
                    <a:lnB w="12700" cap="flat" cmpd="sng" algn="ctr">
                      <a:noFill/>
                      <a:prstDash val="solid"/>
                      <a:miter lim="800000"/>
                    </a:lnB>
                    <a:lnTlToBr w="12700" cmpd="sng">
                      <a:noFill/>
                      <a:prstDash val="solid"/>
                    </a:lnTlToBr>
                    <a:lnBlToTr w="12700" cmpd="sng">
                      <a:noFill/>
                      <a:prstDash val="solid"/>
                    </a:lnBlToTr>
                  </a:tcPr>
                </a:tc>
                <a:tc>
                  <a:txBody>
                    <a:bodyPr/>
                    <a:lstStyle/>
                    <a:p>
                      <a:pPr algn="ctr"/>
                      <a:r>
                        <a:rPr lang="en-US" sz="1600">
                          <a:latin typeface="Quicksand" panose="02070303000000060000" pitchFamily="18" charset="77"/>
                        </a:rPr>
                        <a:t>+14%</a:t>
                      </a:r>
                    </a:p>
                  </a:txBody>
                  <a:tcPr anchor="ctr">
                    <a:lnL>
                      <a:noFill/>
                    </a:lnL>
                    <a:lnR w="12700" cap="flat" cmpd="sng" algn="ctr">
                      <a:noFill/>
                      <a:prstDash val="solid"/>
                      <a:miter lim="800000"/>
                    </a:lnR>
                    <a:lnT w="12700" cap="flat" cmpd="sng" algn="ctr">
                      <a:noFill/>
                      <a:prstDash val="solid"/>
                      <a:miter lim="800000"/>
                    </a:lnT>
                    <a:lnB w="12700" cap="flat" cmpd="sng" algn="ctr">
                      <a:noFill/>
                      <a:prstDash val="solid"/>
                      <a:miter lim="800000"/>
                    </a:lnB>
                    <a:lnTlToBr w="12700" cmpd="sng">
                      <a:noFill/>
                      <a:prstDash val="solid"/>
                    </a:lnTlToBr>
                    <a:lnBlToTr w="12700" cmpd="sng">
                      <a:noFill/>
                      <a:prstDash val="solid"/>
                    </a:lnBlToTr>
                  </a:tcPr>
                </a:tc>
                <a:extLst>
                  <a:ext uri="{0D108BD9-81ED-4DB2-BD59-A6C34878D82A}">
                    <a16:rowId xmlns:a16="http://schemas.microsoft.com/office/drawing/2014/main" val="511888340"/>
                  </a:ext>
                </a:extLst>
              </a:tr>
              <a:tr h="485725">
                <a:tc>
                  <a:txBody>
                    <a:bodyPr/>
                    <a:lstStyle/>
                    <a:p>
                      <a:pPr algn="ctr"/>
                      <a:r>
                        <a:rPr lang="en-US" sz="1600">
                          <a:latin typeface="Quicksand" panose="02070303000000060000" pitchFamily="18" charset="77"/>
                        </a:rPr>
                        <a:t>Row heading</a:t>
                      </a:r>
                    </a:p>
                  </a:txBody>
                  <a:tcPr anchor="ctr">
                    <a:lnL w="12700" cap="flat" cmpd="sng" algn="ctr">
                      <a:noFill/>
                      <a:prstDash val="solid"/>
                      <a:miter lim="800000"/>
                    </a:lnL>
                    <a:lnR>
                      <a:noFill/>
                    </a:lnR>
                    <a:lnT w="12700" cap="flat" cmpd="sng" algn="ctr">
                      <a:noFill/>
                      <a:prstDash val="solid"/>
                      <a:miter lim="800000"/>
                    </a:lnT>
                    <a:lnB w="12700" cap="flat" cmpd="sng" algn="ctr">
                      <a:noFill/>
                      <a:prstDash val="solid"/>
                      <a:miter lim="800000"/>
                    </a:lnB>
                    <a:lnTlToBr w="12700" cmpd="sng">
                      <a:noFill/>
                      <a:prstDash val="solid"/>
                    </a:lnTlToBr>
                    <a:lnBlToTr w="12700" cmpd="sng">
                      <a:noFill/>
                      <a:prstDash val="solid"/>
                    </a:lnBlToTr>
                  </a:tcPr>
                </a:tc>
                <a:tc>
                  <a:txBody>
                    <a:bodyPr/>
                    <a:lstStyle/>
                    <a:p>
                      <a:pPr algn="ctr"/>
                      <a:r>
                        <a:rPr lang="en-US" sz="1600">
                          <a:latin typeface="Quicksand" panose="02070303000000060000" pitchFamily="18" charset="77"/>
                        </a:rPr>
                        <a:t>1,200,000</a:t>
                      </a:r>
                    </a:p>
                  </a:txBody>
                  <a:tcPr anchor="ctr">
                    <a:lnL>
                      <a:noFill/>
                    </a:lnL>
                    <a:lnR>
                      <a:noFill/>
                    </a:lnR>
                    <a:lnT w="12700" cap="flat" cmpd="sng" algn="ctr">
                      <a:noFill/>
                      <a:prstDash val="solid"/>
                      <a:miter lim="800000"/>
                    </a:lnT>
                    <a:lnB w="12700" cap="flat" cmpd="sng" algn="ctr">
                      <a:noFill/>
                      <a:prstDash val="solid"/>
                      <a:miter lim="800000"/>
                    </a:lnB>
                    <a:lnTlToBr w="12700" cmpd="sng">
                      <a:noFill/>
                      <a:prstDash val="solid"/>
                    </a:lnTlToBr>
                    <a:lnBlToTr w="12700" cmpd="sng">
                      <a:noFill/>
                      <a:prstDash val="solid"/>
                    </a:lnBlToTr>
                  </a:tcPr>
                </a:tc>
                <a:tc>
                  <a:txBody>
                    <a:bodyPr/>
                    <a:lstStyle/>
                    <a:p>
                      <a:pPr algn="ctr"/>
                      <a:r>
                        <a:rPr lang="en-US" sz="1600">
                          <a:latin typeface="Quicksand" panose="02070303000000060000" pitchFamily="18" charset="77"/>
                        </a:rPr>
                        <a:t>1,400,000</a:t>
                      </a:r>
                    </a:p>
                  </a:txBody>
                  <a:tcPr anchor="ctr">
                    <a:lnL>
                      <a:noFill/>
                    </a:lnL>
                    <a:lnR>
                      <a:noFill/>
                    </a:lnR>
                    <a:lnT w="12700" cap="flat" cmpd="sng" algn="ctr">
                      <a:noFill/>
                      <a:prstDash val="solid"/>
                      <a:miter lim="800000"/>
                    </a:lnT>
                    <a:lnB w="12700" cap="flat" cmpd="sng" algn="ctr">
                      <a:noFill/>
                      <a:prstDash val="solid"/>
                      <a:miter lim="800000"/>
                    </a:lnB>
                    <a:lnTlToBr w="12700" cmpd="sng">
                      <a:noFill/>
                      <a:prstDash val="solid"/>
                    </a:lnTlToBr>
                    <a:lnBlToTr w="12700" cmpd="sng">
                      <a:noFill/>
                      <a:prstDash val="solid"/>
                    </a:lnBlToTr>
                  </a:tcPr>
                </a:tc>
                <a:tc>
                  <a:txBody>
                    <a:bodyPr/>
                    <a:lstStyle/>
                    <a:p>
                      <a:pPr algn="ctr"/>
                      <a:r>
                        <a:rPr lang="en-US" sz="1600">
                          <a:latin typeface="Quicksand" panose="02070303000000060000" pitchFamily="18" charset="77"/>
                        </a:rPr>
                        <a:t>-14%</a:t>
                      </a:r>
                    </a:p>
                  </a:txBody>
                  <a:tcPr anchor="ctr">
                    <a:lnL>
                      <a:noFill/>
                    </a:lnL>
                    <a:lnR w="12700" cap="flat" cmpd="sng" algn="ctr">
                      <a:noFill/>
                      <a:prstDash val="solid"/>
                      <a:miter lim="800000"/>
                    </a:lnR>
                    <a:lnT w="12700" cap="flat" cmpd="sng" algn="ctr">
                      <a:noFill/>
                      <a:prstDash val="solid"/>
                      <a:miter lim="800000"/>
                    </a:lnT>
                    <a:lnB w="12700" cap="flat" cmpd="sng" algn="ctr">
                      <a:noFill/>
                      <a:prstDash val="solid"/>
                      <a:miter lim="800000"/>
                    </a:lnB>
                    <a:lnTlToBr w="12700" cmpd="sng">
                      <a:noFill/>
                      <a:prstDash val="solid"/>
                    </a:lnTlToBr>
                    <a:lnBlToTr w="12700" cmpd="sng">
                      <a:noFill/>
                      <a:prstDash val="solid"/>
                    </a:lnBlToTr>
                  </a:tcPr>
                </a:tc>
                <a:extLst>
                  <a:ext uri="{0D108BD9-81ED-4DB2-BD59-A6C34878D82A}">
                    <a16:rowId xmlns:a16="http://schemas.microsoft.com/office/drawing/2014/main" val="3937089168"/>
                  </a:ext>
                </a:extLst>
              </a:tr>
              <a:tr h="532525">
                <a:tc>
                  <a:txBody>
                    <a:bodyPr/>
                    <a:lstStyle/>
                    <a:p>
                      <a:pPr algn="ctr"/>
                      <a:r>
                        <a:rPr lang="en-US" sz="1600">
                          <a:latin typeface="Quicksand" panose="02070303000000060000" pitchFamily="18" charset="77"/>
                        </a:rPr>
                        <a:t>Row heading</a:t>
                      </a:r>
                    </a:p>
                  </a:txBody>
                  <a:tcPr anchor="ctr">
                    <a:lnL w="12700" cap="flat" cmpd="sng" algn="ctr">
                      <a:noFill/>
                      <a:prstDash val="solid"/>
                      <a:miter lim="800000"/>
                    </a:lnL>
                    <a:lnR>
                      <a:noFill/>
                    </a:lnR>
                    <a:lnT w="12700" cap="flat" cmpd="sng" algn="ctr">
                      <a:noFill/>
                      <a:prstDash val="solid"/>
                      <a:miter lim="800000"/>
                    </a:lnT>
                    <a:lnB w="12700" cap="flat" cmpd="sng" algn="ctr">
                      <a:noFill/>
                      <a:prstDash val="solid"/>
                      <a:miter lim="800000"/>
                    </a:lnB>
                    <a:lnTlToBr w="12700" cmpd="sng">
                      <a:noFill/>
                      <a:prstDash val="solid"/>
                    </a:lnTlToBr>
                    <a:lnBlToTr w="12700" cmpd="sng">
                      <a:noFill/>
                      <a:prstDash val="solid"/>
                    </a:lnBlToTr>
                  </a:tcPr>
                </a:tc>
                <a:tc>
                  <a:txBody>
                    <a:bodyPr/>
                    <a:lstStyle/>
                    <a:p>
                      <a:pPr algn="ctr"/>
                      <a:r>
                        <a:rPr lang="en-US" sz="1600">
                          <a:latin typeface="Quicksand" panose="02070303000000060000" pitchFamily="18" charset="77"/>
                        </a:rPr>
                        <a:t>1,000,000</a:t>
                      </a:r>
                    </a:p>
                  </a:txBody>
                  <a:tcPr anchor="ctr">
                    <a:lnL>
                      <a:noFill/>
                    </a:lnL>
                    <a:lnR>
                      <a:noFill/>
                    </a:lnR>
                    <a:lnT w="12700" cap="flat" cmpd="sng" algn="ctr">
                      <a:noFill/>
                      <a:prstDash val="solid"/>
                      <a:miter lim="800000"/>
                    </a:lnT>
                    <a:lnB w="12700" cap="flat" cmpd="sng" algn="ctr">
                      <a:noFill/>
                      <a:prstDash val="solid"/>
                      <a:miter lim="800000"/>
                    </a:lnB>
                    <a:lnTlToBr w="12700" cmpd="sng">
                      <a:noFill/>
                      <a:prstDash val="solid"/>
                    </a:lnTlToBr>
                    <a:lnBlToTr w="12700" cmpd="sng">
                      <a:noFill/>
                      <a:prstDash val="solid"/>
                    </a:lnBlToTr>
                  </a:tcPr>
                </a:tc>
                <a:tc>
                  <a:txBody>
                    <a:bodyPr/>
                    <a:lstStyle/>
                    <a:p>
                      <a:pPr algn="ctr"/>
                      <a:r>
                        <a:rPr lang="en-US" sz="1600">
                          <a:latin typeface="Quicksand" panose="02070303000000060000" pitchFamily="18" charset="77"/>
                        </a:rPr>
                        <a:t>800,000</a:t>
                      </a:r>
                    </a:p>
                  </a:txBody>
                  <a:tcPr anchor="ctr">
                    <a:lnL>
                      <a:noFill/>
                    </a:lnL>
                    <a:lnR>
                      <a:noFill/>
                    </a:lnR>
                    <a:lnT w="12700" cap="flat" cmpd="sng" algn="ctr">
                      <a:noFill/>
                      <a:prstDash val="solid"/>
                      <a:miter lim="800000"/>
                    </a:lnT>
                    <a:lnB w="12700" cap="flat" cmpd="sng" algn="ctr">
                      <a:noFill/>
                      <a:prstDash val="solid"/>
                      <a:miter lim="800000"/>
                    </a:lnB>
                    <a:lnTlToBr w="12700" cmpd="sng">
                      <a:noFill/>
                      <a:prstDash val="solid"/>
                    </a:lnTlToBr>
                    <a:lnBlToTr w="12700" cmpd="sng">
                      <a:noFill/>
                      <a:prstDash val="solid"/>
                    </a:lnBlToTr>
                  </a:tcPr>
                </a:tc>
                <a:tc>
                  <a:txBody>
                    <a:bodyPr/>
                    <a:lstStyle/>
                    <a:p>
                      <a:pPr algn="ctr"/>
                      <a:r>
                        <a:rPr lang="en-US" sz="1600">
                          <a:latin typeface="Quicksand" panose="02070303000000060000" pitchFamily="18" charset="77"/>
                        </a:rPr>
                        <a:t>+25%</a:t>
                      </a:r>
                    </a:p>
                  </a:txBody>
                  <a:tcPr anchor="ctr">
                    <a:lnL>
                      <a:noFill/>
                    </a:lnL>
                    <a:lnR w="12700" cap="flat" cmpd="sng" algn="ctr">
                      <a:noFill/>
                      <a:prstDash val="solid"/>
                      <a:miter lim="800000"/>
                    </a:lnR>
                    <a:lnT w="12700" cap="flat" cmpd="sng" algn="ctr">
                      <a:noFill/>
                      <a:prstDash val="solid"/>
                      <a:miter lim="800000"/>
                    </a:lnT>
                    <a:lnB w="12700" cap="flat" cmpd="sng" algn="ctr">
                      <a:noFill/>
                      <a:prstDash val="solid"/>
                      <a:miter lim="800000"/>
                    </a:lnB>
                    <a:lnTlToBr w="12700" cmpd="sng">
                      <a:noFill/>
                      <a:prstDash val="solid"/>
                    </a:lnTlToBr>
                    <a:lnBlToTr w="12700" cmpd="sng">
                      <a:noFill/>
                      <a:prstDash val="solid"/>
                    </a:lnBlToTr>
                  </a:tcPr>
                </a:tc>
                <a:extLst>
                  <a:ext uri="{0D108BD9-81ED-4DB2-BD59-A6C34878D82A}">
                    <a16:rowId xmlns:a16="http://schemas.microsoft.com/office/drawing/2014/main" val="1031597798"/>
                  </a:ext>
                </a:extLst>
              </a:tr>
              <a:tr h="472009">
                <a:tc>
                  <a:txBody>
                    <a:bodyPr/>
                    <a:lstStyle/>
                    <a:p>
                      <a:pPr algn="ctr"/>
                      <a:r>
                        <a:rPr lang="en-US" sz="1600">
                          <a:latin typeface="Quicksand" panose="02070303000000060000" pitchFamily="18" charset="77"/>
                        </a:rPr>
                        <a:t>Row heading</a:t>
                      </a:r>
                    </a:p>
                  </a:txBody>
                  <a:tcPr anchor="ctr">
                    <a:lnL w="12700" cap="flat" cmpd="sng" algn="ctr">
                      <a:noFill/>
                      <a:prstDash val="solid"/>
                      <a:miter lim="800000"/>
                    </a:lnL>
                    <a:lnR>
                      <a:noFill/>
                    </a:lnR>
                    <a:lnT w="12700" cap="flat" cmpd="sng" algn="ctr">
                      <a:noFill/>
                      <a:prstDash val="solid"/>
                      <a:miter lim="800000"/>
                    </a:lnT>
                    <a:lnB w="12700" cap="flat" cmpd="sng" algn="ctr">
                      <a:noFill/>
                      <a:prstDash val="solid"/>
                      <a:miter lim="800000"/>
                    </a:lnB>
                    <a:lnTlToBr w="12700" cmpd="sng">
                      <a:noFill/>
                      <a:prstDash val="solid"/>
                    </a:lnTlToBr>
                    <a:lnBlToTr w="12700" cmpd="sng">
                      <a:noFill/>
                      <a:prstDash val="solid"/>
                    </a:lnBlToTr>
                  </a:tcPr>
                </a:tc>
                <a:tc>
                  <a:txBody>
                    <a:bodyPr/>
                    <a:lstStyle/>
                    <a:p>
                      <a:pPr algn="ctr"/>
                      <a:r>
                        <a:rPr lang="en-US" sz="1600">
                          <a:latin typeface="Quicksand" panose="02070303000000060000" pitchFamily="18" charset="77"/>
                        </a:rPr>
                        <a:t>40%</a:t>
                      </a:r>
                    </a:p>
                  </a:txBody>
                  <a:tcPr anchor="ctr">
                    <a:lnL>
                      <a:noFill/>
                    </a:lnL>
                    <a:lnR>
                      <a:noFill/>
                    </a:lnR>
                    <a:lnT w="12700" cap="flat" cmpd="sng" algn="ctr">
                      <a:noFill/>
                      <a:prstDash val="solid"/>
                      <a:miter lim="800000"/>
                    </a:lnT>
                    <a:lnB w="12700" cap="flat" cmpd="sng" algn="ctr">
                      <a:noFill/>
                      <a:prstDash val="solid"/>
                      <a:miter lim="800000"/>
                    </a:lnB>
                    <a:lnTlToBr w="12700" cmpd="sng">
                      <a:noFill/>
                      <a:prstDash val="solid"/>
                    </a:lnTlToBr>
                    <a:lnBlToTr w="12700" cmpd="sng">
                      <a:noFill/>
                      <a:prstDash val="solid"/>
                    </a:lnBlToTr>
                  </a:tcPr>
                </a:tc>
                <a:tc>
                  <a:txBody>
                    <a:bodyPr/>
                    <a:lstStyle/>
                    <a:p>
                      <a:pPr algn="ctr"/>
                      <a:r>
                        <a:rPr lang="en-US" sz="1600">
                          <a:latin typeface="Quicksand" panose="02070303000000060000" pitchFamily="18" charset="77"/>
                        </a:rPr>
                        <a:t>36%</a:t>
                      </a:r>
                    </a:p>
                  </a:txBody>
                  <a:tcPr anchor="ctr">
                    <a:lnL>
                      <a:noFill/>
                    </a:lnL>
                    <a:lnR>
                      <a:noFill/>
                    </a:lnR>
                    <a:lnT w="12700" cap="flat" cmpd="sng" algn="ctr">
                      <a:noFill/>
                      <a:prstDash val="solid"/>
                      <a:miter lim="800000"/>
                    </a:lnT>
                    <a:lnB w="12700" cap="flat" cmpd="sng" algn="ctr">
                      <a:noFill/>
                      <a:prstDash val="solid"/>
                      <a:miter lim="800000"/>
                    </a:lnB>
                    <a:lnTlToBr w="12700" cmpd="sng">
                      <a:noFill/>
                      <a:prstDash val="solid"/>
                    </a:lnTlToBr>
                    <a:lnBlToTr w="12700" cmpd="sng">
                      <a:noFill/>
                      <a:prstDash val="solid"/>
                    </a:lnBlToTr>
                  </a:tcPr>
                </a:tc>
                <a:tc>
                  <a:txBody>
                    <a:bodyPr/>
                    <a:lstStyle/>
                    <a:p>
                      <a:pPr algn="ctr"/>
                      <a:r>
                        <a:rPr lang="en-US" sz="1600">
                          <a:latin typeface="Quicksand" panose="02070303000000060000" pitchFamily="18" charset="77"/>
                        </a:rPr>
                        <a:t>+4%</a:t>
                      </a:r>
                    </a:p>
                  </a:txBody>
                  <a:tcPr anchor="ctr">
                    <a:lnL>
                      <a:noFill/>
                    </a:lnL>
                    <a:lnR w="12700" cap="flat" cmpd="sng" algn="ctr">
                      <a:noFill/>
                      <a:prstDash val="solid"/>
                      <a:miter lim="800000"/>
                    </a:lnR>
                    <a:lnT w="12700" cap="flat" cmpd="sng" algn="ctr">
                      <a:noFill/>
                      <a:prstDash val="solid"/>
                      <a:miter lim="800000"/>
                    </a:lnT>
                    <a:lnB w="12700" cap="flat" cmpd="sng" algn="ctr">
                      <a:noFill/>
                      <a:prstDash val="solid"/>
                      <a:miter lim="800000"/>
                    </a:lnB>
                    <a:lnTlToBr w="12700" cmpd="sng">
                      <a:noFill/>
                      <a:prstDash val="solid"/>
                    </a:lnTlToBr>
                    <a:lnBlToTr w="12700" cmpd="sng">
                      <a:noFill/>
                      <a:prstDash val="solid"/>
                    </a:lnBlToTr>
                  </a:tcPr>
                </a:tc>
                <a:extLst>
                  <a:ext uri="{0D108BD9-81ED-4DB2-BD59-A6C34878D82A}">
                    <a16:rowId xmlns:a16="http://schemas.microsoft.com/office/drawing/2014/main" val="1194376521"/>
                  </a:ext>
                </a:extLst>
              </a:tr>
              <a:tr h="545360">
                <a:tc>
                  <a:txBody>
                    <a:bodyPr/>
                    <a:lstStyle/>
                    <a:p>
                      <a:pPr algn="ctr"/>
                      <a:r>
                        <a:rPr lang="en-US" sz="1600">
                          <a:solidFill>
                            <a:schemeClr val="bg1"/>
                          </a:solidFill>
                          <a:latin typeface="Quicksand" panose="02070303000000060000" pitchFamily="18" charset="77"/>
                        </a:rPr>
                        <a:t>Row result</a:t>
                      </a:r>
                    </a:p>
                  </a:txBody>
                  <a:tcPr anchor="ctr">
                    <a:lnL w="12700" cap="flat" cmpd="sng" algn="ctr">
                      <a:noFill/>
                      <a:prstDash val="solid"/>
                      <a:miter lim="800000"/>
                    </a:lnL>
                    <a:lnR>
                      <a:noFill/>
                    </a:lnR>
                    <a:lnT w="12700" cap="flat" cmpd="sng" algn="ctr">
                      <a:noFill/>
                      <a:prstDash val="solid"/>
                      <a:miter lim="800000"/>
                    </a:lnT>
                    <a:lnB w="12700" cap="flat" cmpd="sng" algn="ctr">
                      <a:noFill/>
                      <a:prstDash val="solid"/>
                      <a:miter lim="800000"/>
                    </a:lnB>
                    <a:lnTlToBr w="12700" cmpd="sng">
                      <a:noFill/>
                      <a:prstDash val="solid"/>
                    </a:lnTlToBr>
                    <a:lnBlToTr w="12700" cmpd="sng">
                      <a:noFill/>
                      <a:prstDash val="solid"/>
                    </a:lnBlToTr>
                    <a:solidFill>
                      <a:srgbClr val="88858B"/>
                    </a:solidFill>
                  </a:tcPr>
                </a:tc>
                <a:tc>
                  <a:txBody>
                    <a:bodyPr/>
                    <a:lstStyle/>
                    <a:p>
                      <a:pPr algn="ctr"/>
                      <a:r>
                        <a:rPr lang="en-US" sz="1600">
                          <a:solidFill>
                            <a:schemeClr val="bg1"/>
                          </a:solidFill>
                          <a:latin typeface="Quicksand" panose="02070303000000060000" pitchFamily="18" charset="77"/>
                        </a:rPr>
                        <a:t>5,000,000</a:t>
                      </a:r>
                    </a:p>
                  </a:txBody>
                  <a:tcPr anchor="ctr">
                    <a:lnL>
                      <a:noFill/>
                    </a:lnL>
                    <a:lnR>
                      <a:noFill/>
                    </a:lnR>
                    <a:lnT w="12700" cap="flat" cmpd="sng" algn="ctr">
                      <a:noFill/>
                      <a:prstDash val="solid"/>
                      <a:miter lim="800000"/>
                    </a:lnT>
                    <a:lnB w="12700" cap="flat" cmpd="sng" algn="ctr">
                      <a:noFill/>
                      <a:prstDash val="solid"/>
                      <a:miter lim="800000"/>
                    </a:lnB>
                    <a:lnTlToBr w="12700" cmpd="sng">
                      <a:noFill/>
                      <a:prstDash val="solid"/>
                    </a:lnTlToBr>
                    <a:lnBlToTr w="12700" cmpd="sng">
                      <a:noFill/>
                      <a:prstDash val="solid"/>
                    </a:lnBlToTr>
                    <a:solidFill>
                      <a:srgbClr val="88858B"/>
                    </a:solidFill>
                  </a:tcPr>
                </a:tc>
                <a:tc>
                  <a:txBody>
                    <a:bodyPr/>
                    <a:lstStyle/>
                    <a:p>
                      <a:pPr algn="ctr"/>
                      <a:r>
                        <a:rPr lang="en-US" sz="1600">
                          <a:solidFill>
                            <a:schemeClr val="bg1"/>
                          </a:solidFill>
                          <a:latin typeface="Quicksand" panose="02070303000000060000" pitchFamily="18" charset="77"/>
                        </a:rPr>
                        <a:t>4,500,000</a:t>
                      </a:r>
                    </a:p>
                  </a:txBody>
                  <a:tcPr anchor="ctr">
                    <a:lnL>
                      <a:noFill/>
                    </a:lnL>
                    <a:lnR>
                      <a:noFill/>
                    </a:lnR>
                    <a:lnT w="12700" cap="flat" cmpd="sng" algn="ctr">
                      <a:noFill/>
                      <a:prstDash val="solid"/>
                      <a:miter lim="800000"/>
                    </a:lnT>
                    <a:lnB w="12700" cap="flat" cmpd="sng" algn="ctr">
                      <a:noFill/>
                      <a:prstDash val="solid"/>
                      <a:miter lim="800000"/>
                    </a:lnB>
                    <a:lnTlToBr w="12700" cmpd="sng">
                      <a:noFill/>
                      <a:prstDash val="solid"/>
                    </a:lnTlToBr>
                    <a:lnBlToTr w="12700" cmpd="sng">
                      <a:noFill/>
                      <a:prstDash val="solid"/>
                    </a:lnBlToTr>
                    <a:solidFill>
                      <a:srgbClr val="88858B"/>
                    </a:solidFill>
                  </a:tcPr>
                </a:tc>
                <a:tc>
                  <a:txBody>
                    <a:bodyPr/>
                    <a:lstStyle/>
                    <a:p>
                      <a:pPr algn="ctr"/>
                      <a:r>
                        <a:rPr lang="en-US" sz="1600">
                          <a:solidFill>
                            <a:schemeClr val="bg1"/>
                          </a:solidFill>
                          <a:latin typeface="Quicksand" panose="02070303000000060000" pitchFamily="18" charset="77"/>
                        </a:rPr>
                        <a:t>+11%</a:t>
                      </a:r>
                    </a:p>
                  </a:txBody>
                  <a:tcPr anchor="ctr">
                    <a:lnL>
                      <a:noFill/>
                    </a:lnL>
                    <a:lnR w="12700" cap="flat" cmpd="sng" algn="ctr">
                      <a:noFill/>
                      <a:prstDash val="solid"/>
                      <a:miter lim="800000"/>
                    </a:lnR>
                    <a:lnT w="12700" cap="flat" cmpd="sng" algn="ctr">
                      <a:noFill/>
                      <a:prstDash val="solid"/>
                      <a:miter lim="800000"/>
                    </a:lnT>
                    <a:lnB w="12700" cap="flat" cmpd="sng" algn="ctr">
                      <a:noFill/>
                      <a:prstDash val="solid"/>
                      <a:miter lim="800000"/>
                    </a:lnB>
                    <a:lnTlToBr w="12700" cmpd="sng">
                      <a:noFill/>
                      <a:prstDash val="solid"/>
                    </a:lnTlToBr>
                    <a:lnBlToTr w="12700" cmpd="sng">
                      <a:noFill/>
                      <a:prstDash val="solid"/>
                    </a:lnBlToTr>
                    <a:solidFill>
                      <a:srgbClr val="88858B"/>
                    </a:solidFill>
                  </a:tcPr>
                </a:tc>
                <a:extLst>
                  <a:ext uri="{0D108BD9-81ED-4DB2-BD59-A6C34878D82A}">
                    <a16:rowId xmlns:a16="http://schemas.microsoft.com/office/drawing/2014/main" val="1918266800"/>
                  </a:ext>
                </a:extLst>
              </a:tr>
            </a:tbl>
          </a:graphicData>
        </a:graphic>
      </p:graphicFrame>
      <p:sp>
        <p:nvSpPr>
          <p:cNvPr id="3" name="Date Placeholder 1">
            <a:extLst>
              <a:ext uri="{FF2B5EF4-FFF2-40B4-BE49-F238E27FC236}">
                <a16:creationId xmlns:a16="http://schemas.microsoft.com/office/drawing/2014/main" id="{EAD50D74-4BF8-0235-1EE0-ACF35AF5DA9D}"/>
              </a:ext>
            </a:extLst>
          </p:cNvPr>
          <p:cNvSpPr>
            <a:spLocks noGrp="1"/>
          </p:cNvSpPr>
          <p:nvPr>
            <p:ph type="dt" sz="half" idx="10"/>
          </p:nvPr>
        </p:nvSpPr>
        <p:spPr>
          <a:xfrm>
            <a:off x="9588909" y="6422539"/>
            <a:ext cx="2372360" cy="228600"/>
          </a:xfrm>
          <a:prstGeom prst="rect">
            <a:avLst/>
          </a:prstGeom>
        </p:spPr>
        <p:txBody>
          <a:bodyPr anchor="ctr"/>
          <a:lstStyle>
            <a:lvl1pPr algn="r">
              <a:defRPr sz="1200">
                <a:solidFill>
                  <a:srgbClr val="FDFAFF"/>
                </a:solidFill>
                <a:latin typeface="+mn-lt"/>
              </a:defRPr>
            </a:lvl1pPr>
          </a:lstStyle>
          <a:p>
            <a:r>
              <a:rPr lang="en-GB"/>
              <a:t>© Xoserve </a:t>
            </a:r>
            <a:r>
              <a:rPr lang="en-US"/>
              <a:t>June 2025</a:t>
            </a:r>
          </a:p>
        </p:txBody>
      </p:sp>
    </p:spTree>
    <p:extLst>
      <p:ext uri="{BB962C8B-B14F-4D97-AF65-F5344CB8AC3E}">
        <p14:creationId xmlns:p14="http://schemas.microsoft.com/office/powerpoint/2010/main" val="226460116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_Content 5">
    <p:spTree>
      <p:nvGrpSpPr>
        <p:cNvPr id="1" name=""/>
        <p:cNvGrpSpPr/>
        <p:nvPr/>
      </p:nvGrpSpPr>
      <p:grpSpPr>
        <a:xfrm>
          <a:off x="0" y="0"/>
          <a:ext cx="0" cy="0"/>
          <a:chOff x="0" y="0"/>
          <a:chExt cx="0" cy="0"/>
        </a:xfrm>
      </p:grpSpPr>
      <p:pic>
        <p:nvPicPr>
          <p:cNvPr id="6" name="Picture 5" descr="A white background with a rainbow of colors&#10;&#10;AI-generated content may be incorrect.">
            <a:extLst>
              <a:ext uri="{FF2B5EF4-FFF2-40B4-BE49-F238E27FC236}">
                <a16:creationId xmlns:a16="http://schemas.microsoft.com/office/drawing/2014/main" id="{62042603-96B8-70E2-314D-7D2E8A67A412}"/>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0" y="6230066"/>
            <a:ext cx="12192000" cy="637765"/>
          </a:xfrm>
          <a:prstGeom prst="rect">
            <a:avLst/>
          </a:prstGeom>
        </p:spPr>
      </p:pic>
      <p:sp>
        <p:nvSpPr>
          <p:cNvPr id="5" name="Title 1">
            <a:extLst>
              <a:ext uri="{FF2B5EF4-FFF2-40B4-BE49-F238E27FC236}">
                <a16:creationId xmlns:a16="http://schemas.microsoft.com/office/drawing/2014/main" id="{AD0B519B-BBBC-3E6B-B3FD-A990F5FAAF53}"/>
              </a:ext>
            </a:extLst>
          </p:cNvPr>
          <p:cNvSpPr>
            <a:spLocks noGrp="1"/>
          </p:cNvSpPr>
          <p:nvPr>
            <p:ph type="title"/>
          </p:nvPr>
        </p:nvSpPr>
        <p:spPr>
          <a:xfrm>
            <a:off x="1095270" y="365125"/>
            <a:ext cx="10634614" cy="637765"/>
          </a:xfrm>
        </p:spPr>
        <p:txBody>
          <a:bodyPr>
            <a:noAutofit/>
          </a:bodyPr>
          <a:lstStyle>
            <a:lvl1pPr>
              <a:defRPr sz="4000"/>
            </a:lvl1pPr>
          </a:lstStyle>
          <a:p>
            <a:r>
              <a:rPr lang="en-GB"/>
              <a:t>Click to edit Master title style</a:t>
            </a:r>
            <a:endParaRPr lang="en-US"/>
          </a:p>
        </p:txBody>
      </p:sp>
      <p:pic>
        <p:nvPicPr>
          <p:cNvPr id="8" name="Picture 7" descr="A black and blue symbol&#10;&#10;AI-generated content may be incorrect.">
            <a:extLst>
              <a:ext uri="{FF2B5EF4-FFF2-40B4-BE49-F238E27FC236}">
                <a16:creationId xmlns:a16="http://schemas.microsoft.com/office/drawing/2014/main" id="{30F2DCBC-4909-B035-C95F-C259DF360794}"/>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371789" y="439420"/>
            <a:ext cx="553782" cy="489174"/>
          </a:xfrm>
          <a:prstGeom prst="rect">
            <a:avLst/>
          </a:prstGeom>
        </p:spPr>
      </p:pic>
      <p:sp>
        <p:nvSpPr>
          <p:cNvPr id="2" name="Date Placeholder 1">
            <a:extLst>
              <a:ext uri="{FF2B5EF4-FFF2-40B4-BE49-F238E27FC236}">
                <a16:creationId xmlns:a16="http://schemas.microsoft.com/office/drawing/2014/main" id="{11E0AD5C-A288-647C-63EC-D6DA7AB9EB9F}"/>
              </a:ext>
            </a:extLst>
          </p:cNvPr>
          <p:cNvSpPr>
            <a:spLocks noGrp="1"/>
          </p:cNvSpPr>
          <p:nvPr>
            <p:ph type="dt" sz="half" idx="10"/>
          </p:nvPr>
        </p:nvSpPr>
        <p:spPr>
          <a:xfrm>
            <a:off x="9588909" y="6422539"/>
            <a:ext cx="2372360" cy="228600"/>
          </a:xfrm>
          <a:prstGeom prst="rect">
            <a:avLst/>
          </a:prstGeom>
        </p:spPr>
        <p:txBody>
          <a:bodyPr anchor="ctr"/>
          <a:lstStyle>
            <a:lvl1pPr algn="r">
              <a:defRPr sz="1200">
                <a:solidFill>
                  <a:srgbClr val="FDFAFF"/>
                </a:solidFill>
                <a:latin typeface="+mn-lt"/>
              </a:defRPr>
            </a:lvl1pPr>
          </a:lstStyle>
          <a:p>
            <a:r>
              <a:rPr lang="en-GB"/>
              <a:t>© Xoserve </a:t>
            </a:r>
            <a:r>
              <a:rPr lang="en-US"/>
              <a:t>June 2025</a:t>
            </a:r>
          </a:p>
        </p:txBody>
      </p:sp>
    </p:spTree>
    <p:extLst>
      <p:ext uri="{BB962C8B-B14F-4D97-AF65-F5344CB8AC3E}">
        <p14:creationId xmlns:p14="http://schemas.microsoft.com/office/powerpoint/2010/main" val="132317783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1_Content 7">
    <p:spTree>
      <p:nvGrpSpPr>
        <p:cNvPr id="1" name=""/>
        <p:cNvGrpSpPr/>
        <p:nvPr/>
      </p:nvGrpSpPr>
      <p:grpSpPr>
        <a:xfrm>
          <a:off x="0" y="0"/>
          <a:ext cx="0" cy="0"/>
          <a:chOff x="0" y="0"/>
          <a:chExt cx="0" cy="0"/>
        </a:xfrm>
      </p:grpSpPr>
      <p:pic>
        <p:nvPicPr>
          <p:cNvPr id="6" name="Picture 5" descr="A white background with a rainbow of colors&#10;&#10;AI-generated content may be incorrect.">
            <a:extLst>
              <a:ext uri="{FF2B5EF4-FFF2-40B4-BE49-F238E27FC236}">
                <a16:creationId xmlns:a16="http://schemas.microsoft.com/office/drawing/2014/main" id="{62042603-96B8-70E2-314D-7D2E8A67A412}"/>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0" y="6230066"/>
            <a:ext cx="12192000" cy="637765"/>
          </a:xfrm>
          <a:prstGeom prst="rect">
            <a:avLst/>
          </a:prstGeom>
        </p:spPr>
      </p:pic>
      <p:pic>
        <p:nvPicPr>
          <p:cNvPr id="10" name="Graphic 9">
            <a:extLst>
              <a:ext uri="{FF2B5EF4-FFF2-40B4-BE49-F238E27FC236}">
                <a16:creationId xmlns:a16="http://schemas.microsoft.com/office/drawing/2014/main" id="{B7D1F388-6F8F-470F-C199-6DF89CDEC486}"/>
              </a:ext>
            </a:extLst>
          </p:cNvPr>
          <p:cNvPicPr>
            <a:picLocks noChangeAspect="1"/>
          </p:cNvPicPr>
          <p:nvPr userDrawn="1"/>
        </p:nvPicPr>
        <p:blipFill>
          <a:blip r:embed="rId3">
            <a:extLst>
              <a:ext uri="{96DAC541-7B7A-43D3-8B79-37D633B846F1}">
                <asvg:svgBlip xmlns:asvg="http://schemas.microsoft.com/office/drawing/2016/SVG/main" r:embed="rId4"/>
              </a:ext>
            </a:extLst>
          </a:blip>
          <a:srcRect l="5787" t="26643" r="5787" b="26643"/>
          <a:stretch/>
        </p:blipFill>
        <p:spPr>
          <a:xfrm>
            <a:off x="3834581" y="928594"/>
            <a:ext cx="4522838" cy="853352"/>
          </a:xfrm>
          <a:prstGeom prst="rect">
            <a:avLst/>
          </a:prstGeom>
        </p:spPr>
      </p:pic>
      <p:sp>
        <p:nvSpPr>
          <p:cNvPr id="2" name="Date Placeholder 1">
            <a:extLst>
              <a:ext uri="{FF2B5EF4-FFF2-40B4-BE49-F238E27FC236}">
                <a16:creationId xmlns:a16="http://schemas.microsoft.com/office/drawing/2014/main" id="{2F2E59C4-98F9-824B-1C7E-F73C00F7BAD0}"/>
              </a:ext>
            </a:extLst>
          </p:cNvPr>
          <p:cNvSpPr>
            <a:spLocks noGrp="1"/>
          </p:cNvSpPr>
          <p:nvPr>
            <p:ph type="dt" sz="half" idx="10"/>
          </p:nvPr>
        </p:nvSpPr>
        <p:spPr>
          <a:xfrm>
            <a:off x="9588909" y="6422539"/>
            <a:ext cx="2372360" cy="228600"/>
          </a:xfrm>
          <a:prstGeom prst="rect">
            <a:avLst/>
          </a:prstGeom>
        </p:spPr>
        <p:txBody>
          <a:bodyPr anchor="ctr"/>
          <a:lstStyle>
            <a:lvl1pPr algn="r">
              <a:defRPr sz="1200">
                <a:solidFill>
                  <a:srgbClr val="FDFAFF"/>
                </a:solidFill>
                <a:latin typeface="+mn-lt"/>
              </a:defRPr>
            </a:lvl1pPr>
          </a:lstStyle>
          <a:p>
            <a:r>
              <a:rPr lang="en-GB"/>
              <a:t>© Xoserve </a:t>
            </a:r>
            <a:r>
              <a:rPr lang="en-US"/>
              <a:t>June 2025</a:t>
            </a:r>
          </a:p>
        </p:txBody>
      </p:sp>
    </p:spTree>
    <p:extLst>
      <p:ext uri="{BB962C8B-B14F-4D97-AF65-F5344CB8AC3E}">
        <p14:creationId xmlns:p14="http://schemas.microsoft.com/office/powerpoint/2010/main" val="5885085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Content 6">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631DE3-B82E-C45E-60B9-5A20FB798F43}"/>
              </a:ext>
            </a:extLst>
          </p:cNvPr>
          <p:cNvSpPr>
            <a:spLocks noGrp="1"/>
          </p:cNvSpPr>
          <p:nvPr>
            <p:ph type="title"/>
          </p:nvPr>
        </p:nvSpPr>
        <p:spPr>
          <a:xfrm>
            <a:off x="256038" y="1053297"/>
            <a:ext cx="4543532" cy="2451903"/>
          </a:xfrm>
        </p:spPr>
        <p:txBody>
          <a:bodyPr anchor="b">
            <a:normAutofit/>
          </a:bodyPr>
          <a:lstStyle>
            <a:lvl1pPr>
              <a:defRPr sz="4000"/>
            </a:lvl1pPr>
          </a:lstStyle>
          <a:p>
            <a:r>
              <a:rPr lang="en-GB"/>
              <a:t>Click to edit Master title style</a:t>
            </a:r>
            <a:endParaRPr lang="en-US"/>
          </a:p>
        </p:txBody>
      </p:sp>
      <p:sp>
        <p:nvSpPr>
          <p:cNvPr id="7" name="Date Placeholder 1">
            <a:extLst>
              <a:ext uri="{FF2B5EF4-FFF2-40B4-BE49-F238E27FC236}">
                <a16:creationId xmlns:a16="http://schemas.microsoft.com/office/drawing/2014/main" id="{0CA4D6C0-8473-EA98-6987-FBC73FC12AF4}"/>
              </a:ext>
            </a:extLst>
          </p:cNvPr>
          <p:cNvSpPr>
            <a:spLocks noGrp="1"/>
          </p:cNvSpPr>
          <p:nvPr>
            <p:ph type="dt" sz="half" idx="10"/>
          </p:nvPr>
        </p:nvSpPr>
        <p:spPr>
          <a:xfrm>
            <a:off x="9588909" y="6422539"/>
            <a:ext cx="2372360" cy="228600"/>
          </a:xfrm>
          <a:prstGeom prst="rect">
            <a:avLst/>
          </a:prstGeom>
        </p:spPr>
        <p:txBody>
          <a:bodyPr anchor="ctr"/>
          <a:lstStyle>
            <a:lvl1pPr>
              <a:defRPr sz="1200">
                <a:solidFill>
                  <a:schemeClr val="bg1"/>
                </a:solidFill>
              </a:defRPr>
            </a:lvl1pPr>
          </a:lstStyle>
          <a:p>
            <a:fld id="{896998E5-2466-48A1-884A-29AA3E8C2B0E}" type="datetime4">
              <a:rPr lang="en-US" smtClean="0"/>
              <a:t>August 18, 2025</a:t>
            </a:fld>
            <a:endParaRPr lang="en-US"/>
          </a:p>
        </p:txBody>
      </p:sp>
      <p:sp>
        <p:nvSpPr>
          <p:cNvPr id="39" name="Text Placeholder 2">
            <a:extLst>
              <a:ext uri="{FF2B5EF4-FFF2-40B4-BE49-F238E27FC236}">
                <a16:creationId xmlns:a16="http://schemas.microsoft.com/office/drawing/2014/main" id="{B234DA16-58F2-3AD8-B6B9-CB6A9062E27D}"/>
              </a:ext>
            </a:extLst>
          </p:cNvPr>
          <p:cNvSpPr>
            <a:spLocks noGrp="1"/>
          </p:cNvSpPr>
          <p:nvPr>
            <p:ph type="body" idx="1" hasCustomPrompt="1"/>
          </p:nvPr>
        </p:nvSpPr>
        <p:spPr>
          <a:xfrm>
            <a:off x="279188" y="3681199"/>
            <a:ext cx="4528291" cy="558799"/>
          </a:xfrm>
        </p:spPr>
        <p:txBody>
          <a:bodyPr anchor="ctr">
            <a:normAutofit/>
          </a:bodyPr>
          <a:lstStyle>
            <a:lvl1pPr marL="0" indent="0">
              <a:lnSpc>
                <a:spcPct val="100000"/>
              </a:lnSpc>
              <a:spcBef>
                <a:spcPts val="0"/>
              </a:spcBef>
              <a:buNone/>
              <a:defRPr sz="2000" b="1">
                <a:solidFill>
                  <a:srgbClr val="6680FF"/>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GB"/>
              <a:t>Click to add Sub Headline</a:t>
            </a:r>
          </a:p>
        </p:txBody>
      </p:sp>
      <p:sp>
        <p:nvSpPr>
          <p:cNvPr id="40" name="Text Placeholder 29">
            <a:extLst>
              <a:ext uri="{FF2B5EF4-FFF2-40B4-BE49-F238E27FC236}">
                <a16:creationId xmlns:a16="http://schemas.microsoft.com/office/drawing/2014/main" id="{2A8EDB84-0A65-30B6-7233-C1800238786B}"/>
              </a:ext>
            </a:extLst>
          </p:cNvPr>
          <p:cNvSpPr>
            <a:spLocks noGrp="1"/>
          </p:cNvSpPr>
          <p:nvPr>
            <p:ph type="body" sz="quarter" idx="14" hasCustomPrompt="1"/>
          </p:nvPr>
        </p:nvSpPr>
        <p:spPr>
          <a:xfrm>
            <a:off x="279188" y="4414684"/>
            <a:ext cx="5100531" cy="2003896"/>
          </a:xfrm>
        </p:spPr>
        <p:txBody>
          <a:bodyPr anchor="t">
            <a:normAutofit/>
          </a:bodyPr>
          <a:lstStyle>
            <a:lvl1pPr>
              <a:lnSpc>
                <a:spcPct val="100000"/>
              </a:lnSpc>
              <a:spcBef>
                <a:spcPts val="0"/>
              </a:spcBef>
              <a:defRPr sz="1600" b="0">
                <a:solidFill>
                  <a:schemeClr val="tx1">
                    <a:lumMod val="75000"/>
                    <a:lumOff val="25000"/>
                  </a:schemeClr>
                </a:solidFill>
                <a:latin typeface="+mn-lt"/>
              </a:defRPr>
            </a:lvl1pPr>
          </a:lstStyle>
          <a:p>
            <a:pPr lvl="0"/>
            <a:r>
              <a:rPr lang="en-US"/>
              <a:t>Text Here</a:t>
            </a:r>
          </a:p>
        </p:txBody>
      </p:sp>
      <p:sp>
        <p:nvSpPr>
          <p:cNvPr id="3" name="Rectangle 2">
            <a:extLst>
              <a:ext uri="{FF2B5EF4-FFF2-40B4-BE49-F238E27FC236}">
                <a16:creationId xmlns:a16="http://schemas.microsoft.com/office/drawing/2014/main" id="{98437B34-0C8E-9F9B-1EE9-F268EC67DC11}"/>
              </a:ext>
            </a:extLst>
          </p:cNvPr>
          <p:cNvSpPr/>
          <p:nvPr userDrawn="1"/>
        </p:nvSpPr>
        <p:spPr>
          <a:xfrm>
            <a:off x="9006348" y="0"/>
            <a:ext cx="3185652" cy="6858000"/>
          </a:xfrm>
          <a:prstGeom prst="rect">
            <a:avLst/>
          </a:prstGeom>
          <a:solidFill>
            <a:srgbClr val="22223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Picture Placeholder 12">
            <a:extLst>
              <a:ext uri="{FF2B5EF4-FFF2-40B4-BE49-F238E27FC236}">
                <a16:creationId xmlns:a16="http://schemas.microsoft.com/office/drawing/2014/main" id="{6305312A-0436-7089-F128-24EB5817FE51}"/>
              </a:ext>
            </a:extLst>
          </p:cNvPr>
          <p:cNvSpPr>
            <a:spLocks noGrp="1"/>
          </p:cNvSpPr>
          <p:nvPr>
            <p:ph type="pic" sz="quarter" idx="15"/>
          </p:nvPr>
        </p:nvSpPr>
        <p:spPr>
          <a:xfrm>
            <a:off x="5978012" y="1053297"/>
            <a:ext cx="5751871" cy="4879651"/>
          </a:xfrm>
          <a:custGeom>
            <a:avLst/>
            <a:gdLst>
              <a:gd name="connsiteX0" fmla="*/ 196564 w 5988732"/>
              <a:gd name="connsiteY0" fmla="*/ 0 h 4709249"/>
              <a:gd name="connsiteX1" fmla="*/ 5792168 w 5988732"/>
              <a:gd name="connsiteY1" fmla="*/ 0 h 4709249"/>
              <a:gd name="connsiteX2" fmla="*/ 5988732 w 5988732"/>
              <a:gd name="connsiteY2" fmla="*/ 196564 h 4709249"/>
              <a:gd name="connsiteX3" fmla="*/ 5988732 w 5988732"/>
              <a:gd name="connsiteY3" fmla="*/ 4512685 h 4709249"/>
              <a:gd name="connsiteX4" fmla="*/ 5792168 w 5988732"/>
              <a:gd name="connsiteY4" fmla="*/ 4709249 h 4709249"/>
              <a:gd name="connsiteX5" fmla="*/ 196564 w 5988732"/>
              <a:gd name="connsiteY5" fmla="*/ 4709249 h 4709249"/>
              <a:gd name="connsiteX6" fmla="*/ 0 w 5988732"/>
              <a:gd name="connsiteY6" fmla="*/ 4512685 h 4709249"/>
              <a:gd name="connsiteX7" fmla="*/ 0 w 5988732"/>
              <a:gd name="connsiteY7" fmla="*/ 196564 h 4709249"/>
              <a:gd name="connsiteX8" fmla="*/ 196564 w 5988732"/>
              <a:gd name="connsiteY8" fmla="*/ 0 h 47092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988732" h="4709249">
                <a:moveTo>
                  <a:pt x="196564" y="0"/>
                </a:moveTo>
                <a:lnTo>
                  <a:pt x="5792168" y="0"/>
                </a:lnTo>
                <a:cubicBezTo>
                  <a:pt x="5900727" y="0"/>
                  <a:pt x="5988732" y="88005"/>
                  <a:pt x="5988732" y="196564"/>
                </a:cubicBezTo>
                <a:lnTo>
                  <a:pt x="5988732" y="4512685"/>
                </a:lnTo>
                <a:cubicBezTo>
                  <a:pt x="5988732" y="4621244"/>
                  <a:pt x="5900727" y="4709249"/>
                  <a:pt x="5792168" y="4709249"/>
                </a:cubicBezTo>
                <a:lnTo>
                  <a:pt x="196564" y="4709249"/>
                </a:lnTo>
                <a:cubicBezTo>
                  <a:pt x="88005" y="4709249"/>
                  <a:pt x="0" y="4621244"/>
                  <a:pt x="0" y="4512685"/>
                </a:cubicBezTo>
                <a:lnTo>
                  <a:pt x="0" y="196564"/>
                </a:lnTo>
                <a:cubicBezTo>
                  <a:pt x="0" y="88005"/>
                  <a:pt x="88005" y="0"/>
                  <a:pt x="196564" y="0"/>
                </a:cubicBezTo>
                <a:close/>
              </a:path>
            </a:pathLst>
          </a:custGeom>
        </p:spPr>
        <p:txBody>
          <a:bodyPr wrap="square">
            <a:noAutofit/>
          </a:bodyPr>
          <a:lstStyle/>
          <a:p>
            <a:endParaRPr lang="en-IN"/>
          </a:p>
        </p:txBody>
      </p:sp>
      <p:pic>
        <p:nvPicPr>
          <p:cNvPr id="5" name="Picture 4" descr="A black and blue symbol&#10;&#10;AI-generated content may be incorrect.">
            <a:extLst>
              <a:ext uri="{FF2B5EF4-FFF2-40B4-BE49-F238E27FC236}">
                <a16:creationId xmlns:a16="http://schemas.microsoft.com/office/drawing/2014/main" id="{57374AD2-F53B-5A44-B6B2-7401529F4914}"/>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371789" y="439420"/>
            <a:ext cx="553782" cy="489174"/>
          </a:xfrm>
          <a:prstGeom prst="rect">
            <a:avLst/>
          </a:prstGeom>
        </p:spPr>
      </p:pic>
    </p:spTree>
    <p:extLst>
      <p:ext uri="{BB962C8B-B14F-4D97-AF65-F5344CB8AC3E}">
        <p14:creationId xmlns:p14="http://schemas.microsoft.com/office/powerpoint/2010/main" val="270463478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Content 7">
    <p:spTree>
      <p:nvGrpSpPr>
        <p:cNvPr id="1" name=""/>
        <p:cNvGrpSpPr/>
        <p:nvPr/>
      </p:nvGrpSpPr>
      <p:grpSpPr>
        <a:xfrm>
          <a:off x="0" y="0"/>
          <a:ext cx="0" cy="0"/>
          <a:chOff x="0" y="0"/>
          <a:chExt cx="0" cy="0"/>
        </a:xfrm>
      </p:grpSpPr>
      <p:pic>
        <p:nvPicPr>
          <p:cNvPr id="6" name="Picture 5" descr="A white background with a rainbow of colors&#10;&#10;AI-generated content may be incorrect.">
            <a:extLst>
              <a:ext uri="{FF2B5EF4-FFF2-40B4-BE49-F238E27FC236}">
                <a16:creationId xmlns:a16="http://schemas.microsoft.com/office/drawing/2014/main" id="{62042603-96B8-70E2-314D-7D2E8A67A412}"/>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0" y="6230066"/>
            <a:ext cx="12192000" cy="637765"/>
          </a:xfrm>
          <a:prstGeom prst="rect">
            <a:avLst/>
          </a:prstGeom>
        </p:spPr>
      </p:pic>
      <p:pic>
        <p:nvPicPr>
          <p:cNvPr id="8" name="Picture 7" descr="A black and blue symbol&#10;&#10;AI-generated content may be incorrect.">
            <a:extLst>
              <a:ext uri="{FF2B5EF4-FFF2-40B4-BE49-F238E27FC236}">
                <a16:creationId xmlns:a16="http://schemas.microsoft.com/office/drawing/2014/main" id="{30F2DCBC-4909-B035-C95F-C259DF360794}"/>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371789" y="439420"/>
            <a:ext cx="553782" cy="489174"/>
          </a:xfrm>
          <a:prstGeom prst="rect">
            <a:avLst/>
          </a:prstGeom>
        </p:spPr>
      </p:pic>
      <p:cxnSp>
        <p:nvCxnSpPr>
          <p:cNvPr id="2" name="Straight Connector 1">
            <a:extLst>
              <a:ext uri="{FF2B5EF4-FFF2-40B4-BE49-F238E27FC236}">
                <a16:creationId xmlns:a16="http://schemas.microsoft.com/office/drawing/2014/main" id="{626D643A-E982-BF4E-EA7B-B5AAEAA6EC24}"/>
              </a:ext>
            </a:extLst>
          </p:cNvPr>
          <p:cNvCxnSpPr/>
          <p:nvPr userDrawn="1"/>
        </p:nvCxnSpPr>
        <p:spPr>
          <a:xfrm>
            <a:off x="694481" y="3969291"/>
            <a:ext cx="10718157" cy="0"/>
          </a:xfrm>
          <a:prstGeom prst="line">
            <a:avLst/>
          </a:prstGeom>
          <a:ln w="6350">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sp>
        <p:nvSpPr>
          <p:cNvPr id="3" name="Text Placeholder 29">
            <a:extLst>
              <a:ext uri="{FF2B5EF4-FFF2-40B4-BE49-F238E27FC236}">
                <a16:creationId xmlns:a16="http://schemas.microsoft.com/office/drawing/2014/main" id="{A9FD5F3D-1B91-4B9D-486C-1CE41DF46934}"/>
              </a:ext>
            </a:extLst>
          </p:cNvPr>
          <p:cNvSpPr>
            <a:spLocks noGrp="1"/>
          </p:cNvSpPr>
          <p:nvPr>
            <p:ph type="body" sz="quarter" idx="14" hasCustomPrompt="1"/>
          </p:nvPr>
        </p:nvSpPr>
        <p:spPr>
          <a:xfrm>
            <a:off x="694481" y="4180902"/>
            <a:ext cx="10718156" cy="637761"/>
          </a:xfrm>
        </p:spPr>
        <p:txBody>
          <a:bodyPr anchor="ctr">
            <a:normAutofit/>
          </a:bodyPr>
          <a:lstStyle>
            <a:lvl1pPr algn="ctr">
              <a:lnSpc>
                <a:spcPct val="100000"/>
              </a:lnSpc>
              <a:spcBef>
                <a:spcPts val="0"/>
              </a:spcBef>
              <a:defRPr sz="1600" b="0">
                <a:solidFill>
                  <a:schemeClr val="tx1">
                    <a:lumMod val="75000"/>
                    <a:lumOff val="25000"/>
                  </a:schemeClr>
                </a:solidFill>
                <a:latin typeface="+mn-lt"/>
              </a:defRPr>
            </a:lvl1pPr>
          </a:lstStyle>
          <a:p>
            <a:pPr lvl="0"/>
            <a:r>
              <a:rPr lang="en-US"/>
              <a:t>Text Here</a:t>
            </a:r>
          </a:p>
        </p:txBody>
      </p:sp>
      <p:sp>
        <p:nvSpPr>
          <p:cNvPr id="4" name="Text Placeholder 29">
            <a:extLst>
              <a:ext uri="{FF2B5EF4-FFF2-40B4-BE49-F238E27FC236}">
                <a16:creationId xmlns:a16="http://schemas.microsoft.com/office/drawing/2014/main" id="{8511C043-6EDE-8BD1-EB29-FE486BC94A5F}"/>
              </a:ext>
            </a:extLst>
          </p:cNvPr>
          <p:cNvSpPr>
            <a:spLocks noGrp="1"/>
          </p:cNvSpPr>
          <p:nvPr>
            <p:ph type="body" sz="quarter" idx="15" hasCustomPrompt="1"/>
          </p:nvPr>
        </p:nvSpPr>
        <p:spPr>
          <a:xfrm>
            <a:off x="694481" y="3160027"/>
            <a:ext cx="10718156" cy="637761"/>
          </a:xfrm>
        </p:spPr>
        <p:txBody>
          <a:bodyPr anchor="ctr">
            <a:normAutofit/>
          </a:bodyPr>
          <a:lstStyle>
            <a:lvl1pPr algn="ctr">
              <a:lnSpc>
                <a:spcPct val="100000"/>
              </a:lnSpc>
              <a:spcBef>
                <a:spcPts val="0"/>
              </a:spcBef>
              <a:defRPr sz="1600" b="0">
                <a:solidFill>
                  <a:schemeClr val="tx1">
                    <a:lumMod val="75000"/>
                    <a:lumOff val="25000"/>
                  </a:schemeClr>
                </a:solidFill>
                <a:latin typeface="+mn-lt"/>
              </a:defRPr>
            </a:lvl1pPr>
          </a:lstStyle>
          <a:p>
            <a:pPr lvl="0"/>
            <a:r>
              <a:rPr lang="en-US"/>
              <a:t>Text Here</a:t>
            </a:r>
          </a:p>
        </p:txBody>
      </p:sp>
      <p:sp>
        <p:nvSpPr>
          <p:cNvPr id="9" name="Text Placeholder 29">
            <a:extLst>
              <a:ext uri="{FF2B5EF4-FFF2-40B4-BE49-F238E27FC236}">
                <a16:creationId xmlns:a16="http://schemas.microsoft.com/office/drawing/2014/main" id="{513F1507-5C4A-5436-F7C4-0ABF111CA207}"/>
              </a:ext>
            </a:extLst>
          </p:cNvPr>
          <p:cNvSpPr>
            <a:spLocks noGrp="1"/>
          </p:cNvSpPr>
          <p:nvPr>
            <p:ph type="body" sz="quarter" idx="16" hasCustomPrompt="1"/>
          </p:nvPr>
        </p:nvSpPr>
        <p:spPr>
          <a:xfrm>
            <a:off x="694481" y="4984573"/>
            <a:ext cx="10718156" cy="426090"/>
          </a:xfrm>
        </p:spPr>
        <p:txBody>
          <a:bodyPr anchor="ctr">
            <a:normAutofit/>
          </a:bodyPr>
          <a:lstStyle>
            <a:lvl1pPr algn="ctr">
              <a:lnSpc>
                <a:spcPct val="100000"/>
              </a:lnSpc>
              <a:spcBef>
                <a:spcPts val="0"/>
              </a:spcBef>
              <a:defRPr sz="1600" b="1">
                <a:solidFill>
                  <a:srgbClr val="5847FC"/>
                </a:solidFill>
                <a:latin typeface="+mn-lt"/>
              </a:defRPr>
            </a:lvl1pPr>
          </a:lstStyle>
          <a:p>
            <a:pPr lvl="0"/>
            <a:r>
              <a:rPr lang="en-US"/>
              <a:t>Text Here</a:t>
            </a:r>
          </a:p>
        </p:txBody>
      </p:sp>
      <p:pic>
        <p:nvPicPr>
          <p:cNvPr id="10" name="Graphic 9">
            <a:extLst>
              <a:ext uri="{FF2B5EF4-FFF2-40B4-BE49-F238E27FC236}">
                <a16:creationId xmlns:a16="http://schemas.microsoft.com/office/drawing/2014/main" id="{B7D1F388-6F8F-470F-C199-6DF89CDEC486}"/>
              </a:ext>
            </a:extLst>
          </p:cNvPr>
          <p:cNvPicPr>
            <a:picLocks noChangeAspect="1"/>
          </p:cNvPicPr>
          <p:nvPr userDrawn="1"/>
        </p:nvPicPr>
        <p:blipFill>
          <a:blip r:embed="rId4">
            <a:extLst>
              <a:ext uri="{96DAC541-7B7A-43D3-8B79-37D633B846F1}">
                <asvg:svgBlip xmlns:asvg="http://schemas.microsoft.com/office/drawing/2016/SVG/main" r:embed="rId5"/>
              </a:ext>
            </a:extLst>
          </a:blip>
          <a:srcRect l="5787" t="26643" r="5787" b="26643"/>
          <a:stretch/>
        </p:blipFill>
        <p:spPr>
          <a:xfrm>
            <a:off x="3834581" y="1983562"/>
            <a:ext cx="4522838" cy="853352"/>
          </a:xfrm>
          <a:prstGeom prst="rect">
            <a:avLst/>
          </a:prstGeom>
        </p:spPr>
      </p:pic>
      <p:sp>
        <p:nvSpPr>
          <p:cNvPr id="5" name="Date Placeholder 1">
            <a:extLst>
              <a:ext uri="{FF2B5EF4-FFF2-40B4-BE49-F238E27FC236}">
                <a16:creationId xmlns:a16="http://schemas.microsoft.com/office/drawing/2014/main" id="{84A3C282-D08F-4666-9910-9775E057A060}"/>
              </a:ext>
            </a:extLst>
          </p:cNvPr>
          <p:cNvSpPr>
            <a:spLocks noGrp="1"/>
          </p:cNvSpPr>
          <p:nvPr>
            <p:ph type="dt" sz="half" idx="10"/>
          </p:nvPr>
        </p:nvSpPr>
        <p:spPr>
          <a:xfrm>
            <a:off x="9588909" y="6422539"/>
            <a:ext cx="2372360" cy="228600"/>
          </a:xfrm>
          <a:prstGeom prst="rect">
            <a:avLst/>
          </a:prstGeom>
        </p:spPr>
        <p:txBody>
          <a:bodyPr anchor="ctr"/>
          <a:lstStyle>
            <a:lvl1pPr algn="r">
              <a:defRPr sz="1200">
                <a:solidFill>
                  <a:srgbClr val="FDFAFF"/>
                </a:solidFill>
                <a:latin typeface="+mn-lt"/>
              </a:defRPr>
            </a:lvl1pPr>
          </a:lstStyle>
          <a:p>
            <a:r>
              <a:rPr lang="en-GB"/>
              <a:t>© Xoserve </a:t>
            </a:r>
            <a:r>
              <a:rPr lang="en-US"/>
              <a:t>June 2025</a:t>
            </a:r>
          </a:p>
        </p:txBody>
      </p:sp>
    </p:spTree>
    <p:extLst>
      <p:ext uri="{BB962C8B-B14F-4D97-AF65-F5344CB8AC3E}">
        <p14:creationId xmlns:p14="http://schemas.microsoft.com/office/powerpoint/2010/main" val="204786162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Filler 1">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1C96EAC7-FE23-02F9-DDE3-C26F45D25156}"/>
              </a:ext>
            </a:extLst>
          </p:cNvPr>
          <p:cNvSpPr/>
          <p:nvPr userDrawn="1"/>
        </p:nvSpPr>
        <p:spPr>
          <a:xfrm>
            <a:off x="0" y="0"/>
            <a:ext cx="12192000" cy="6858000"/>
          </a:xfrm>
          <a:prstGeom prst="rect">
            <a:avLst/>
          </a:prstGeom>
          <a:solidFill>
            <a:srgbClr val="22223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descr="A black and blue symbol&#10;&#10;AI-generated content may be incorrect.">
            <a:extLst>
              <a:ext uri="{FF2B5EF4-FFF2-40B4-BE49-F238E27FC236}">
                <a16:creationId xmlns:a16="http://schemas.microsoft.com/office/drawing/2014/main" id="{30F2DCBC-4909-B035-C95F-C259DF360794}"/>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371789" y="439420"/>
            <a:ext cx="553782" cy="489174"/>
          </a:xfrm>
          <a:prstGeom prst="rect">
            <a:avLst/>
          </a:prstGeom>
        </p:spPr>
      </p:pic>
      <p:pic>
        <p:nvPicPr>
          <p:cNvPr id="11" name="Graphic 10">
            <a:extLst>
              <a:ext uri="{FF2B5EF4-FFF2-40B4-BE49-F238E27FC236}">
                <a16:creationId xmlns:a16="http://schemas.microsoft.com/office/drawing/2014/main" id="{053CADF1-46E7-C694-DB74-8A3B7F440A83}"/>
              </a:ext>
            </a:extLst>
          </p:cNvPr>
          <p:cNvPicPr>
            <a:picLocks noChangeAspect="1"/>
          </p:cNvPicPr>
          <p:nvPr userDrawn="1"/>
        </p:nvPicPr>
        <p:blipFill>
          <a:blip r:embed="rId3">
            <a:alphaModFix amt="61000"/>
            <a:extLst>
              <a:ext uri="{96DAC541-7B7A-43D3-8B79-37D633B846F1}">
                <asvg:svgBlip xmlns:asvg="http://schemas.microsoft.com/office/drawing/2016/SVG/main" r:embed="rId4"/>
              </a:ext>
            </a:extLst>
          </a:blip>
          <a:srcRect l="36883" t="30593" r="29588" b="36589"/>
          <a:stretch/>
        </p:blipFill>
        <p:spPr>
          <a:xfrm>
            <a:off x="0" y="829339"/>
            <a:ext cx="6431280" cy="6028661"/>
          </a:xfrm>
          <a:prstGeom prst="rect">
            <a:avLst/>
          </a:prstGeom>
        </p:spPr>
      </p:pic>
      <p:sp>
        <p:nvSpPr>
          <p:cNvPr id="2" name="Date Placeholder 1">
            <a:extLst>
              <a:ext uri="{FF2B5EF4-FFF2-40B4-BE49-F238E27FC236}">
                <a16:creationId xmlns:a16="http://schemas.microsoft.com/office/drawing/2014/main" id="{ED043BD0-E0A1-5F53-B092-01D163DB7531}"/>
              </a:ext>
            </a:extLst>
          </p:cNvPr>
          <p:cNvSpPr>
            <a:spLocks noGrp="1"/>
          </p:cNvSpPr>
          <p:nvPr>
            <p:ph type="dt" sz="half" idx="10"/>
          </p:nvPr>
        </p:nvSpPr>
        <p:spPr>
          <a:xfrm>
            <a:off x="9588909" y="6422539"/>
            <a:ext cx="2372360" cy="228600"/>
          </a:xfrm>
          <a:prstGeom prst="rect">
            <a:avLst/>
          </a:prstGeom>
        </p:spPr>
        <p:txBody>
          <a:bodyPr anchor="ctr"/>
          <a:lstStyle>
            <a:lvl1pPr algn="r">
              <a:defRPr sz="1200">
                <a:solidFill>
                  <a:srgbClr val="FDFAFF"/>
                </a:solidFill>
                <a:latin typeface="+mn-lt"/>
              </a:defRPr>
            </a:lvl1pPr>
          </a:lstStyle>
          <a:p>
            <a:r>
              <a:rPr lang="en-GB"/>
              <a:t>© Xoserve </a:t>
            </a:r>
            <a:r>
              <a:rPr lang="en-US"/>
              <a:t>June 2025</a:t>
            </a:r>
          </a:p>
        </p:txBody>
      </p:sp>
    </p:spTree>
    <p:extLst>
      <p:ext uri="{BB962C8B-B14F-4D97-AF65-F5344CB8AC3E}">
        <p14:creationId xmlns:p14="http://schemas.microsoft.com/office/powerpoint/2010/main" val="383190716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Filler 2">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1C96EAC7-FE23-02F9-DDE3-C26F45D25156}"/>
              </a:ext>
            </a:extLst>
          </p:cNvPr>
          <p:cNvSpPr/>
          <p:nvPr userDrawn="1"/>
        </p:nvSpPr>
        <p:spPr>
          <a:xfrm>
            <a:off x="0" y="0"/>
            <a:ext cx="12192000" cy="6858000"/>
          </a:xfrm>
          <a:prstGeom prst="rect">
            <a:avLst/>
          </a:prstGeom>
          <a:solidFill>
            <a:srgbClr val="22223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 Placeholder 29">
            <a:extLst>
              <a:ext uri="{FF2B5EF4-FFF2-40B4-BE49-F238E27FC236}">
                <a16:creationId xmlns:a16="http://schemas.microsoft.com/office/drawing/2014/main" id="{277656F7-2D97-F7B5-3FE6-4326FEE170C4}"/>
              </a:ext>
            </a:extLst>
          </p:cNvPr>
          <p:cNvSpPr>
            <a:spLocks noGrp="1"/>
          </p:cNvSpPr>
          <p:nvPr>
            <p:ph type="body" sz="quarter" idx="14" hasCustomPrompt="1"/>
          </p:nvPr>
        </p:nvSpPr>
        <p:spPr>
          <a:xfrm>
            <a:off x="544010" y="1990846"/>
            <a:ext cx="5185459" cy="4236334"/>
          </a:xfrm>
        </p:spPr>
        <p:txBody>
          <a:bodyPr anchor="t">
            <a:normAutofit/>
          </a:bodyPr>
          <a:lstStyle>
            <a:lvl1pPr>
              <a:lnSpc>
                <a:spcPct val="100000"/>
              </a:lnSpc>
              <a:spcBef>
                <a:spcPts val="0"/>
              </a:spcBef>
              <a:defRPr sz="1600" b="0">
                <a:solidFill>
                  <a:schemeClr val="bg1"/>
                </a:solidFill>
                <a:latin typeface="+mn-lt"/>
              </a:defRPr>
            </a:lvl1pPr>
          </a:lstStyle>
          <a:p>
            <a:pPr lvl="0"/>
            <a:r>
              <a:rPr lang="en-US"/>
              <a:t>Text Here</a:t>
            </a:r>
          </a:p>
        </p:txBody>
      </p:sp>
      <p:sp>
        <p:nvSpPr>
          <p:cNvPr id="3" name="Title 1">
            <a:extLst>
              <a:ext uri="{FF2B5EF4-FFF2-40B4-BE49-F238E27FC236}">
                <a16:creationId xmlns:a16="http://schemas.microsoft.com/office/drawing/2014/main" id="{9E4AEAAC-89AF-1EFF-3DE5-8A1CA6FBEE46}"/>
              </a:ext>
            </a:extLst>
          </p:cNvPr>
          <p:cNvSpPr>
            <a:spLocks noGrp="1"/>
          </p:cNvSpPr>
          <p:nvPr>
            <p:ph type="title"/>
          </p:nvPr>
        </p:nvSpPr>
        <p:spPr>
          <a:xfrm>
            <a:off x="1095270" y="365125"/>
            <a:ext cx="10634614" cy="637765"/>
          </a:xfrm>
        </p:spPr>
        <p:txBody>
          <a:bodyPr>
            <a:noAutofit/>
          </a:bodyPr>
          <a:lstStyle>
            <a:lvl1pPr>
              <a:defRPr sz="4000">
                <a:solidFill>
                  <a:schemeClr val="bg1"/>
                </a:solidFill>
              </a:defRPr>
            </a:lvl1pPr>
          </a:lstStyle>
          <a:p>
            <a:r>
              <a:rPr lang="en-GB"/>
              <a:t>Click to edit Master title style</a:t>
            </a:r>
            <a:endParaRPr lang="en-US"/>
          </a:p>
        </p:txBody>
      </p:sp>
      <p:sp>
        <p:nvSpPr>
          <p:cNvPr id="4" name="Picture Placeholder 12">
            <a:extLst>
              <a:ext uri="{FF2B5EF4-FFF2-40B4-BE49-F238E27FC236}">
                <a16:creationId xmlns:a16="http://schemas.microsoft.com/office/drawing/2014/main" id="{5247525B-D512-687E-94D2-2D6E3358D426}"/>
              </a:ext>
            </a:extLst>
          </p:cNvPr>
          <p:cNvSpPr>
            <a:spLocks noGrp="1"/>
          </p:cNvSpPr>
          <p:nvPr>
            <p:ph type="pic" sz="quarter" idx="15"/>
          </p:nvPr>
        </p:nvSpPr>
        <p:spPr>
          <a:xfrm>
            <a:off x="6462533" y="1223699"/>
            <a:ext cx="4857508" cy="4857971"/>
          </a:xfrm>
          <a:prstGeom prst="ellipse">
            <a:avLst/>
          </a:prstGeom>
          <a:ln w="19050">
            <a:solidFill>
              <a:srgbClr val="57BAE5"/>
            </a:solidFill>
          </a:ln>
        </p:spPr>
        <p:txBody>
          <a:bodyPr wrap="square">
            <a:noAutofit/>
          </a:bodyPr>
          <a:lstStyle/>
          <a:p>
            <a:endParaRPr lang="en-IN"/>
          </a:p>
        </p:txBody>
      </p:sp>
      <p:pic>
        <p:nvPicPr>
          <p:cNvPr id="9" name="Picture 8" descr="A black and blue symbol&#10;&#10;AI-generated content may be incorrect.">
            <a:extLst>
              <a:ext uri="{FF2B5EF4-FFF2-40B4-BE49-F238E27FC236}">
                <a16:creationId xmlns:a16="http://schemas.microsoft.com/office/drawing/2014/main" id="{82324CA3-4A82-FC49-55AC-D539BCFC575F}"/>
              </a:ext>
            </a:extLst>
          </p:cNvPr>
          <p:cNvPicPr>
            <a:picLocks noChangeAspect="1"/>
          </p:cNvPicPr>
          <p:nvPr userDrawn="1"/>
        </p:nvPicPr>
        <p:blipFill>
          <a:blip r:embed="rId2" cstate="screen">
            <a:extLst>
              <a:ext uri="{BEBA8EAE-BF5A-486C-A8C5-ECC9F3942E4B}">
                <a14:imgProps xmlns:a14="http://schemas.microsoft.com/office/drawing/2010/main">
                  <a14:imgLayer r:embed="rId3">
                    <a14:imgEffect>
                      <a14:brightnessContrast bright="100000"/>
                    </a14:imgEffect>
                  </a14:imgLayer>
                </a14:imgProps>
              </a:ext>
              <a:ext uri="{28A0092B-C50C-407E-A947-70E740481C1C}">
                <a14:useLocalDpi xmlns:a14="http://schemas.microsoft.com/office/drawing/2010/main"/>
              </a:ext>
            </a:extLst>
          </a:blip>
          <a:stretch>
            <a:fillRect/>
          </a:stretch>
        </p:blipFill>
        <p:spPr>
          <a:xfrm>
            <a:off x="371789" y="439420"/>
            <a:ext cx="553782" cy="489174"/>
          </a:xfrm>
          <a:prstGeom prst="rect">
            <a:avLst/>
          </a:prstGeom>
        </p:spPr>
      </p:pic>
      <p:sp>
        <p:nvSpPr>
          <p:cNvPr id="6" name="Date Placeholder 1">
            <a:extLst>
              <a:ext uri="{FF2B5EF4-FFF2-40B4-BE49-F238E27FC236}">
                <a16:creationId xmlns:a16="http://schemas.microsoft.com/office/drawing/2014/main" id="{A4CF8EFA-ED3D-41DF-F08B-EEAB78173C2F}"/>
              </a:ext>
            </a:extLst>
          </p:cNvPr>
          <p:cNvSpPr>
            <a:spLocks noGrp="1"/>
          </p:cNvSpPr>
          <p:nvPr>
            <p:ph type="dt" sz="half" idx="10"/>
          </p:nvPr>
        </p:nvSpPr>
        <p:spPr>
          <a:xfrm>
            <a:off x="9588909" y="6422539"/>
            <a:ext cx="2372360" cy="228600"/>
          </a:xfrm>
          <a:prstGeom prst="rect">
            <a:avLst/>
          </a:prstGeom>
        </p:spPr>
        <p:txBody>
          <a:bodyPr anchor="ctr"/>
          <a:lstStyle>
            <a:lvl1pPr algn="r">
              <a:defRPr sz="1200">
                <a:solidFill>
                  <a:srgbClr val="FDFAFF"/>
                </a:solidFill>
                <a:latin typeface="+mn-lt"/>
              </a:defRPr>
            </a:lvl1pPr>
          </a:lstStyle>
          <a:p>
            <a:r>
              <a:rPr lang="en-GB"/>
              <a:t>© Xoserve </a:t>
            </a:r>
            <a:r>
              <a:rPr lang="en-US"/>
              <a:t>June 2025</a:t>
            </a:r>
          </a:p>
        </p:txBody>
      </p:sp>
    </p:spTree>
    <p:extLst>
      <p:ext uri="{BB962C8B-B14F-4D97-AF65-F5344CB8AC3E}">
        <p14:creationId xmlns:p14="http://schemas.microsoft.com/office/powerpoint/2010/main" val="82788551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Title Slide Version 1">
    <p:spTree>
      <p:nvGrpSpPr>
        <p:cNvPr id="1" name=""/>
        <p:cNvGrpSpPr/>
        <p:nvPr/>
      </p:nvGrpSpPr>
      <p:grpSpPr>
        <a:xfrm>
          <a:off x="0" y="0"/>
          <a:ext cx="0" cy="0"/>
          <a:chOff x="0" y="0"/>
          <a:chExt cx="0" cy="0"/>
        </a:xfrm>
      </p:grpSpPr>
      <p:pic>
        <p:nvPicPr>
          <p:cNvPr id="7" name="Picture 6" descr="A blurry image of a road&#10;&#10;AI-generated content may be incorrect.">
            <a:extLst>
              <a:ext uri="{FF2B5EF4-FFF2-40B4-BE49-F238E27FC236}">
                <a16:creationId xmlns:a16="http://schemas.microsoft.com/office/drawing/2014/main" id="{CD482BF7-9B1E-2469-9D2B-3F8173A3F51E}"/>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 y="0"/>
            <a:ext cx="12192001" cy="6858000"/>
          </a:xfrm>
          <a:prstGeom prst="rect">
            <a:avLst/>
          </a:prstGeom>
        </p:spPr>
      </p:pic>
      <p:sp>
        <p:nvSpPr>
          <p:cNvPr id="5" name="Footer Placeholder 4">
            <a:extLst>
              <a:ext uri="{FF2B5EF4-FFF2-40B4-BE49-F238E27FC236}">
                <a16:creationId xmlns:a16="http://schemas.microsoft.com/office/drawing/2014/main" id="{58E3123E-0EA5-45AD-C92D-F754BB5E2183}"/>
              </a:ext>
            </a:extLst>
          </p:cNvPr>
          <p:cNvSpPr>
            <a:spLocks noGrp="1"/>
          </p:cNvSpPr>
          <p:nvPr>
            <p:ph type="ftr" sz="quarter" idx="11"/>
          </p:nvPr>
        </p:nvSpPr>
        <p:spPr/>
        <p:txBody>
          <a:bodyPr/>
          <a:lstStyle>
            <a:lvl1pPr>
              <a:defRPr>
                <a:solidFill>
                  <a:schemeClr val="bg1"/>
                </a:solidFill>
              </a:defRPr>
            </a:lvl1pPr>
          </a:lstStyle>
          <a:p>
            <a:endParaRPr lang="en-US"/>
          </a:p>
        </p:txBody>
      </p:sp>
      <p:pic>
        <p:nvPicPr>
          <p:cNvPr id="8" name="Picture 7" descr="A white letter on a black background&#10;&#10;AI-generated content may be incorrect.">
            <a:extLst>
              <a:ext uri="{FF2B5EF4-FFF2-40B4-BE49-F238E27FC236}">
                <a16:creationId xmlns:a16="http://schemas.microsoft.com/office/drawing/2014/main" id="{FE924881-6BF5-6BAD-F638-AD675820EE72}"/>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4616193" y="668405"/>
            <a:ext cx="2959614" cy="490186"/>
          </a:xfrm>
          <a:prstGeom prst="rect">
            <a:avLst/>
          </a:prstGeom>
        </p:spPr>
      </p:pic>
      <p:sp>
        <p:nvSpPr>
          <p:cNvPr id="2" name="Date Placeholder 1">
            <a:extLst>
              <a:ext uri="{FF2B5EF4-FFF2-40B4-BE49-F238E27FC236}">
                <a16:creationId xmlns:a16="http://schemas.microsoft.com/office/drawing/2014/main" id="{18540065-51D2-0D8D-DABB-7F8805184A2D}"/>
              </a:ext>
            </a:extLst>
          </p:cNvPr>
          <p:cNvSpPr>
            <a:spLocks noGrp="1"/>
          </p:cNvSpPr>
          <p:nvPr>
            <p:ph type="dt" sz="half" idx="10"/>
          </p:nvPr>
        </p:nvSpPr>
        <p:spPr>
          <a:xfrm>
            <a:off x="9588909" y="6422539"/>
            <a:ext cx="2372360" cy="228600"/>
          </a:xfrm>
          <a:prstGeom prst="rect">
            <a:avLst/>
          </a:prstGeom>
        </p:spPr>
        <p:txBody>
          <a:bodyPr anchor="ctr"/>
          <a:lstStyle>
            <a:lvl1pPr algn="r">
              <a:defRPr sz="1200">
                <a:solidFill>
                  <a:srgbClr val="FDFAFF"/>
                </a:solidFill>
                <a:latin typeface="+mn-lt"/>
              </a:defRPr>
            </a:lvl1pPr>
          </a:lstStyle>
          <a:p>
            <a:r>
              <a:rPr lang="en-GB"/>
              <a:t>© Xoserve </a:t>
            </a:r>
            <a:r>
              <a:rPr lang="en-US"/>
              <a:t>June 2025</a:t>
            </a:r>
          </a:p>
        </p:txBody>
      </p:sp>
    </p:spTree>
    <p:extLst>
      <p:ext uri="{BB962C8B-B14F-4D97-AF65-F5344CB8AC3E}">
        <p14:creationId xmlns:p14="http://schemas.microsoft.com/office/powerpoint/2010/main" val="249115984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1_Filler 2">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1C96EAC7-FE23-02F9-DDE3-C26F45D25156}"/>
              </a:ext>
            </a:extLst>
          </p:cNvPr>
          <p:cNvSpPr/>
          <p:nvPr userDrawn="1"/>
        </p:nvSpPr>
        <p:spPr>
          <a:xfrm>
            <a:off x="0" y="0"/>
            <a:ext cx="12192000" cy="6858000"/>
          </a:xfrm>
          <a:prstGeom prst="rect">
            <a:avLst/>
          </a:prstGeom>
          <a:solidFill>
            <a:srgbClr val="22223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itle 1">
            <a:extLst>
              <a:ext uri="{FF2B5EF4-FFF2-40B4-BE49-F238E27FC236}">
                <a16:creationId xmlns:a16="http://schemas.microsoft.com/office/drawing/2014/main" id="{9E4AEAAC-89AF-1EFF-3DE5-8A1CA6FBEE46}"/>
              </a:ext>
            </a:extLst>
          </p:cNvPr>
          <p:cNvSpPr>
            <a:spLocks noGrp="1"/>
          </p:cNvSpPr>
          <p:nvPr>
            <p:ph type="title"/>
          </p:nvPr>
        </p:nvSpPr>
        <p:spPr>
          <a:xfrm>
            <a:off x="1095270" y="365125"/>
            <a:ext cx="10634614" cy="637765"/>
          </a:xfrm>
        </p:spPr>
        <p:txBody>
          <a:bodyPr>
            <a:noAutofit/>
          </a:bodyPr>
          <a:lstStyle>
            <a:lvl1pPr>
              <a:defRPr sz="4000">
                <a:solidFill>
                  <a:schemeClr val="bg1"/>
                </a:solidFill>
              </a:defRPr>
            </a:lvl1pPr>
          </a:lstStyle>
          <a:p>
            <a:r>
              <a:rPr lang="en-GB"/>
              <a:t>Click to edit Master title style</a:t>
            </a:r>
            <a:endParaRPr lang="en-US"/>
          </a:p>
        </p:txBody>
      </p:sp>
      <p:pic>
        <p:nvPicPr>
          <p:cNvPr id="9" name="Picture 8" descr="A black and blue symbol&#10;&#10;AI-generated content may be incorrect.">
            <a:extLst>
              <a:ext uri="{FF2B5EF4-FFF2-40B4-BE49-F238E27FC236}">
                <a16:creationId xmlns:a16="http://schemas.microsoft.com/office/drawing/2014/main" id="{82324CA3-4A82-FC49-55AC-D539BCFC575F}"/>
              </a:ext>
            </a:extLst>
          </p:cNvPr>
          <p:cNvPicPr>
            <a:picLocks noChangeAspect="1"/>
          </p:cNvPicPr>
          <p:nvPr userDrawn="1"/>
        </p:nvPicPr>
        <p:blipFill>
          <a:blip r:embed="rId2" cstate="screen">
            <a:extLst>
              <a:ext uri="{BEBA8EAE-BF5A-486C-A8C5-ECC9F3942E4B}">
                <a14:imgProps xmlns:a14="http://schemas.microsoft.com/office/drawing/2010/main">
                  <a14:imgLayer r:embed="rId3">
                    <a14:imgEffect>
                      <a14:brightnessContrast bright="100000"/>
                    </a14:imgEffect>
                  </a14:imgLayer>
                </a14:imgProps>
              </a:ext>
              <a:ext uri="{28A0092B-C50C-407E-A947-70E740481C1C}">
                <a14:useLocalDpi xmlns:a14="http://schemas.microsoft.com/office/drawing/2010/main"/>
              </a:ext>
            </a:extLst>
          </a:blip>
          <a:stretch>
            <a:fillRect/>
          </a:stretch>
        </p:blipFill>
        <p:spPr>
          <a:xfrm>
            <a:off x="371789" y="439420"/>
            <a:ext cx="553782" cy="489174"/>
          </a:xfrm>
          <a:prstGeom prst="rect">
            <a:avLst/>
          </a:prstGeom>
        </p:spPr>
      </p:pic>
      <p:sp>
        <p:nvSpPr>
          <p:cNvPr id="2" name="Date Placeholder 1">
            <a:extLst>
              <a:ext uri="{FF2B5EF4-FFF2-40B4-BE49-F238E27FC236}">
                <a16:creationId xmlns:a16="http://schemas.microsoft.com/office/drawing/2014/main" id="{15F7220F-C8F8-1555-29BD-B3F03E6899A0}"/>
              </a:ext>
            </a:extLst>
          </p:cNvPr>
          <p:cNvSpPr>
            <a:spLocks noGrp="1"/>
          </p:cNvSpPr>
          <p:nvPr>
            <p:ph type="dt" sz="half" idx="10"/>
          </p:nvPr>
        </p:nvSpPr>
        <p:spPr>
          <a:xfrm>
            <a:off x="9588909" y="6422539"/>
            <a:ext cx="2372360" cy="228600"/>
          </a:xfrm>
          <a:prstGeom prst="rect">
            <a:avLst/>
          </a:prstGeom>
        </p:spPr>
        <p:txBody>
          <a:bodyPr anchor="ctr"/>
          <a:lstStyle>
            <a:lvl1pPr algn="r">
              <a:defRPr sz="1200">
                <a:solidFill>
                  <a:srgbClr val="FDFAFF"/>
                </a:solidFill>
                <a:latin typeface="+mn-lt"/>
              </a:defRPr>
            </a:lvl1pPr>
          </a:lstStyle>
          <a:p>
            <a:r>
              <a:rPr lang="en-GB"/>
              <a:t>© Xoserve </a:t>
            </a:r>
            <a:r>
              <a:rPr lang="en-US"/>
              <a:t>June 2025</a:t>
            </a:r>
          </a:p>
        </p:txBody>
      </p:sp>
    </p:spTree>
    <p:extLst>
      <p:ext uri="{BB962C8B-B14F-4D97-AF65-F5344CB8AC3E}">
        <p14:creationId xmlns:p14="http://schemas.microsoft.com/office/powerpoint/2010/main" val="139215110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Filler 3">
    <p:spTree>
      <p:nvGrpSpPr>
        <p:cNvPr id="1" name=""/>
        <p:cNvGrpSpPr/>
        <p:nvPr/>
      </p:nvGrpSpPr>
      <p:grpSpPr>
        <a:xfrm>
          <a:off x="0" y="0"/>
          <a:ext cx="0" cy="0"/>
          <a:chOff x="0" y="0"/>
          <a:chExt cx="0" cy="0"/>
        </a:xfrm>
      </p:grpSpPr>
      <p:pic>
        <p:nvPicPr>
          <p:cNvPr id="3" name="Picture 2" descr="A blue and purple background&#10;&#10;AI-generated content may be incorrect.">
            <a:extLst>
              <a:ext uri="{FF2B5EF4-FFF2-40B4-BE49-F238E27FC236}">
                <a16:creationId xmlns:a16="http://schemas.microsoft.com/office/drawing/2014/main" id="{EB9640C5-15F3-262A-D463-46CA65DA068D}"/>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2" name="Picture Placeholder 12">
            <a:extLst>
              <a:ext uri="{FF2B5EF4-FFF2-40B4-BE49-F238E27FC236}">
                <a16:creationId xmlns:a16="http://schemas.microsoft.com/office/drawing/2014/main" id="{9CAC1756-21EC-7017-300D-AB814263698D}"/>
              </a:ext>
            </a:extLst>
          </p:cNvPr>
          <p:cNvSpPr>
            <a:spLocks noGrp="1"/>
          </p:cNvSpPr>
          <p:nvPr>
            <p:ph type="pic" sz="quarter" idx="15"/>
          </p:nvPr>
        </p:nvSpPr>
        <p:spPr>
          <a:xfrm>
            <a:off x="733065" y="1223699"/>
            <a:ext cx="4857508" cy="4857971"/>
          </a:xfrm>
          <a:prstGeom prst="ellipse">
            <a:avLst/>
          </a:prstGeom>
          <a:ln w="19050">
            <a:solidFill>
              <a:srgbClr val="57BAE5"/>
            </a:solidFill>
          </a:ln>
        </p:spPr>
        <p:txBody>
          <a:bodyPr wrap="square">
            <a:noAutofit/>
          </a:bodyPr>
          <a:lstStyle/>
          <a:p>
            <a:endParaRPr lang="en-IN"/>
          </a:p>
        </p:txBody>
      </p:sp>
      <p:sp>
        <p:nvSpPr>
          <p:cNvPr id="4" name="Text Placeholder 29">
            <a:extLst>
              <a:ext uri="{FF2B5EF4-FFF2-40B4-BE49-F238E27FC236}">
                <a16:creationId xmlns:a16="http://schemas.microsoft.com/office/drawing/2014/main" id="{85D12722-6C6F-0747-D290-20AE47EAD14E}"/>
              </a:ext>
            </a:extLst>
          </p:cNvPr>
          <p:cNvSpPr>
            <a:spLocks noGrp="1"/>
          </p:cNvSpPr>
          <p:nvPr>
            <p:ph type="body" sz="quarter" idx="14" hasCustomPrompt="1"/>
          </p:nvPr>
        </p:nvSpPr>
        <p:spPr>
          <a:xfrm>
            <a:off x="6096000" y="3429000"/>
            <a:ext cx="5467109" cy="2652670"/>
          </a:xfrm>
        </p:spPr>
        <p:txBody>
          <a:bodyPr anchor="t">
            <a:normAutofit/>
          </a:bodyPr>
          <a:lstStyle>
            <a:lvl1pPr>
              <a:lnSpc>
                <a:spcPct val="100000"/>
              </a:lnSpc>
              <a:spcBef>
                <a:spcPts val="0"/>
              </a:spcBef>
              <a:defRPr sz="1600" b="0">
                <a:solidFill>
                  <a:schemeClr val="bg1"/>
                </a:solidFill>
                <a:latin typeface="+mn-lt"/>
              </a:defRPr>
            </a:lvl1pPr>
          </a:lstStyle>
          <a:p>
            <a:pPr lvl="0"/>
            <a:r>
              <a:rPr lang="en-US"/>
              <a:t>Text Here</a:t>
            </a:r>
          </a:p>
        </p:txBody>
      </p:sp>
      <p:pic>
        <p:nvPicPr>
          <p:cNvPr id="6" name="Picture 5" descr="A black and blue symbol&#10;&#10;AI-generated content may be incorrect.">
            <a:extLst>
              <a:ext uri="{FF2B5EF4-FFF2-40B4-BE49-F238E27FC236}">
                <a16:creationId xmlns:a16="http://schemas.microsoft.com/office/drawing/2014/main" id="{136D83D7-5E87-342E-AE64-1F0F01644888}"/>
              </a:ext>
            </a:extLst>
          </p:cNvPr>
          <p:cNvPicPr>
            <a:picLocks noChangeAspect="1"/>
          </p:cNvPicPr>
          <p:nvPr userDrawn="1"/>
        </p:nvPicPr>
        <p:blipFill>
          <a:blip r:embed="rId3" cstate="screen">
            <a:extLst>
              <a:ext uri="{BEBA8EAE-BF5A-486C-A8C5-ECC9F3942E4B}">
                <a14:imgProps xmlns:a14="http://schemas.microsoft.com/office/drawing/2010/main">
                  <a14:imgLayer r:embed="rId4">
                    <a14:imgEffect>
                      <a14:brightnessContrast bright="100000"/>
                    </a14:imgEffect>
                  </a14:imgLayer>
                </a14:imgProps>
              </a:ext>
              <a:ext uri="{28A0092B-C50C-407E-A947-70E740481C1C}">
                <a14:useLocalDpi xmlns:a14="http://schemas.microsoft.com/office/drawing/2010/main"/>
              </a:ext>
            </a:extLst>
          </a:blip>
          <a:stretch>
            <a:fillRect/>
          </a:stretch>
        </p:blipFill>
        <p:spPr>
          <a:xfrm>
            <a:off x="371789" y="439420"/>
            <a:ext cx="553782" cy="489174"/>
          </a:xfrm>
          <a:prstGeom prst="rect">
            <a:avLst/>
          </a:prstGeom>
        </p:spPr>
      </p:pic>
      <p:sp>
        <p:nvSpPr>
          <p:cNvPr id="5" name="Date Placeholder 1">
            <a:extLst>
              <a:ext uri="{FF2B5EF4-FFF2-40B4-BE49-F238E27FC236}">
                <a16:creationId xmlns:a16="http://schemas.microsoft.com/office/drawing/2014/main" id="{4F99488A-7AF9-2620-C5A9-F2F917D12264}"/>
              </a:ext>
            </a:extLst>
          </p:cNvPr>
          <p:cNvSpPr>
            <a:spLocks noGrp="1"/>
          </p:cNvSpPr>
          <p:nvPr>
            <p:ph type="dt" sz="half" idx="10"/>
          </p:nvPr>
        </p:nvSpPr>
        <p:spPr>
          <a:xfrm>
            <a:off x="9588909" y="6422539"/>
            <a:ext cx="2372360" cy="228600"/>
          </a:xfrm>
          <a:prstGeom prst="rect">
            <a:avLst/>
          </a:prstGeom>
        </p:spPr>
        <p:txBody>
          <a:bodyPr anchor="ctr"/>
          <a:lstStyle>
            <a:lvl1pPr algn="r">
              <a:defRPr sz="1200">
                <a:solidFill>
                  <a:srgbClr val="FDFAFF"/>
                </a:solidFill>
                <a:latin typeface="+mn-lt"/>
              </a:defRPr>
            </a:lvl1pPr>
          </a:lstStyle>
          <a:p>
            <a:r>
              <a:rPr lang="en-GB"/>
              <a:t>© Xoserve </a:t>
            </a:r>
            <a:r>
              <a:rPr lang="en-US"/>
              <a:t>June 2025</a:t>
            </a:r>
          </a:p>
        </p:txBody>
      </p:sp>
    </p:spTree>
    <p:extLst>
      <p:ext uri="{BB962C8B-B14F-4D97-AF65-F5344CB8AC3E}">
        <p14:creationId xmlns:p14="http://schemas.microsoft.com/office/powerpoint/2010/main" val="287197447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Filler 4">
    <p:spTree>
      <p:nvGrpSpPr>
        <p:cNvPr id="1" name=""/>
        <p:cNvGrpSpPr/>
        <p:nvPr/>
      </p:nvGrpSpPr>
      <p:grpSpPr>
        <a:xfrm>
          <a:off x="0" y="0"/>
          <a:ext cx="0" cy="0"/>
          <a:chOff x="0" y="0"/>
          <a:chExt cx="0" cy="0"/>
        </a:xfrm>
      </p:grpSpPr>
      <p:sp>
        <p:nvSpPr>
          <p:cNvPr id="7" name="Date Placeholder 1">
            <a:extLst>
              <a:ext uri="{FF2B5EF4-FFF2-40B4-BE49-F238E27FC236}">
                <a16:creationId xmlns:a16="http://schemas.microsoft.com/office/drawing/2014/main" id="{0CA4D6C0-8473-EA98-6987-FBC73FC12AF4}"/>
              </a:ext>
            </a:extLst>
          </p:cNvPr>
          <p:cNvSpPr>
            <a:spLocks noGrp="1"/>
          </p:cNvSpPr>
          <p:nvPr>
            <p:ph type="dt" sz="half" idx="10"/>
          </p:nvPr>
        </p:nvSpPr>
        <p:spPr>
          <a:xfrm>
            <a:off x="9588909" y="6422539"/>
            <a:ext cx="2372360" cy="228600"/>
          </a:xfrm>
          <a:prstGeom prst="rect">
            <a:avLst/>
          </a:prstGeom>
        </p:spPr>
        <p:txBody>
          <a:bodyPr anchor="ctr"/>
          <a:lstStyle>
            <a:lvl1pPr>
              <a:defRPr sz="1200">
                <a:solidFill>
                  <a:schemeClr val="bg1"/>
                </a:solidFill>
              </a:defRPr>
            </a:lvl1pPr>
          </a:lstStyle>
          <a:p>
            <a:fld id="{B2ED5264-F590-4DBE-9288-D6591EA4914B}" type="datetime4">
              <a:rPr lang="en-US" smtClean="0"/>
              <a:t>August 18, 2025</a:t>
            </a:fld>
            <a:endParaRPr lang="en-US"/>
          </a:p>
        </p:txBody>
      </p:sp>
      <p:pic>
        <p:nvPicPr>
          <p:cNvPr id="2" name="Picture 1" descr="A group of people using devices&#10;&#10;AI-generated content may be incorrect.">
            <a:extLst>
              <a:ext uri="{FF2B5EF4-FFF2-40B4-BE49-F238E27FC236}">
                <a16:creationId xmlns:a16="http://schemas.microsoft.com/office/drawing/2014/main" id="{D372D4AF-930A-2651-685E-22F62489541D}"/>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0"/>
            <a:ext cx="12192000" cy="6858000"/>
          </a:xfrm>
          <a:prstGeom prst="rect">
            <a:avLst/>
          </a:prstGeom>
        </p:spPr>
      </p:pic>
      <p:pic>
        <p:nvPicPr>
          <p:cNvPr id="8" name="Picture 7" descr="A black and blue symbol&#10;&#10;AI-generated content may be incorrect.">
            <a:extLst>
              <a:ext uri="{FF2B5EF4-FFF2-40B4-BE49-F238E27FC236}">
                <a16:creationId xmlns:a16="http://schemas.microsoft.com/office/drawing/2014/main" id="{30F2DCBC-4909-B035-C95F-C259DF360794}"/>
              </a:ext>
            </a:extLst>
          </p:cNvPr>
          <p:cNvPicPr>
            <a:picLocks noChangeAspect="1"/>
          </p:cNvPicPr>
          <p:nvPr userDrawn="1"/>
        </p:nvPicPr>
        <p:blipFill>
          <a:blip r:embed="rId3" cstate="screen">
            <a:extLst>
              <a:ext uri="{BEBA8EAE-BF5A-486C-A8C5-ECC9F3942E4B}">
                <a14:imgProps xmlns:a14="http://schemas.microsoft.com/office/drawing/2010/main">
                  <a14:imgLayer r:embed="rId4">
                    <a14:imgEffect>
                      <a14:brightnessContrast bright="100000" contrast="-70000"/>
                    </a14:imgEffect>
                  </a14:imgLayer>
                </a14:imgProps>
              </a:ext>
              <a:ext uri="{28A0092B-C50C-407E-A947-70E740481C1C}">
                <a14:useLocalDpi xmlns:a14="http://schemas.microsoft.com/office/drawing/2010/main"/>
              </a:ext>
            </a:extLst>
          </a:blip>
          <a:stretch>
            <a:fillRect/>
          </a:stretch>
        </p:blipFill>
        <p:spPr>
          <a:xfrm>
            <a:off x="371789" y="439420"/>
            <a:ext cx="553782" cy="489174"/>
          </a:xfrm>
          <a:prstGeom prst="rect">
            <a:avLst/>
          </a:prstGeom>
        </p:spPr>
      </p:pic>
      <p:sp>
        <p:nvSpPr>
          <p:cNvPr id="3" name="Text Placeholder 29">
            <a:extLst>
              <a:ext uri="{FF2B5EF4-FFF2-40B4-BE49-F238E27FC236}">
                <a16:creationId xmlns:a16="http://schemas.microsoft.com/office/drawing/2014/main" id="{490D8217-77F2-8293-4A38-B12A31FB9CAF}"/>
              </a:ext>
            </a:extLst>
          </p:cNvPr>
          <p:cNvSpPr>
            <a:spLocks noGrp="1"/>
          </p:cNvSpPr>
          <p:nvPr>
            <p:ph type="body" sz="quarter" idx="14" hasCustomPrompt="1"/>
          </p:nvPr>
        </p:nvSpPr>
        <p:spPr>
          <a:xfrm>
            <a:off x="925571" y="1276109"/>
            <a:ext cx="3681153" cy="2393066"/>
          </a:xfrm>
        </p:spPr>
        <p:txBody>
          <a:bodyPr anchor="t">
            <a:normAutofit/>
          </a:bodyPr>
          <a:lstStyle>
            <a:lvl1pPr>
              <a:lnSpc>
                <a:spcPct val="100000"/>
              </a:lnSpc>
              <a:spcBef>
                <a:spcPts val="0"/>
              </a:spcBef>
              <a:defRPr sz="1600" b="0">
                <a:solidFill>
                  <a:schemeClr val="bg1"/>
                </a:solidFill>
                <a:latin typeface="+mn-lt"/>
              </a:defRPr>
            </a:lvl1pPr>
          </a:lstStyle>
          <a:p>
            <a:pPr lvl="0"/>
            <a:r>
              <a:rPr lang="en-US"/>
              <a:t>Text Here</a:t>
            </a:r>
          </a:p>
        </p:txBody>
      </p:sp>
    </p:spTree>
    <p:extLst>
      <p:ext uri="{BB962C8B-B14F-4D97-AF65-F5344CB8AC3E}">
        <p14:creationId xmlns:p14="http://schemas.microsoft.com/office/powerpoint/2010/main" val="7308073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2_Filler 4">
    <p:spTree>
      <p:nvGrpSpPr>
        <p:cNvPr id="1" name=""/>
        <p:cNvGrpSpPr/>
        <p:nvPr/>
      </p:nvGrpSpPr>
      <p:grpSpPr>
        <a:xfrm>
          <a:off x="0" y="0"/>
          <a:ext cx="0" cy="0"/>
          <a:chOff x="0" y="0"/>
          <a:chExt cx="0" cy="0"/>
        </a:xfrm>
      </p:grpSpPr>
      <p:pic>
        <p:nvPicPr>
          <p:cNvPr id="5" name="Picture 4" descr="A blue and black background&#10;&#10;AI-generated content may be incorrect.">
            <a:extLst>
              <a:ext uri="{FF2B5EF4-FFF2-40B4-BE49-F238E27FC236}">
                <a16:creationId xmlns:a16="http://schemas.microsoft.com/office/drawing/2014/main" id="{F7499D19-30FE-4F24-5682-0386AE0D53BD}"/>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0"/>
            <a:ext cx="12192000" cy="6858000"/>
          </a:xfrm>
          <a:prstGeom prst="rect">
            <a:avLst/>
          </a:prstGeom>
        </p:spPr>
      </p:pic>
      <p:pic>
        <p:nvPicPr>
          <p:cNvPr id="8" name="Picture 7" descr="A black and blue symbol&#10;&#10;AI-generated content may be incorrect.">
            <a:extLst>
              <a:ext uri="{FF2B5EF4-FFF2-40B4-BE49-F238E27FC236}">
                <a16:creationId xmlns:a16="http://schemas.microsoft.com/office/drawing/2014/main" id="{30F2DCBC-4909-B035-C95F-C259DF360794}"/>
              </a:ext>
            </a:extLst>
          </p:cNvPr>
          <p:cNvPicPr>
            <a:picLocks noChangeAspect="1"/>
          </p:cNvPicPr>
          <p:nvPr userDrawn="1"/>
        </p:nvPicPr>
        <p:blipFill>
          <a:blip r:embed="rId3" cstate="screen">
            <a:extLst>
              <a:ext uri="{BEBA8EAE-BF5A-486C-A8C5-ECC9F3942E4B}">
                <a14:imgProps xmlns:a14="http://schemas.microsoft.com/office/drawing/2010/main">
                  <a14:imgLayer r:embed="rId4">
                    <a14:imgEffect>
                      <a14:brightnessContrast bright="100000" contrast="-70000"/>
                    </a14:imgEffect>
                  </a14:imgLayer>
                </a14:imgProps>
              </a:ext>
              <a:ext uri="{28A0092B-C50C-407E-A947-70E740481C1C}">
                <a14:useLocalDpi xmlns:a14="http://schemas.microsoft.com/office/drawing/2010/main"/>
              </a:ext>
            </a:extLst>
          </a:blip>
          <a:stretch>
            <a:fillRect/>
          </a:stretch>
        </p:blipFill>
        <p:spPr>
          <a:xfrm>
            <a:off x="371789" y="439420"/>
            <a:ext cx="553782" cy="489174"/>
          </a:xfrm>
          <a:prstGeom prst="rect">
            <a:avLst/>
          </a:prstGeom>
        </p:spPr>
      </p:pic>
      <p:sp>
        <p:nvSpPr>
          <p:cNvPr id="3" name="Text Placeholder 29">
            <a:extLst>
              <a:ext uri="{FF2B5EF4-FFF2-40B4-BE49-F238E27FC236}">
                <a16:creationId xmlns:a16="http://schemas.microsoft.com/office/drawing/2014/main" id="{490D8217-77F2-8293-4A38-B12A31FB9CAF}"/>
              </a:ext>
            </a:extLst>
          </p:cNvPr>
          <p:cNvSpPr>
            <a:spLocks noGrp="1"/>
          </p:cNvSpPr>
          <p:nvPr>
            <p:ph type="body" sz="quarter" idx="14" hasCustomPrompt="1"/>
          </p:nvPr>
        </p:nvSpPr>
        <p:spPr>
          <a:xfrm>
            <a:off x="925571" y="1276109"/>
            <a:ext cx="3681153" cy="2393066"/>
          </a:xfrm>
        </p:spPr>
        <p:txBody>
          <a:bodyPr anchor="t">
            <a:normAutofit/>
          </a:bodyPr>
          <a:lstStyle>
            <a:lvl1pPr>
              <a:lnSpc>
                <a:spcPct val="100000"/>
              </a:lnSpc>
              <a:spcBef>
                <a:spcPts val="0"/>
              </a:spcBef>
              <a:defRPr sz="1600" b="0">
                <a:solidFill>
                  <a:schemeClr val="bg1"/>
                </a:solidFill>
                <a:latin typeface="+mn-lt"/>
              </a:defRPr>
            </a:lvl1pPr>
          </a:lstStyle>
          <a:p>
            <a:pPr lvl="0"/>
            <a:r>
              <a:rPr lang="en-US"/>
              <a:t>Text Here</a:t>
            </a:r>
          </a:p>
        </p:txBody>
      </p:sp>
      <p:sp>
        <p:nvSpPr>
          <p:cNvPr id="2" name="Date Placeholder 1">
            <a:extLst>
              <a:ext uri="{FF2B5EF4-FFF2-40B4-BE49-F238E27FC236}">
                <a16:creationId xmlns:a16="http://schemas.microsoft.com/office/drawing/2014/main" id="{05E69756-5D7D-4732-770F-9787EE33D0D3}"/>
              </a:ext>
            </a:extLst>
          </p:cNvPr>
          <p:cNvSpPr>
            <a:spLocks noGrp="1"/>
          </p:cNvSpPr>
          <p:nvPr>
            <p:ph type="dt" sz="half" idx="10"/>
          </p:nvPr>
        </p:nvSpPr>
        <p:spPr>
          <a:xfrm>
            <a:off x="9588909" y="6422539"/>
            <a:ext cx="2372360" cy="228600"/>
          </a:xfrm>
          <a:prstGeom prst="rect">
            <a:avLst/>
          </a:prstGeom>
        </p:spPr>
        <p:txBody>
          <a:bodyPr anchor="ctr"/>
          <a:lstStyle>
            <a:lvl1pPr algn="r">
              <a:defRPr sz="1200">
                <a:solidFill>
                  <a:srgbClr val="FDFAFF"/>
                </a:solidFill>
                <a:latin typeface="+mn-lt"/>
              </a:defRPr>
            </a:lvl1pPr>
          </a:lstStyle>
          <a:p>
            <a:r>
              <a:rPr lang="en-GB"/>
              <a:t>© Xoserve </a:t>
            </a:r>
            <a:r>
              <a:rPr lang="en-US"/>
              <a:t>June 2025</a:t>
            </a:r>
          </a:p>
        </p:txBody>
      </p:sp>
    </p:spTree>
    <p:extLst>
      <p:ext uri="{BB962C8B-B14F-4D97-AF65-F5344CB8AC3E}">
        <p14:creationId xmlns:p14="http://schemas.microsoft.com/office/powerpoint/2010/main" val="2751474177"/>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1_Filler 4">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5C39684D-60A5-40CB-EDC2-8C54977638DA}"/>
              </a:ext>
            </a:extLst>
          </p:cNvPr>
          <p:cNvSpPr/>
          <p:nvPr userDrawn="1"/>
        </p:nvSpPr>
        <p:spPr>
          <a:xfrm>
            <a:off x="0" y="0"/>
            <a:ext cx="12192000" cy="6230066"/>
          </a:xfrm>
          <a:prstGeom prst="rect">
            <a:avLst/>
          </a:prstGeom>
          <a:solidFill>
            <a:srgbClr val="FDFAF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 Placeholder 29">
            <a:extLst>
              <a:ext uri="{FF2B5EF4-FFF2-40B4-BE49-F238E27FC236}">
                <a16:creationId xmlns:a16="http://schemas.microsoft.com/office/drawing/2014/main" id="{D2D098E8-08B8-36D0-1B4C-1012881F2FF0}"/>
              </a:ext>
            </a:extLst>
          </p:cNvPr>
          <p:cNvSpPr>
            <a:spLocks noGrp="1"/>
          </p:cNvSpPr>
          <p:nvPr>
            <p:ph type="body" sz="quarter" idx="15" hasCustomPrompt="1"/>
          </p:nvPr>
        </p:nvSpPr>
        <p:spPr>
          <a:xfrm>
            <a:off x="925571" y="1276110"/>
            <a:ext cx="3623280" cy="2393066"/>
          </a:xfrm>
        </p:spPr>
        <p:txBody>
          <a:bodyPr anchor="t">
            <a:normAutofit/>
          </a:bodyPr>
          <a:lstStyle>
            <a:lvl1pPr>
              <a:lnSpc>
                <a:spcPct val="100000"/>
              </a:lnSpc>
              <a:spcBef>
                <a:spcPts val="0"/>
              </a:spcBef>
              <a:defRPr sz="1600" b="0">
                <a:solidFill>
                  <a:schemeClr val="tx1">
                    <a:lumMod val="75000"/>
                    <a:lumOff val="25000"/>
                  </a:schemeClr>
                </a:solidFill>
                <a:latin typeface="+mn-lt"/>
              </a:defRPr>
            </a:lvl1pPr>
          </a:lstStyle>
          <a:p>
            <a:pPr lvl="0"/>
            <a:r>
              <a:rPr lang="en-US"/>
              <a:t>Text Here</a:t>
            </a:r>
          </a:p>
        </p:txBody>
      </p:sp>
      <p:pic>
        <p:nvPicPr>
          <p:cNvPr id="5" name="Picture 4" descr="A black and blue symbol&#10;&#10;AI-generated content may be incorrect.">
            <a:extLst>
              <a:ext uri="{FF2B5EF4-FFF2-40B4-BE49-F238E27FC236}">
                <a16:creationId xmlns:a16="http://schemas.microsoft.com/office/drawing/2014/main" id="{FB3036C2-F687-B6B7-B535-18091FF4248B}"/>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371789" y="439420"/>
            <a:ext cx="553782" cy="489174"/>
          </a:xfrm>
          <a:prstGeom prst="rect">
            <a:avLst/>
          </a:prstGeom>
        </p:spPr>
      </p:pic>
      <p:pic>
        <p:nvPicPr>
          <p:cNvPr id="6" name="Picture 5" descr="A white background with a rainbow of colors&#10;&#10;AI-generated content may be incorrect.">
            <a:extLst>
              <a:ext uri="{FF2B5EF4-FFF2-40B4-BE49-F238E27FC236}">
                <a16:creationId xmlns:a16="http://schemas.microsoft.com/office/drawing/2014/main" id="{FD1ACEA9-074F-5DD7-8E33-C5C191A15E74}"/>
              </a:ext>
            </a:extLst>
          </p:cNvPr>
          <p:cNvPicPr>
            <a:picLocks noChangeAspect="1"/>
          </p:cNvPicPr>
          <p:nvPr userDrawn="1"/>
        </p:nvPicPr>
        <p:blipFill>
          <a:blip r:embed="rId3" cstate="screen">
            <a:extLst>
              <a:ext uri="{28A0092B-C50C-407E-A947-70E740481C1C}">
                <a14:useLocalDpi xmlns:a14="http://schemas.microsoft.com/office/drawing/2010/main"/>
              </a:ext>
            </a:extLst>
          </a:blip>
          <a:srcRect/>
          <a:stretch/>
        </p:blipFill>
        <p:spPr>
          <a:xfrm>
            <a:off x="0" y="6230066"/>
            <a:ext cx="12192000" cy="637765"/>
          </a:xfrm>
          <a:prstGeom prst="rect">
            <a:avLst/>
          </a:prstGeom>
        </p:spPr>
      </p:pic>
      <p:sp>
        <p:nvSpPr>
          <p:cNvPr id="2" name="Date Placeholder 1">
            <a:extLst>
              <a:ext uri="{FF2B5EF4-FFF2-40B4-BE49-F238E27FC236}">
                <a16:creationId xmlns:a16="http://schemas.microsoft.com/office/drawing/2014/main" id="{4D8314E7-8FE9-6C4F-81D4-C215EC0BF4E8}"/>
              </a:ext>
            </a:extLst>
          </p:cNvPr>
          <p:cNvSpPr>
            <a:spLocks noGrp="1"/>
          </p:cNvSpPr>
          <p:nvPr>
            <p:ph type="dt" sz="half" idx="10"/>
          </p:nvPr>
        </p:nvSpPr>
        <p:spPr>
          <a:xfrm>
            <a:off x="9588909" y="6422539"/>
            <a:ext cx="2372360" cy="228600"/>
          </a:xfrm>
          <a:prstGeom prst="rect">
            <a:avLst/>
          </a:prstGeom>
        </p:spPr>
        <p:txBody>
          <a:bodyPr anchor="ctr"/>
          <a:lstStyle>
            <a:lvl1pPr algn="r">
              <a:defRPr sz="1200">
                <a:solidFill>
                  <a:srgbClr val="FDFAFF"/>
                </a:solidFill>
                <a:latin typeface="+mn-lt"/>
              </a:defRPr>
            </a:lvl1pPr>
          </a:lstStyle>
          <a:p>
            <a:r>
              <a:rPr lang="en-GB"/>
              <a:t>© Xoserve </a:t>
            </a:r>
            <a:r>
              <a:rPr lang="en-US"/>
              <a:t>June 2025</a:t>
            </a:r>
          </a:p>
        </p:txBody>
      </p:sp>
    </p:spTree>
    <p:extLst>
      <p:ext uri="{BB962C8B-B14F-4D97-AF65-F5344CB8AC3E}">
        <p14:creationId xmlns:p14="http://schemas.microsoft.com/office/powerpoint/2010/main" val="3237455655"/>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Filler 5">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6117FB6C-BBA7-C966-58D2-BC06C67EFD45}"/>
              </a:ext>
            </a:extLst>
          </p:cNvPr>
          <p:cNvSpPr/>
          <p:nvPr userDrawn="1"/>
        </p:nvSpPr>
        <p:spPr>
          <a:xfrm>
            <a:off x="0" y="0"/>
            <a:ext cx="12192000" cy="6858000"/>
          </a:xfrm>
          <a:prstGeom prst="rect">
            <a:avLst/>
          </a:prstGeom>
          <a:solidFill>
            <a:srgbClr val="22223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itle 1">
            <a:extLst>
              <a:ext uri="{FF2B5EF4-FFF2-40B4-BE49-F238E27FC236}">
                <a16:creationId xmlns:a16="http://schemas.microsoft.com/office/drawing/2014/main" id="{AD0B519B-BBBC-3E6B-B3FD-A990F5FAAF53}"/>
              </a:ext>
            </a:extLst>
          </p:cNvPr>
          <p:cNvSpPr>
            <a:spLocks noGrp="1"/>
          </p:cNvSpPr>
          <p:nvPr>
            <p:ph type="title"/>
          </p:nvPr>
        </p:nvSpPr>
        <p:spPr>
          <a:xfrm>
            <a:off x="1095270" y="365125"/>
            <a:ext cx="10634614" cy="637765"/>
          </a:xfrm>
        </p:spPr>
        <p:txBody>
          <a:bodyPr>
            <a:noAutofit/>
          </a:bodyPr>
          <a:lstStyle>
            <a:lvl1pPr>
              <a:defRPr sz="4000">
                <a:solidFill>
                  <a:schemeClr val="bg1"/>
                </a:solidFill>
              </a:defRPr>
            </a:lvl1pPr>
          </a:lstStyle>
          <a:p>
            <a:r>
              <a:rPr lang="en-GB"/>
              <a:t>Click to edit Master title style</a:t>
            </a:r>
            <a:endParaRPr lang="en-US"/>
          </a:p>
        </p:txBody>
      </p:sp>
      <p:pic>
        <p:nvPicPr>
          <p:cNvPr id="8" name="Picture 7" descr="A black and blue symbol&#10;&#10;AI-generated content may be incorrect.">
            <a:extLst>
              <a:ext uri="{FF2B5EF4-FFF2-40B4-BE49-F238E27FC236}">
                <a16:creationId xmlns:a16="http://schemas.microsoft.com/office/drawing/2014/main" id="{30F2DCBC-4909-B035-C95F-C259DF360794}"/>
              </a:ext>
            </a:extLst>
          </p:cNvPr>
          <p:cNvPicPr>
            <a:picLocks noChangeAspect="1"/>
          </p:cNvPicPr>
          <p:nvPr userDrawn="1"/>
        </p:nvPicPr>
        <p:blipFill>
          <a:blip r:embed="rId2" cstate="screen">
            <a:extLst>
              <a:ext uri="{BEBA8EAE-BF5A-486C-A8C5-ECC9F3942E4B}">
                <a14:imgProps xmlns:a14="http://schemas.microsoft.com/office/drawing/2010/main">
                  <a14:imgLayer r:embed="rId3">
                    <a14:imgEffect>
                      <a14:brightnessContrast bright="100000"/>
                    </a14:imgEffect>
                  </a14:imgLayer>
                </a14:imgProps>
              </a:ext>
              <a:ext uri="{28A0092B-C50C-407E-A947-70E740481C1C}">
                <a14:useLocalDpi xmlns:a14="http://schemas.microsoft.com/office/drawing/2010/main"/>
              </a:ext>
            </a:extLst>
          </a:blip>
          <a:stretch>
            <a:fillRect/>
          </a:stretch>
        </p:blipFill>
        <p:spPr>
          <a:xfrm>
            <a:off x="371789" y="439420"/>
            <a:ext cx="553782" cy="489174"/>
          </a:xfrm>
          <a:prstGeom prst="rect">
            <a:avLst/>
          </a:prstGeom>
        </p:spPr>
      </p:pic>
      <p:graphicFrame>
        <p:nvGraphicFramePr>
          <p:cNvPr id="2" name="Table Placeholder 3">
            <a:extLst>
              <a:ext uri="{FF2B5EF4-FFF2-40B4-BE49-F238E27FC236}">
                <a16:creationId xmlns:a16="http://schemas.microsoft.com/office/drawing/2014/main" id="{1BEF5D29-1846-A4D5-B6CD-D3E88DF7635D}"/>
              </a:ext>
            </a:extLst>
          </p:cNvPr>
          <p:cNvGraphicFramePr>
            <a:graphicFrameLocks/>
          </p:cNvGraphicFramePr>
          <p:nvPr userDrawn="1">
            <p:extLst>
              <p:ext uri="{D42A27DB-BD31-4B8C-83A1-F6EECF244321}">
                <p14:modId xmlns:p14="http://schemas.microsoft.com/office/powerpoint/2010/main" val="746650477"/>
              </p:ext>
            </p:extLst>
          </p:nvPr>
        </p:nvGraphicFramePr>
        <p:xfrm>
          <a:off x="398433" y="1377190"/>
          <a:ext cx="5314108" cy="2132925"/>
        </p:xfrm>
        <a:graphic>
          <a:graphicData uri="http://schemas.openxmlformats.org/drawingml/2006/table">
            <a:tbl>
              <a:tblPr firstRow="1" bandRow="1">
                <a:tableStyleId>{7E9639D4-E3E2-4D34-9284-5A2195B3D0D7}</a:tableStyleId>
              </a:tblPr>
              <a:tblGrid>
                <a:gridCol w="1935059">
                  <a:extLst>
                    <a:ext uri="{9D8B030D-6E8A-4147-A177-3AD203B41FA5}">
                      <a16:colId xmlns:a16="http://schemas.microsoft.com/office/drawing/2014/main" val="130956065"/>
                    </a:ext>
                  </a:extLst>
                </a:gridCol>
                <a:gridCol w="1071095">
                  <a:extLst>
                    <a:ext uri="{9D8B030D-6E8A-4147-A177-3AD203B41FA5}">
                      <a16:colId xmlns:a16="http://schemas.microsoft.com/office/drawing/2014/main" val="2749965458"/>
                    </a:ext>
                  </a:extLst>
                </a:gridCol>
                <a:gridCol w="1173103">
                  <a:extLst>
                    <a:ext uri="{9D8B030D-6E8A-4147-A177-3AD203B41FA5}">
                      <a16:colId xmlns:a16="http://schemas.microsoft.com/office/drawing/2014/main" val="2116711163"/>
                    </a:ext>
                  </a:extLst>
                </a:gridCol>
                <a:gridCol w="1134851">
                  <a:extLst>
                    <a:ext uri="{9D8B030D-6E8A-4147-A177-3AD203B41FA5}">
                      <a16:colId xmlns:a16="http://schemas.microsoft.com/office/drawing/2014/main" val="1186885001"/>
                    </a:ext>
                  </a:extLst>
                </a:gridCol>
              </a:tblGrid>
              <a:tr h="328828">
                <a:tc>
                  <a:txBody>
                    <a:bodyPr/>
                    <a:lstStyle/>
                    <a:p>
                      <a:pPr algn="ctr"/>
                      <a:r>
                        <a:rPr lang="en-US" sz="1200">
                          <a:solidFill>
                            <a:srgbClr val="222233"/>
                          </a:solidFill>
                          <a:latin typeface="Quicksand" panose="02070303000000060000" pitchFamily="18" charset="77"/>
                        </a:rPr>
                        <a:t>Lorem ipsum</a:t>
                      </a:r>
                    </a:p>
                  </a:txBody>
                  <a:tcPr anchor="ctr">
                    <a:lnL w="12700" cap="flat" cmpd="sng" algn="ctr">
                      <a:noFill/>
                      <a:prstDash val="solid"/>
                      <a:miter lim="800000"/>
                    </a:lnL>
                    <a:lnR>
                      <a:noFill/>
                    </a:lnR>
                    <a:lnT w="12700" cap="flat" cmpd="sng" algn="ctr">
                      <a:noFill/>
                      <a:prstDash val="solid"/>
                      <a:miter lim="800000"/>
                    </a:lnT>
                    <a:lnB w="12700" cap="flat" cmpd="sng" algn="ctr">
                      <a:noFill/>
                      <a:prstDash val="solid"/>
                      <a:miter lim="800000"/>
                    </a:lnB>
                    <a:lnTlToBr w="12700" cmpd="sng">
                      <a:noFill/>
                      <a:prstDash val="solid"/>
                    </a:lnTlToBr>
                    <a:lnBlToTr w="12700" cmpd="sng">
                      <a:noFill/>
                      <a:prstDash val="solid"/>
                    </a:lnBlToTr>
                    <a:solidFill>
                      <a:srgbClr val="57BAE5"/>
                    </a:solidFill>
                  </a:tcPr>
                </a:tc>
                <a:tc>
                  <a:txBody>
                    <a:bodyPr/>
                    <a:lstStyle/>
                    <a:p>
                      <a:pPr algn="ctr"/>
                      <a:r>
                        <a:rPr lang="en-US" sz="1200">
                          <a:solidFill>
                            <a:srgbClr val="222233"/>
                          </a:solidFill>
                          <a:latin typeface="Quicksand" panose="02070303000000060000" pitchFamily="18" charset="77"/>
                        </a:rPr>
                        <a:t>Heading 1</a:t>
                      </a:r>
                    </a:p>
                  </a:txBody>
                  <a:tcPr anchor="ctr">
                    <a:lnL>
                      <a:noFill/>
                    </a:lnL>
                    <a:lnR>
                      <a:noFill/>
                    </a:lnR>
                    <a:lnT w="12700" cap="flat" cmpd="sng" algn="ctr">
                      <a:noFill/>
                      <a:prstDash val="solid"/>
                      <a:miter lim="800000"/>
                    </a:lnT>
                    <a:lnB w="12700" cap="flat" cmpd="sng" algn="ctr">
                      <a:noFill/>
                      <a:prstDash val="solid"/>
                      <a:miter lim="800000"/>
                    </a:lnB>
                    <a:lnTlToBr w="12700" cmpd="sng">
                      <a:noFill/>
                      <a:prstDash val="solid"/>
                    </a:lnTlToBr>
                    <a:lnBlToTr w="12700" cmpd="sng">
                      <a:noFill/>
                      <a:prstDash val="solid"/>
                    </a:lnBlToTr>
                    <a:solidFill>
                      <a:srgbClr val="57BAE5"/>
                    </a:solidFill>
                  </a:tcPr>
                </a:tc>
                <a:tc>
                  <a:txBody>
                    <a:bodyPr/>
                    <a:lstStyle/>
                    <a:p>
                      <a:pPr algn="ctr"/>
                      <a:r>
                        <a:rPr lang="en-US" sz="1200">
                          <a:solidFill>
                            <a:srgbClr val="222233"/>
                          </a:solidFill>
                          <a:latin typeface="Quicksand" panose="02070303000000060000" pitchFamily="18" charset="77"/>
                        </a:rPr>
                        <a:t>Heading 2</a:t>
                      </a:r>
                    </a:p>
                  </a:txBody>
                  <a:tcPr anchor="ctr">
                    <a:lnL>
                      <a:noFill/>
                    </a:lnL>
                    <a:lnR>
                      <a:noFill/>
                    </a:lnR>
                    <a:lnT w="12700" cap="flat" cmpd="sng" algn="ctr">
                      <a:noFill/>
                      <a:prstDash val="solid"/>
                      <a:miter lim="800000"/>
                    </a:lnT>
                    <a:lnB w="12700" cap="flat" cmpd="sng" algn="ctr">
                      <a:noFill/>
                      <a:prstDash val="solid"/>
                      <a:miter lim="800000"/>
                    </a:lnB>
                    <a:lnTlToBr w="12700" cmpd="sng">
                      <a:noFill/>
                      <a:prstDash val="solid"/>
                    </a:lnTlToBr>
                    <a:lnBlToTr w="12700" cmpd="sng">
                      <a:noFill/>
                      <a:prstDash val="solid"/>
                    </a:lnBlToTr>
                    <a:solidFill>
                      <a:srgbClr val="57BAE5"/>
                    </a:solidFill>
                  </a:tcPr>
                </a:tc>
                <a:tc>
                  <a:txBody>
                    <a:bodyPr/>
                    <a:lstStyle/>
                    <a:p>
                      <a:pPr algn="ctr"/>
                      <a:r>
                        <a:rPr lang="en-US" sz="1200">
                          <a:solidFill>
                            <a:srgbClr val="222233"/>
                          </a:solidFill>
                          <a:latin typeface="Quicksand" panose="02070303000000060000" pitchFamily="18" charset="77"/>
                        </a:rPr>
                        <a:t>Heading 3</a:t>
                      </a:r>
                    </a:p>
                  </a:txBody>
                  <a:tcPr anchor="ctr">
                    <a:lnL>
                      <a:noFill/>
                    </a:lnL>
                    <a:lnR w="12700" cap="flat" cmpd="sng" algn="ctr">
                      <a:noFill/>
                      <a:prstDash val="solid"/>
                      <a:miter lim="800000"/>
                    </a:lnR>
                    <a:lnT w="12700" cap="flat" cmpd="sng" algn="ctr">
                      <a:noFill/>
                      <a:prstDash val="solid"/>
                      <a:miter lim="800000"/>
                    </a:lnT>
                    <a:lnB w="12700" cap="flat" cmpd="sng" algn="ctr">
                      <a:noFill/>
                      <a:prstDash val="solid"/>
                      <a:miter lim="800000"/>
                    </a:lnB>
                    <a:lnTlToBr w="12700" cmpd="sng">
                      <a:noFill/>
                      <a:prstDash val="solid"/>
                    </a:lnTlToBr>
                    <a:lnBlToTr w="12700" cmpd="sng">
                      <a:noFill/>
                      <a:prstDash val="solid"/>
                    </a:lnBlToTr>
                    <a:solidFill>
                      <a:srgbClr val="57BAE5"/>
                    </a:solidFill>
                  </a:tcPr>
                </a:tc>
                <a:extLst>
                  <a:ext uri="{0D108BD9-81ED-4DB2-BD59-A6C34878D82A}">
                    <a16:rowId xmlns:a16="http://schemas.microsoft.com/office/drawing/2014/main" val="3741017008"/>
                  </a:ext>
                </a:extLst>
              </a:tr>
              <a:tr h="331530">
                <a:tc>
                  <a:txBody>
                    <a:bodyPr/>
                    <a:lstStyle/>
                    <a:p>
                      <a:pPr algn="ctr"/>
                      <a:r>
                        <a:rPr lang="en-US" sz="1200">
                          <a:solidFill>
                            <a:schemeClr val="bg1"/>
                          </a:solidFill>
                          <a:latin typeface="Quicksand" panose="02070303000000060000" pitchFamily="18" charset="77"/>
                        </a:rPr>
                        <a:t>Row heading</a:t>
                      </a:r>
                    </a:p>
                  </a:txBody>
                  <a:tcPr anchor="ctr">
                    <a:lnL w="12700" cap="flat" cmpd="sng" algn="ctr">
                      <a:noFill/>
                      <a:prstDash val="solid"/>
                      <a:miter lim="800000"/>
                    </a:lnL>
                    <a:lnR>
                      <a:noFill/>
                    </a:lnR>
                    <a:lnT w="12700" cap="flat" cmpd="sng" algn="ctr">
                      <a:noFill/>
                      <a:prstDash val="solid"/>
                      <a:miter lim="800000"/>
                    </a:lnT>
                    <a:lnB w="3175"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200">
                          <a:solidFill>
                            <a:schemeClr val="bg1"/>
                          </a:solidFill>
                          <a:latin typeface="Quicksand" panose="02070303000000060000" pitchFamily="18" charset="77"/>
                        </a:rPr>
                        <a:t>2,500,000</a:t>
                      </a:r>
                    </a:p>
                  </a:txBody>
                  <a:tcPr anchor="ctr">
                    <a:lnL>
                      <a:noFill/>
                    </a:lnL>
                    <a:lnR>
                      <a:noFill/>
                    </a:lnR>
                    <a:lnT w="12700" cap="flat" cmpd="sng" algn="ctr">
                      <a:noFill/>
                      <a:prstDash val="solid"/>
                      <a:miter lim="800000"/>
                    </a:lnT>
                    <a:lnB w="3175"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200">
                          <a:solidFill>
                            <a:schemeClr val="bg1"/>
                          </a:solidFill>
                          <a:latin typeface="Quicksand" panose="02070303000000060000" pitchFamily="18" charset="77"/>
                        </a:rPr>
                        <a:t>2,200,000</a:t>
                      </a:r>
                    </a:p>
                  </a:txBody>
                  <a:tcPr anchor="ctr">
                    <a:lnL>
                      <a:noFill/>
                    </a:lnL>
                    <a:lnR>
                      <a:noFill/>
                    </a:lnR>
                    <a:lnT w="12700" cap="flat" cmpd="sng" algn="ctr">
                      <a:noFill/>
                      <a:prstDash val="solid"/>
                      <a:miter lim="800000"/>
                    </a:lnT>
                    <a:lnB w="3175"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200">
                          <a:solidFill>
                            <a:schemeClr val="bg1"/>
                          </a:solidFill>
                          <a:latin typeface="Quicksand" panose="02070303000000060000" pitchFamily="18" charset="77"/>
                        </a:rPr>
                        <a:t>+14%</a:t>
                      </a:r>
                    </a:p>
                  </a:txBody>
                  <a:tcPr anchor="ctr">
                    <a:lnL>
                      <a:noFill/>
                    </a:lnL>
                    <a:lnR w="12700" cap="flat" cmpd="sng" algn="ctr">
                      <a:noFill/>
                      <a:prstDash val="solid"/>
                      <a:miter lim="800000"/>
                    </a:lnR>
                    <a:lnT w="12700" cap="flat" cmpd="sng" algn="ctr">
                      <a:noFill/>
                      <a:prstDash val="solid"/>
                      <a:miter lim="800000"/>
                    </a:lnT>
                    <a:lnB w="3175"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511888340"/>
                  </a:ext>
                </a:extLst>
              </a:tr>
              <a:tr h="351373">
                <a:tc>
                  <a:txBody>
                    <a:bodyPr/>
                    <a:lstStyle/>
                    <a:p>
                      <a:pPr algn="ctr"/>
                      <a:r>
                        <a:rPr lang="en-US" sz="1200">
                          <a:solidFill>
                            <a:schemeClr val="bg1"/>
                          </a:solidFill>
                          <a:latin typeface="Quicksand" panose="02070303000000060000" pitchFamily="18" charset="77"/>
                        </a:rPr>
                        <a:t>Row heading</a:t>
                      </a:r>
                    </a:p>
                  </a:txBody>
                  <a:tcPr anchor="ctr">
                    <a:lnL w="12700" cap="flat" cmpd="sng" algn="ctr">
                      <a:noFill/>
                      <a:prstDash val="solid"/>
                      <a:miter lim="800000"/>
                    </a:lnL>
                    <a:lnR>
                      <a:noFill/>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200">
                          <a:solidFill>
                            <a:schemeClr val="bg1"/>
                          </a:solidFill>
                          <a:latin typeface="Quicksand" panose="02070303000000060000" pitchFamily="18" charset="77"/>
                        </a:rPr>
                        <a:t>1,200,000</a:t>
                      </a:r>
                    </a:p>
                  </a:txBody>
                  <a:tcPr anchor="ctr">
                    <a:lnL>
                      <a:noFill/>
                    </a:lnL>
                    <a:lnR>
                      <a:noFill/>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200">
                          <a:solidFill>
                            <a:schemeClr val="bg1"/>
                          </a:solidFill>
                          <a:latin typeface="Quicksand" panose="02070303000000060000" pitchFamily="18" charset="77"/>
                        </a:rPr>
                        <a:t>1,400,000</a:t>
                      </a:r>
                    </a:p>
                  </a:txBody>
                  <a:tcPr anchor="ctr">
                    <a:lnL>
                      <a:noFill/>
                    </a:lnL>
                    <a:lnR>
                      <a:noFill/>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200">
                          <a:solidFill>
                            <a:schemeClr val="bg1"/>
                          </a:solidFill>
                          <a:latin typeface="Quicksand" panose="02070303000000060000" pitchFamily="18" charset="77"/>
                        </a:rPr>
                        <a:t>-14%</a:t>
                      </a:r>
                    </a:p>
                  </a:txBody>
                  <a:tcPr anchor="ctr">
                    <a:lnL>
                      <a:noFill/>
                    </a:lnL>
                    <a:lnR w="12700" cap="flat" cmpd="sng" algn="ctr">
                      <a:noFill/>
                      <a:prstDash val="solid"/>
                      <a:miter lim="800000"/>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937089168"/>
                  </a:ext>
                </a:extLst>
              </a:tr>
              <a:tr h="385229">
                <a:tc>
                  <a:txBody>
                    <a:bodyPr/>
                    <a:lstStyle/>
                    <a:p>
                      <a:pPr algn="ctr"/>
                      <a:r>
                        <a:rPr lang="en-US" sz="1200">
                          <a:solidFill>
                            <a:schemeClr val="bg1"/>
                          </a:solidFill>
                          <a:latin typeface="Quicksand" panose="02070303000000060000" pitchFamily="18" charset="77"/>
                        </a:rPr>
                        <a:t>Row heading</a:t>
                      </a:r>
                    </a:p>
                  </a:txBody>
                  <a:tcPr anchor="ctr">
                    <a:lnL w="12700" cap="flat" cmpd="sng" algn="ctr">
                      <a:noFill/>
                      <a:prstDash val="solid"/>
                      <a:miter lim="800000"/>
                    </a:lnL>
                    <a:lnR>
                      <a:noFill/>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200">
                          <a:solidFill>
                            <a:schemeClr val="bg1"/>
                          </a:solidFill>
                          <a:latin typeface="Quicksand" panose="02070303000000060000" pitchFamily="18" charset="77"/>
                        </a:rPr>
                        <a:t>1,000,000</a:t>
                      </a:r>
                    </a:p>
                  </a:txBody>
                  <a:tcPr anchor="ctr">
                    <a:lnL>
                      <a:noFill/>
                    </a:lnL>
                    <a:lnR>
                      <a:noFill/>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200">
                          <a:solidFill>
                            <a:schemeClr val="bg1"/>
                          </a:solidFill>
                          <a:latin typeface="Quicksand" panose="02070303000000060000" pitchFamily="18" charset="77"/>
                        </a:rPr>
                        <a:t>800,000</a:t>
                      </a:r>
                    </a:p>
                  </a:txBody>
                  <a:tcPr anchor="ctr">
                    <a:lnL>
                      <a:noFill/>
                    </a:lnL>
                    <a:lnR>
                      <a:noFill/>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200">
                          <a:solidFill>
                            <a:schemeClr val="bg1"/>
                          </a:solidFill>
                          <a:latin typeface="Quicksand" panose="02070303000000060000" pitchFamily="18" charset="77"/>
                        </a:rPr>
                        <a:t>+25%</a:t>
                      </a:r>
                    </a:p>
                  </a:txBody>
                  <a:tcPr anchor="ctr">
                    <a:lnL>
                      <a:noFill/>
                    </a:lnL>
                    <a:lnR w="12700" cap="flat" cmpd="sng" algn="ctr">
                      <a:noFill/>
                      <a:prstDash val="solid"/>
                      <a:miter lim="800000"/>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31597798"/>
                  </a:ext>
                </a:extLst>
              </a:tr>
              <a:tr h="341452">
                <a:tc>
                  <a:txBody>
                    <a:bodyPr/>
                    <a:lstStyle/>
                    <a:p>
                      <a:pPr algn="ctr"/>
                      <a:r>
                        <a:rPr lang="en-US" sz="1200">
                          <a:solidFill>
                            <a:schemeClr val="bg1"/>
                          </a:solidFill>
                          <a:latin typeface="Quicksand" panose="02070303000000060000" pitchFamily="18" charset="77"/>
                        </a:rPr>
                        <a:t>Row heading</a:t>
                      </a:r>
                    </a:p>
                  </a:txBody>
                  <a:tcPr anchor="ctr">
                    <a:lnL w="12700" cap="flat" cmpd="sng" algn="ctr">
                      <a:noFill/>
                      <a:prstDash val="solid"/>
                      <a:miter lim="800000"/>
                    </a:lnL>
                    <a:lnR>
                      <a:noFill/>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200">
                          <a:solidFill>
                            <a:schemeClr val="bg1"/>
                          </a:solidFill>
                          <a:latin typeface="Quicksand" panose="02070303000000060000" pitchFamily="18" charset="77"/>
                        </a:rPr>
                        <a:t>40%</a:t>
                      </a:r>
                    </a:p>
                  </a:txBody>
                  <a:tcPr anchor="ctr">
                    <a:lnL>
                      <a:noFill/>
                    </a:lnL>
                    <a:lnR>
                      <a:noFill/>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200">
                          <a:solidFill>
                            <a:schemeClr val="bg1"/>
                          </a:solidFill>
                          <a:latin typeface="Quicksand" panose="02070303000000060000" pitchFamily="18" charset="77"/>
                        </a:rPr>
                        <a:t>36%</a:t>
                      </a:r>
                    </a:p>
                  </a:txBody>
                  <a:tcPr anchor="ctr">
                    <a:lnL>
                      <a:noFill/>
                    </a:lnL>
                    <a:lnR>
                      <a:noFill/>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200">
                          <a:solidFill>
                            <a:schemeClr val="bg1"/>
                          </a:solidFill>
                          <a:latin typeface="Quicksand" panose="02070303000000060000" pitchFamily="18" charset="77"/>
                        </a:rPr>
                        <a:t>+4%</a:t>
                      </a:r>
                    </a:p>
                  </a:txBody>
                  <a:tcPr anchor="ctr">
                    <a:lnL>
                      <a:noFill/>
                    </a:lnL>
                    <a:lnR w="12700" cap="flat" cmpd="sng" algn="ctr">
                      <a:noFill/>
                      <a:prstDash val="solid"/>
                      <a:miter lim="800000"/>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194376521"/>
                  </a:ext>
                </a:extLst>
              </a:tr>
              <a:tr h="394513">
                <a:tc>
                  <a:txBody>
                    <a:bodyPr/>
                    <a:lstStyle/>
                    <a:p>
                      <a:pPr algn="ctr"/>
                      <a:r>
                        <a:rPr lang="en-US" sz="1200">
                          <a:solidFill>
                            <a:schemeClr val="bg1"/>
                          </a:solidFill>
                          <a:latin typeface="Quicksand" panose="02070303000000060000" pitchFamily="18" charset="77"/>
                        </a:rPr>
                        <a:t>Row result</a:t>
                      </a:r>
                    </a:p>
                  </a:txBody>
                  <a:tcPr anchor="ctr">
                    <a:lnL w="12700" cap="flat" cmpd="sng" algn="ctr">
                      <a:noFill/>
                      <a:prstDash val="solid"/>
                      <a:miter lim="800000"/>
                    </a:lnL>
                    <a:lnR>
                      <a:noFill/>
                    </a:lnR>
                    <a:lnT w="3175" cap="flat" cmpd="sng" algn="ctr">
                      <a:solidFill>
                        <a:schemeClr val="bg1">
                          <a:lumMod val="85000"/>
                        </a:schemeClr>
                      </a:solidFill>
                      <a:prstDash val="solid"/>
                      <a:round/>
                      <a:headEnd type="none" w="med" len="med"/>
                      <a:tailEnd type="none" w="med" len="med"/>
                    </a:lnT>
                    <a:lnB w="12700" cap="flat" cmpd="sng" algn="ctr">
                      <a:noFill/>
                      <a:prstDash val="solid"/>
                      <a:miter lim="800000"/>
                    </a:lnB>
                    <a:lnTlToBr w="12700" cmpd="sng">
                      <a:noFill/>
                      <a:prstDash val="solid"/>
                    </a:lnTlToBr>
                    <a:lnBlToTr w="12700" cmpd="sng">
                      <a:noFill/>
                      <a:prstDash val="solid"/>
                    </a:lnBlToTr>
                    <a:solidFill>
                      <a:srgbClr val="222233">
                        <a:alpha val="25005"/>
                      </a:srgbClr>
                    </a:solidFill>
                  </a:tcPr>
                </a:tc>
                <a:tc>
                  <a:txBody>
                    <a:bodyPr/>
                    <a:lstStyle/>
                    <a:p>
                      <a:pPr algn="ctr"/>
                      <a:r>
                        <a:rPr lang="en-US" sz="1200">
                          <a:solidFill>
                            <a:schemeClr val="bg1"/>
                          </a:solidFill>
                          <a:latin typeface="Quicksand" panose="02070303000000060000" pitchFamily="18" charset="77"/>
                        </a:rPr>
                        <a:t>5,000,000</a:t>
                      </a:r>
                    </a:p>
                  </a:txBody>
                  <a:tcPr anchor="ctr">
                    <a:lnL>
                      <a:noFill/>
                    </a:lnL>
                    <a:lnR>
                      <a:noFill/>
                    </a:lnR>
                    <a:lnT w="3175" cap="flat" cmpd="sng" algn="ctr">
                      <a:solidFill>
                        <a:schemeClr val="bg1">
                          <a:lumMod val="85000"/>
                        </a:schemeClr>
                      </a:solidFill>
                      <a:prstDash val="solid"/>
                      <a:round/>
                      <a:headEnd type="none" w="med" len="med"/>
                      <a:tailEnd type="none" w="med" len="med"/>
                    </a:lnT>
                    <a:lnB w="12700" cap="flat" cmpd="sng" algn="ctr">
                      <a:noFill/>
                      <a:prstDash val="solid"/>
                      <a:miter lim="800000"/>
                    </a:lnB>
                    <a:lnTlToBr w="12700" cmpd="sng">
                      <a:noFill/>
                      <a:prstDash val="solid"/>
                    </a:lnTlToBr>
                    <a:lnBlToTr w="12700" cmpd="sng">
                      <a:noFill/>
                      <a:prstDash val="solid"/>
                    </a:lnBlToTr>
                    <a:solidFill>
                      <a:srgbClr val="222233">
                        <a:alpha val="25005"/>
                      </a:srgbClr>
                    </a:solidFill>
                  </a:tcPr>
                </a:tc>
                <a:tc>
                  <a:txBody>
                    <a:bodyPr/>
                    <a:lstStyle/>
                    <a:p>
                      <a:pPr algn="ctr"/>
                      <a:r>
                        <a:rPr lang="en-US" sz="1200">
                          <a:solidFill>
                            <a:schemeClr val="bg1"/>
                          </a:solidFill>
                          <a:latin typeface="Quicksand" panose="02070303000000060000" pitchFamily="18" charset="77"/>
                        </a:rPr>
                        <a:t>4,500,000</a:t>
                      </a:r>
                    </a:p>
                  </a:txBody>
                  <a:tcPr anchor="ctr">
                    <a:lnL>
                      <a:noFill/>
                    </a:lnL>
                    <a:lnR>
                      <a:noFill/>
                    </a:lnR>
                    <a:lnT w="3175" cap="flat" cmpd="sng" algn="ctr">
                      <a:solidFill>
                        <a:schemeClr val="bg1">
                          <a:lumMod val="85000"/>
                        </a:schemeClr>
                      </a:solidFill>
                      <a:prstDash val="solid"/>
                      <a:round/>
                      <a:headEnd type="none" w="med" len="med"/>
                      <a:tailEnd type="none" w="med" len="med"/>
                    </a:lnT>
                    <a:lnB w="12700" cap="flat" cmpd="sng" algn="ctr">
                      <a:noFill/>
                      <a:prstDash val="solid"/>
                      <a:miter lim="800000"/>
                    </a:lnB>
                    <a:lnTlToBr w="12700" cmpd="sng">
                      <a:noFill/>
                      <a:prstDash val="solid"/>
                    </a:lnTlToBr>
                    <a:lnBlToTr w="12700" cmpd="sng">
                      <a:noFill/>
                      <a:prstDash val="solid"/>
                    </a:lnBlToTr>
                    <a:solidFill>
                      <a:srgbClr val="222233">
                        <a:alpha val="25005"/>
                      </a:srgbClr>
                    </a:solidFill>
                  </a:tcPr>
                </a:tc>
                <a:tc>
                  <a:txBody>
                    <a:bodyPr/>
                    <a:lstStyle/>
                    <a:p>
                      <a:pPr algn="ctr"/>
                      <a:r>
                        <a:rPr lang="en-US" sz="1200">
                          <a:solidFill>
                            <a:schemeClr val="bg1"/>
                          </a:solidFill>
                          <a:latin typeface="Quicksand" panose="02070303000000060000" pitchFamily="18" charset="77"/>
                        </a:rPr>
                        <a:t>+11%</a:t>
                      </a:r>
                    </a:p>
                  </a:txBody>
                  <a:tcPr anchor="ctr">
                    <a:lnL>
                      <a:noFill/>
                    </a:lnL>
                    <a:lnR w="12700" cap="flat" cmpd="sng" algn="ctr">
                      <a:noFill/>
                      <a:prstDash val="solid"/>
                      <a:miter lim="800000"/>
                    </a:lnR>
                    <a:lnT w="3175" cap="flat" cmpd="sng" algn="ctr">
                      <a:solidFill>
                        <a:schemeClr val="bg1">
                          <a:lumMod val="85000"/>
                        </a:schemeClr>
                      </a:solidFill>
                      <a:prstDash val="solid"/>
                      <a:round/>
                      <a:headEnd type="none" w="med" len="med"/>
                      <a:tailEnd type="none" w="med" len="med"/>
                    </a:lnT>
                    <a:lnB w="12700" cap="flat" cmpd="sng" algn="ctr">
                      <a:noFill/>
                      <a:prstDash val="solid"/>
                      <a:miter lim="800000"/>
                    </a:lnB>
                    <a:lnTlToBr w="12700" cmpd="sng">
                      <a:noFill/>
                      <a:prstDash val="solid"/>
                    </a:lnTlToBr>
                    <a:lnBlToTr w="12700" cmpd="sng">
                      <a:noFill/>
                      <a:prstDash val="solid"/>
                    </a:lnBlToTr>
                    <a:solidFill>
                      <a:srgbClr val="222233">
                        <a:alpha val="25005"/>
                      </a:srgbClr>
                    </a:solidFill>
                  </a:tcPr>
                </a:tc>
                <a:extLst>
                  <a:ext uri="{0D108BD9-81ED-4DB2-BD59-A6C34878D82A}">
                    <a16:rowId xmlns:a16="http://schemas.microsoft.com/office/drawing/2014/main" val="1918266800"/>
                  </a:ext>
                </a:extLst>
              </a:tr>
            </a:tbl>
          </a:graphicData>
        </a:graphic>
      </p:graphicFrame>
      <p:graphicFrame>
        <p:nvGraphicFramePr>
          <p:cNvPr id="3" name="Table Placeholder 3">
            <a:extLst>
              <a:ext uri="{FF2B5EF4-FFF2-40B4-BE49-F238E27FC236}">
                <a16:creationId xmlns:a16="http://schemas.microsoft.com/office/drawing/2014/main" id="{FC7F4F34-8DC4-2F61-A832-70433F607CD2}"/>
              </a:ext>
            </a:extLst>
          </p:cNvPr>
          <p:cNvGraphicFramePr>
            <a:graphicFrameLocks/>
          </p:cNvGraphicFramePr>
          <p:nvPr userDrawn="1">
            <p:extLst>
              <p:ext uri="{D42A27DB-BD31-4B8C-83A1-F6EECF244321}">
                <p14:modId xmlns:p14="http://schemas.microsoft.com/office/powerpoint/2010/main" val="315414840"/>
              </p:ext>
            </p:extLst>
          </p:nvPr>
        </p:nvGraphicFramePr>
        <p:xfrm>
          <a:off x="5987845" y="1377189"/>
          <a:ext cx="5805721" cy="2132924"/>
        </p:xfrm>
        <a:graphic>
          <a:graphicData uri="http://schemas.openxmlformats.org/drawingml/2006/table">
            <a:tbl>
              <a:tblPr firstRow="1" bandRow="1">
                <a:tableStyleId>{7E9639D4-E3E2-4D34-9284-5A2195B3D0D7}</a:tableStyleId>
              </a:tblPr>
              <a:tblGrid>
                <a:gridCol w="2114072">
                  <a:extLst>
                    <a:ext uri="{9D8B030D-6E8A-4147-A177-3AD203B41FA5}">
                      <a16:colId xmlns:a16="http://schemas.microsoft.com/office/drawing/2014/main" val="130956065"/>
                    </a:ext>
                  </a:extLst>
                </a:gridCol>
                <a:gridCol w="1170184">
                  <a:extLst>
                    <a:ext uri="{9D8B030D-6E8A-4147-A177-3AD203B41FA5}">
                      <a16:colId xmlns:a16="http://schemas.microsoft.com/office/drawing/2014/main" val="2749965458"/>
                    </a:ext>
                  </a:extLst>
                </a:gridCol>
                <a:gridCol w="1281628">
                  <a:extLst>
                    <a:ext uri="{9D8B030D-6E8A-4147-A177-3AD203B41FA5}">
                      <a16:colId xmlns:a16="http://schemas.microsoft.com/office/drawing/2014/main" val="2116711163"/>
                    </a:ext>
                  </a:extLst>
                </a:gridCol>
                <a:gridCol w="1239837">
                  <a:extLst>
                    <a:ext uri="{9D8B030D-6E8A-4147-A177-3AD203B41FA5}">
                      <a16:colId xmlns:a16="http://schemas.microsoft.com/office/drawing/2014/main" val="1186885001"/>
                    </a:ext>
                  </a:extLst>
                </a:gridCol>
              </a:tblGrid>
              <a:tr h="328828">
                <a:tc>
                  <a:txBody>
                    <a:bodyPr/>
                    <a:lstStyle/>
                    <a:p>
                      <a:pPr algn="ctr"/>
                      <a:r>
                        <a:rPr lang="en-US" sz="1200">
                          <a:solidFill>
                            <a:schemeClr val="bg1"/>
                          </a:solidFill>
                          <a:latin typeface="Quicksand" panose="02070303000000060000" pitchFamily="18" charset="77"/>
                        </a:rPr>
                        <a:t>Lorem ipsum</a:t>
                      </a:r>
                    </a:p>
                  </a:txBody>
                  <a:tcPr anchor="ctr">
                    <a:lnL w="12700" cap="flat" cmpd="sng" algn="ctr">
                      <a:noFill/>
                      <a:prstDash val="solid"/>
                      <a:miter lim="800000"/>
                    </a:lnL>
                    <a:lnR>
                      <a:noFill/>
                    </a:lnR>
                    <a:lnT w="12700" cap="flat" cmpd="sng" algn="ctr">
                      <a:noFill/>
                      <a:prstDash val="solid"/>
                      <a:miter lim="800000"/>
                    </a:lnT>
                    <a:lnB w="12700" cap="flat" cmpd="sng" algn="ctr">
                      <a:noFill/>
                      <a:prstDash val="solid"/>
                      <a:miter lim="800000"/>
                    </a:lnB>
                    <a:lnTlToBr w="12700" cmpd="sng">
                      <a:noFill/>
                      <a:prstDash val="solid"/>
                    </a:lnTlToBr>
                    <a:lnBlToTr w="12700" cmpd="sng">
                      <a:noFill/>
                      <a:prstDash val="solid"/>
                    </a:lnBlToTr>
                    <a:solidFill>
                      <a:schemeClr val="accent1"/>
                    </a:solidFill>
                  </a:tcPr>
                </a:tc>
                <a:tc>
                  <a:txBody>
                    <a:bodyPr/>
                    <a:lstStyle/>
                    <a:p>
                      <a:pPr algn="ctr"/>
                      <a:r>
                        <a:rPr lang="en-US" sz="1200">
                          <a:solidFill>
                            <a:schemeClr val="bg1"/>
                          </a:solidFill>
                          <a:latin typeface="Quicksand" panose="02070303000000060000" pitchFamily="18" charset="77"/>
                        </a:rPr>
                        <a:t>Heading 1</a:t>
                      </a:r>
                    </a:p>
                  </a:txBody>
                  <a:tcPr anchor="ctr">
                    <a:lnL>
                      <a:noFill/>
                    </a:lnL>
                    <a:lnR>
                      <a:noFill/>
                    </a:lnR>
                    <a:lnT w="12700" cap="flat" cmpd="sng" algn="ctr">
                      <a:noFill/>
                      <a:prstDash val="solid"/>
                      <a:miter lim="800000"/>
                    </a:lnT>
                    <a:lnB w="12700" cap="flat" cmpd="sng" algn="ctr">
                      <a:noFill/>
                      <a:prstDash val="solid"/>
                      <a:miter lim="800000"/>
                    </a:lnB>
                    <a:lnTlToBr w="12700" cmpd="sng">
                      <a:noFill/>
                      <a:prstDash val="solid"/>
                    </a:lnTlToBr>
                    <a:lnBlToTr w="12700" cmpd="sng">
                      <a:noFill/>
                      <a:prstDash val="solid"/>
                    </a:lnBlToTr>
                    <a:solidFill>
                      <a:schemeClr val="accent1"/>
                    </a:solidFill>
                  </a:tcPr>
                </a:tc>
                <a:tc>
                  <a:txBody>
                    <a:bodyPr/>
                    <a:lstStyle/>
                    <a:p>
                      <a:pPr algn="ctr"/>
                      <a:r>
                        <a:rPr lang="en-US" sz="1200">
                          <a:solidFill>
                            <a:schemeClr val="bg1"/>
                          </a:solidFill>
                          <a:latin typeface="Quicksand" panose="02070303000000060000" pitchFamily="18" charset="77"/>
                        </a:rPr>
                        <a:t>Heading 2</a:t>
                      </a:r>
                    </a:p>
                  </a:txBody>
                  <a:tcPr anchor="ctr">
                    <a:lnL>
                      <a:noFill/>
                    </a:lnL>
                    <a:lnR>
                      <a:noFill/>
                    </a:lnR>
                    <a:lnT w="12700" cap="flat" cmpd="sng" algn="ctr">
                      <a:noFill/>
                      <a:prstDash val="solid"/>
                      <a:miter lim="800000"/>
                    </a:lnT>
                    <a:lnB w="12700" cap="flat" cmpd="sng" algn="ctr">
                      <a:noFill/>
                      <a:prstDash val="solid"/>
                      <a:miter lim="800000"/>
                    </a:lnB>
                    <a:lnTlToBr w="12700" cmpd="sng">
                      <a:noFill/>
                      <a:prstDash val="solid"/>
                    </a:lnTlToBr>
                    <a:lnBlToTr w="12700" cmpd="sng">
                      <a:noFill/>
                      <a:prstDash val="solid"/>
                    </a:lnBlToTr>
                    <a:solidFill>
                      <a:schemeClr val="accent1"/>
                    </a:solidFill>
                  </a:tcPr>
                </a:tc>
                <a:tc>
                  <a:txBody>
                    <a:bodyPr/>
                    <a:lstStyle/>
                    <a:p>
                      <a:pPr algn="ctr"/>
                      <a:r>
                        <a:rPr lang="en-US" sz="1200">
                          <a:solidFill>
                            <a:schemeClr val="bg1"/>
                          </a:solidFill>
                          <a:latin typeface="Quicksand" panose="02070303000000060000" pitchFamily="18" charset="77"/>
                        </a:rPr>
                        <a:t>Heading 3</a:t>
                      </a:r>
                    </a:p>
                  </a:txBody>
                  <a:tcPr anchor="ctr">
                    <a:lnL>
                      <a:noFill/>
                    </a:lnL>
                    <a:lnR w="12700" cap="flat" cmpd="sng" algn="ctr">
                      <a:noFill/>
                      <a:prstDash val="solid"/>
                      <a:miter lim="800000"/>
                    </a:lnR>
                    <a:lnT w="12700" cap="flat" cmpd="sng" algn="ctr">
                      <a:noFill/>
                      <a:prstDash val="solid"/>
                      <a:miter lim="800000"/>
                    </a:lnT>
                    <a:lnB w="12700" cap="flat" cmpd="sng" algn="ctr">
                      <a:noFill/>
                      <a:prstDash val="solid"/>
                      <a:miter lim="800000"/>
                    </a:lnB>
                    <a:lnTlToBr w="12700" cmpd="sng">
                      <a:noFill/>
                      <a:prstDash val="solid"/>
                    </a:lnTlToBr>
                    <a:lnBlToTr w="12700" cmpd="sng">
                      <a:noFill/>
                      <a:prstDash val="solid"/>
                    </a:lnBlToTr>
                    <a:solidFill>
                      <a:schemeClr val="accent1"/>
                    </a:solidFill>
                  </a:tcPr>
                </a:tc>
                <a:extLst>
                  <a:ext uri="{0D108BD9-81ED-4DB2-BD59-A6C34878D82A}">
                    <a16:rowId xmlns:a16="http://schemas.microsoft.com/office/drawing/2014/main" val="3741017008"/>
                  </a:ext>
                </a:extLst>
              </a:tr>
              <a:tr h="331530">
                <a:tc>
                  <a:txBody>
                    <a:bodyPr/>
                    <a:lstStyle/>
                    <a:p>
                      <a:pPr algn="ctr"/>
                      <a:r>
                        <a:rPr lang="en-US" sz="1200">
                          <a:solidFill>
                            <a:schemeClr val="bg1"/>
                          </a:solidFill>
                          <a:latin typeface="Quicksand" panose="02070303000000060000" pitchFamily="18" charset="77"/>
                        </a:rPr>
                        <a:t>Row heading</a:t>
                      </a:r>
                    </a:p>
                  </a:txBody>
                  <a:tcPr anchor="ctr">
                    <a:lnL w="12700" cap="flat" cmpd="sng" algn="ctr">
                      <a:noFill/>
                      <a:prstDash val="solid"/>
                      <a:miter lim="800000"/>
                    </a:lnL>
                    <a:lnR>
                      <a:noFill/>
                    </a:lnR>
                    <a:lnT w="12700" cap="flat" cmpd="sng" algn="ctr">
                      <a:noFill/>
                      <a:prstDash val="solid"/>
                      <a:miter lim="800000"/>
                    </a:lnT>
                    <a:lnB w="3175"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200">
                          <a:solidFill>
                            <a:schemeClr val="bg1"/>
                          </a:solidFill>
                          <a:latin typeface="Quicksand" panose="02070303000000060000" pitchFamily="18" charset="77"/>
                        </a:rPr>
                        <a:t>2,500,000</a:t>
                      </a:r>
                    </a:p>
                  </a:txBody>
                  <a:tcPr anchor="ctr">
                    <a:lnL>
                      <a:noFill/>
                    </a:lnL>
                    <a:lnR>
                      <a:noFill/>
                    </a:lnR>
                    <a:lnT w="12700" cap="flat" cmpd="sng" algn="ctr">
                      <a:noFill/>
                      <a:prstDash val="solid"/>
                      <a:miter lim="800000"/>
                    </a:lnT>
                    <a:lnB w="3175"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200">
                          <a:solidFill>
                            <a:schemeClr val="bg1"/>
                          </a:solidFill>
                          <a:latin typeface="Quicksand" panose="02070303000000060000" pitchFamily="18" charset="77"/>
                        </a:rPr>
                        <a:t>2,200,000</a:t>
                      </a:r>
                    </a:p>
                  </a:txBody>
                  <a:tcPr anchor="ctr">
                    <a:lnL>
                      <a:noFill/>
                    </a:lnL>
                    <a:lnR>
                      <a:noFill/>
                    </a:lnR>
                    <a:lnT w="12700" cap="flat" cmpd="sng" algn="ctr">
                      <a:noFill/>
                      <a:prstDash val="solid"/>
                      <a:miter lim="800000"/>
                    </a:lnT>
                    <a:lnB w="3175"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200">
                          <a:solidFill>
                            <a:schemeClr val="bg1"/>
                          </a:solidFill>
                          <a:latin typeface="Quicksand" panose="02070303000000060000" pitchFamily="18" charset="77"/>
                        </a:rPr>
                        <a:t>+14%</a:t>
                      </a:r>
                    </a:p>
                  </a:txBody>
                  <a:tcPr anchor="ctr">
                    <a:lnL>
                      <a:noFill/>
                    </a:lnL>
                    <a:lnR w="12700" cap="flat" cmpd="sng" algn="ctr">
                      <a:noFill/>
                      <a:prstDash val="solid"/>
                      <a:miter lim="800000"/>
                    </a:lnR>
                    <a:lnT w="12700" cap="flat" cmpd="sng" algn="ctr">
                      <a:noFill/>
                      <a:prstDash val="solid"/>
                      <a:miter lim="800000"/>
                    </a:lnT>
                    <a:lnB w="3175"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511888340"/>
                  </a:ext>
                </a:extLst>
              </a:tr>
              <a:tr h="351373">
                <a:tc>
                  <a:txBody>
                    <a:bodyPr/>
                    <a:lstStyle/>
                    <a:p>
                      <a:pPr algn="ctr"/>
                      <a:r>
                        <a:rPr lang="en-US" sz="1200">
                          <a:solidFill>
                            <a:schemeClr val="bg1"/>
                          </a:solidFill>
                          <a:latin typeface="Quicksand" panose="02070303000000060000" pitchFamily="18" charset="77"/>
                        </a:rPr>
                        <a:t>Row heading</a:t>
                      </a:r>
                    </a:p>
                  </a:txBody>
                  <a:tcPr anchor="ctr">
                    <a:lnL w="12700" cap="flat" cmpd="sng" algn="ctr">
                      <a:noFill/>
                      <a:prstDash val="solid"/>
                      <a:miter lim="800000"/>
                    </a:lnL>
                    <a:lnR>
                      <a:noFill/>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200">
                          <a:solidFill>
                            <a:schemeClr val="bg1"/>
                          </a:solidFill>
                          <a:latin typeface="Quicksand" panose="02070303000000060000" pitchFamily="18" charset="77"/>
                        </a:rPr>
                        <a:t>1,200,000</a:t>
                      </a:r>
                    </a:p>
                  </a:txBody>
                  <a:tcPr anchor="ctr">
                    <a:lnL>
                      <a:noFill/>
                    </a:lnL>
                    <a:lnR>
                      <a:noFill/>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200">
                          <a:solidFill>
                            <a:schemeClr val="bg1"/>
                          </a:solidFill>
                          <a:latin typeface="Quicksand" panose="02070303000000060000" pitchFamily="18" charset="77"/>
                        </a:rPr>
                        <a:t>1,400,000</a:t>
                      </a:r>
                    </a:p>
                  </a:txBody>
                  <a:tcPr anchor="ctr">
                    <a:lnL>
                      <a:noFill/>
                    </a:lnL>
                    <a:lnR>
                      <a:noFill/>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200">
                          <a:solidFill>
                            <a:schemeClr val="bg1"/>
                          </a:solidFill>
                          <a:latin typeface="Quicksand" panose="02070303000000060000" pitchFamily="18" charset="77"/>
                        </a:rPr>
                        <a:t>-14%</a:t>
                      </a:r>
                    </a:p>
                  </a:txBody>
                  <a:tcPr anchor="ctr">
                    <a:lnL>
                      <a:noFill/>
                    </a:lnL>
                    <a:lnR w="12700" cap="flat" cmpd="sng" algn="ctr">
                      <a:noFill/>
                      <a:prstDash val="solid"/>
                      <a:miter lim="800000"/>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937089168"/>
                  </a:ext>
                </a:extLst>
              </a:tr>
              <a:tr h="385229">
                <a:tc>
                  <a:txBody>
                    <a:bodyPr/>
                    <a:lstStyle/>
                    <a:p>
                      <a:pPr algn="ctr"/>
                      <a:r>
                        <a:rPr lang="en-US" sz="1200">
                          <a:solidFill>
                            <a:schemeClr val="bg1"/>
                          </a:solidFill>
                          <a:latin typeface="Quicksand" panose="02070303000000060000" pitchFamily="18" charset="77"/>
                        </a:rPr>
                        <a:t>Row heading</a:t>
                      </a:r>
                    </a:p>
                  </a:txBody>
                  <a:tcPr anchor="ctr">
                    <a:lnL w="12700" cap="flat" cmpd="sng" algn="ctr">
                      <a:noFill/>
                      <a:prstDash val="solid"/>
                      <a:miter lim="800000"/>
                    </a:lnL>
                    <a:lnR>
                      <a:noFill/>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200">
                          <a:solidFill>
                            <a:schemeClr val="bg1"/>
                          </a:solidFill>
                          <a:latin typeface="Quicksand" panose="02070303000000060000" pitchFamily="18" charset="77"/>
                        </a:rPr>
                        <a:t>1,000,000</a:t>
                      </a:r>
                    </a:p>
                  </a:txBody>
                  <a:tcPr anchor="ctr">
                    <a:lnL>
                      <a:noFill/>
                    </a:lnL>
                    <a:lnR>
                      <a:noFill/>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200">
                          <a:solidFill>
                            <a:schemeClr val="bg1"/>
                          </a:solidFill>
                          <a:latin typeface="Quicksand" panose="02070303000000060000" pitchFamily="18" charset="77"/>
                        </a:rPr>
                        <a:t>800,000</a:t>
                      </a:r>
                    </a:p>
                  </a:txBody>
                  <a:tcPr anchor="ctr">
                    <a:lnL>
                      <a:noFill/>
                    </a:lnL>
                    <a:lnR>
                      <a:noFill/>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200">
                          <a:solidFill>
                            <a:schemeClr val="bg1"/>
                          </a:solidFill>
                          <a:latin typeface="Quicksand" panose="02070303000000060000" pitchFamily="18" charset="77"/>
                        </a:rPr>
                        <a:t>+25%</a:t>
                      </a:r>
                    </a:p>
                  </a:txBody>
                  <a:tcPr anchor="ctr">
                    <a:lnL>
                      <a:noFill/>
                    </a:lnL>
                    <a:lnR w="12700" cap="flat" cmpd="sng" algn="ctr">
                      <a:noFill/>
                      <a:prstDash val="solid"/>
                      <a:miter lim="800000"/>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31597798"/>
                  </a:ext>
                </a:extLst>
              </a:tr>
              <a:tr h="341451">
                <a:tc>
                  <a:txBody>
                    <a:bodyPr/>
                    <a:lstStyle/>
                    <a:p>
                      <a:pPr algn="ctr"/>
                      <a:r>
                        <a:rPr lang="en-US" sz="1200">
                          <a:solidFill>
                            <a:schemeClr val="bg1"/>
                          </a:solidFill>
                          <a:latin typeface="Quicksand" panose="02070303000000060000" pitchFamily="18" charset="77"/>
                        </a:rPr>
                        <a:t>Row heading</a:t>
                      </a:r>
                    </a:p>
                  </a:txBody>
                  <a:tcPr anchor="ctr">
                    <a:lnL w="12700" cap="flat" cmpd="sng" algn="ctr">
                      <a:noFill/>
                      <a:prstDash val="solid"/>
                      <a:miter lim="800000"/>
                    </a:lnL>
                    <a:lnR>
                      <a:noFill/>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200">
                          <a:solidFill>
                            <a:schemeClr val="bg1"/>
                          </a:solidFill>
                          <a:latin typeface="Quicksand" panose="02070303000000060000" pitchFamily="18" charset="77"/>
                        </a:rPr>
                        <a:t>40%</a:t>
                      </a:r>
                    </a:p>
                  </a:txBody>
                  <a:tcPr anchor="ctr">
                    <a:lnL>
                      <a:noFill/>
                    </a:lnL>
                    <a:lnR>
                      <a:noFill/>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200">
                          <a:solidFill>
                            <a:schemeClr val="bg1"/>
                          </a:solidFill>
                          <a:latin typeface="Quicksand" panose="02070303000000060000" pitchFamily="18" charset="77"/>
                        </a:rPr>
                        <a:t>36%</a:t>
                      </a:r>
                    </a:p>
                  </a:txBody>
                  <a:tcPr anchor="ctr">
                    <a:lnL>
                      <a:noFill/>
                    </a:lnL>
                    <a:lnR>
                      <a:noFill/>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200">
                          <a:solidFill>
                            <a:schemeClr val="bg1"/>
                          </a:solidFill>
                          <a:latin typeface="Quicksand" panose="02070303000000060000" pitchFamily="18" charset="77"/>
                        </a:rPr>
                        <a:t>+4%</a:t>
                      </a:r>
                    </a:p>
                  </a:txBody>
                  <a:tcPr anchor="ctr">
                    <a:lnL>
                      <a:noFill/>
                    </a:lnL>
                    <a:lnR w="12700" cap="flat" cmpd="sng" algn="ctr">
                      <a:noFill/>
                      <a:prstDash val="solid"/>
                      <a:miter lim="800000"/>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194376521"/>
                  </a:ext>
                </a:extLst>
              </a:tr>
              <a:tr h="394513">
                <a:tc>
                  <a:txBody>
                    <a:bodyPr/>
                    <a:lstStyle/>
                    <a:p>
                      <a:pPr algn="ctr"/>
                      <a:r>
                        <a:rPr lang="en-US" sz="1200">
                          <a:solidFill>
                            <a:schemeClr val="bg1"/>
                          </a:solidFill>
                          <a:latin typeface="Quicksand" panose="02070303000000060000" pitchFamily="18" charset="77"/>
                        </a:rPr>
                        <a:t>Row result</a:t>
                      </a:r>
                    </a:p>
                  </a:txBody>
                  <a:tcPr anchor="ctr">
                    <a:lnL w="12700" cap="flat" cmpd="sng" algn="ctr">
                      <a:noFill/>
                      <a:prstDash val="solid"/>
                      <a:miter lim="800000"/>
                    </a:lnL>
                    <a:lnR>
                      <a:noFill/>
                    </a:lnR>
                    <a:lnT w="3175" cap="flat" cmpd="sng" algn="ctr">
                      <a:solidFill>
                        <a:schemeClr val="bg1">
                          <a:lumMod val="85000"/>
                        </a:schemeClr>
                      </a:solidFill>
                      <a:prstDash val="solid"/>
                      <a:round/>
                      <a:headEnd type="none" w="med" len="med"/>
                      <a:tailEnd type="none" w="med" len="med"/>
                    </a:lnT>
                    <a:lnB w="12700" cap="flat" cmpd="sng" algn="ctr">
                      <a:noFill/>
                      <a:prstDash val="solid"/>
                      <a:miter lim="800000"/>
                    </a:lnB>
                    <a:lnTlToBr w="12700" cmpd="sng">
                      <a:noFill/>
                      <a:prstDash val="solid"/>
                    </a:lnTlToBr>
                    <a:lnBlToTr w="12700" cmpd="sng">
                      <a:noFill/>
                      <a:prstDash val="solid"/>
                    </a:lnBlToTr>
                    <a:solidFill>
                      <a:srgbClr val="222233">
                        <a:alpha val="25005"/>
                      </a:srgbClr>
                    </a:solidFill>
                  </a:tcPr>
                </a:tc>
                <a:tc>
                  <a:txBody>
                    <a:bodyPr/>
                    <a:lstStyle/>
                    <a:p>
                      <a:pPr algn="ctr"/>
                      <a:r>
                        <a:rPr lang="en-US" sz="1200">
                          <a:solidFill>
                            <a:schemeClr val="bg1"/>
                          </a:solidFill>
                          <a:latin typeface="Quicksand" panose="02070303000000060000" pitchFamily="18" charset="77"/>
                        </a:rPr>
                        <a:t>5,000,000</a:t>
                      </a:r>
                    </a:p>
                  </a:txBody>
                  <a:tcPr anchor="ctr">
                    <a:lnL>
                      <a:noFill/>
                    </a:lnL>
                    <a:lnR>
                      <a:noFill/>
                    </a:lnR>
                    <a:lnT w="3175" cap="flat" cmpd="sng" algn="ctr">
                      <a:solidFill>
                        <a:schemeClr val="bg1">
                          <a:lumMod val="85000"/>
                        </a:schemeClr>
                      </a:solidFill>
                      <a:prstDash val="solid"/>
                      <a:round/>
                      <a:headEnd type="none" w="med" len="med"/>
                      <a:tailEnd type="none" w="med" len="med"/>
                    </a:lnT>
                    <a:lnB w="12700" cap="flat" cmpd="sng" algn="ctr">
                      <a:noFill/>
                      <a:prstDash val="solid"/>
                      <a:miter lim="800000"/>
                    </a:lnB>
                    <a:lnTlToBr w="12700" cmpd="sng">
                      <a:noFill/>
                      <a:prstDash val="solid"/>
                    </a:lnTlToBr>
                    <a:lnBlToTr w="12700" cmpd="sng">
                      <a:noFill/>
                      <a:prstDash val="solid"/>
                    </a:lnBlToTr>
                    <a:solidFill>
                      <a:srgbClr val="222233">
                        <a:alpha val="25005"/>
                      </a:srgbClr>
                    </a:solidFill>
                  </a:tcPr>
                </a:tc>
                <a:tc>
                  <a:txBody>
                    <a:bodyPr/>
                    <a:lstStyle/>
                    <a:p>
                      <a:pPr algn="ctr"/>
                      <a:r>
                        <a:rPr lang="en-US" sz="1200">
                          <a:solidFill>
                            <a:schemeClr val="bg1"/>
                          </a:solidFill>
                          <a:latin typeface="Quicksand" panose="02070303000000060000" pitchFamily="18" charset="77"/>
                        </a:rPr>
                        <a:t>4,500,000</a:t>
                      </a:r>
                    </a:p>
                  </a:txBody>
                  <a:tcPr anchor="ctr">
                    <a:lnL>
                      <a:noFill/>
                    </a:lnL>
                    <a:lnR>
                      <a:noFill/>
                    </a:lnR>
                    <a:lnT w="3175" cap="flat" cmpd="sng" algn="ctr">
                      <a:solidFill>
                        <a:schemeClr val="bg1">
                          <a:lumMod val="85000"/>
                        </a:schemeClr>
                      </a:solidFill>
                      <a:prstDash val="solid"/>
                      <a:round/>
                      <a:headEnd type="none" w="med" len="med"/>
                      <a:tailEnd type="none" w="med" len="med"/>
                    </a:lnT>
                    <a:lnB w="12700" cap="flat" cmpd="sng" algn="ctr">
                      <a:noFill/>
                      <a:prstDash val="solid"/>
                      <a:miter lim="800000"/>
                    </a:lnB>
                    <a:lnTlToBr w="12700" cmpd="sng">
                      <a:noFill/>
                      <a:prstDash val="solid"/>
                    </a:lnTlToBr>
                    <a:lnBlToTr w="12700" cmpd="sng">
                      <a:noFill/>
                      <a:prstDash val="solid"/>
                    </a:lnBlToTr>
                    <a:solidFill>
                      <a:srgbClr val="222233">
                        <a:alpha val="25005"/>
                      </a:srgbClr>
                    </a:solidFill>
                  </a:tcPr>
                </a:tc>
                <a:tc>
                  <a:txBody>
                    <a:bodyPr/>
                    <a:lstStyle/>
                    <a:p>
                      <a:pPr algn="ctr"/>
                      <a:r>
                        <a:rPr lang="en-US" sz="1200">
                          <a:solidFill>
                            <a:schemeClr val="bg1"/>
                          </a:solidFill>
                          <a:latin typeface="Quicksand" panose="02070303000000060000" pitchFamily="18" charset="77"/>
                        </a:rPr>
                        <a:t>+11%</a:t>
                      </a:r>
                    </a:p>
                  </a:txBody>
                  <a:tcPr anchor="ctr">
                    <a:lnL>
                      <a:noFill/>
                    </a:lnL>
                    <a:lnR w="12700" cap="flat" cmpd="sng" algn="ctr">
                      <a:noFill/>
                      <a:prstDash val="solid"/>
                      <a:miter lim="800000"/>
                    </a:lnR>
                    <a:lnT w="3175" cap="flat" cmpd="sng" algn="ctr">
                      <a:solidFill>
                        <a:schemeClr val="bg1">
                          <a:lumMod val="85000"/>
                        </a:schemeClr>
                      </a:solidFill>
                      <a:prstDash val="solid"/>
                      <a:round/>
                      <a:headEnd type="none" w="med" len="med"/>
                      <a:tailEnd type="none" w="med" len="med"/>
                    </a:lnT>
                    <a:lnB w="12700" cap="flat" cmpd="sng" algn="ctr">
                      <a:noFill/>
                      <a:prstDash val="solid"/>
                      <a:miter lim="800000"/>
                    </a:lnB>
                    <a:lnTlToBr w="12700" cmpd="sng">
                      <a:noFill/>
                      <a:prstDash val="solid"/>
                    </a:lnTlToBr>
                    <a:lnBlToTr w="12700" cmpd="sng">
                      <a:noFill/>
                      <a:prstDash val="solid"/>
                    </a:lnBlToTr>
                    <a:solidFill>
                      <a:srgbClr val="222233">
                        <a:alpha val="25005"/>
                      </a:srgbClr>
                    </a:solidFill>
                  </a:tcPr>
                </a:tc>
                <a:extLst>
                  <a:ext uri="{0D108BD9-81ED-4DB2-BD59-A6C34878D82A}">
                    <a16:rowId xmlns:a16="http://schemas.microsoft.com/office/drawing/2014/main" val="1918266800"/>
                  </a:ext>
                </a:extLst>
              </a:tr>
            </a:tbl>
          </a:graphicData>
        </a:graphic>
      </p:graphicFrame>
      <p:graphicFrame>
        <p:nvGraphicFramePr>
          <p:cNvPr id="4" name="Table Placeholder 3">
            <a:extLst>
              <a:ext uri="{FF2B5EF4-FFF2-40B4-BE49-F238E27FC236}">
                <a16:creationId xmlns:a16="http://schemas.microsoft.com/office/drawing/2014/main" id="{8C330663-8485-E2DF-8A0A-E1746FF8255C}"/>
              </a:ext>
            </a:extLst>
          </p:cNvPr>
          <p:cNvGraphicFramePr>
            <a:graphicFrameLocks/>
          </p:cNvGraphicFramePr>
          <p:nvPr userDrawn="1">
            <p:extLst>
              <p:ext uri="{D42A27DB-BD31-4B8C-83A1-F6EECF244321}">
                <p14:modId xmlns:p14="http://schemas.microsoft.com/office/powerpoint/2010/main" val="2631688753"/>
              </p:ext>
            </p:extLst>
          </p:nvPr>
        </p:nvGraphicFramePr>
        <p:xfrm>
          <a:off x="398433" y="3843816"/>
          <a:ext cx="5314108" cy="2006379"/>
        </p:xfrm>
        <a:graphic>
          <a:graphicData uri="http://schemas.openxmlformats.org/drawingml/2006/table">
            <a:tbl>
              <a:tblPr firstRow="1" bandRow="1">
                <a:tableStyleId>{7E9639D4-E3E2-4D34-9284-5A2195B3D0D7}</a:tableStyleId>
              </a:tblPr>
              <a:tblGrid>
                <a:gridCol w="1935059">
                  <a:extLst>
                    <a:ext uri="{9D8B030D-6E8A-4147-A177-3AD203B41FA5}">
                      <a16:colId xmlns:a16="http://schemas.microsoft.com/office/drawing/2014/main" val="130956065"/>
                    </a:ext>
                  </a:extLst>
                </a:gridCol>
                <a:gridCol w="1071095">
                  <a:extLst>
                    <a:ext uri="{9D8B030D-6E8A-4147-A177-3AD203B41FA5}">
                      <a16:colId xmlns:a16="http://schemas.microsoft.com/office/drawing/2014/main" val="2749965458"/>
                    </a:ext>
                  </a:extLst>
                </a:gridCol>
                <a:gridCol w="1173103">
                  <a:extLst>
                    <a:ext uri="{9D8B030D-6E8A-4147-A177-3AD203B41FA5}">
                      <a16:colId xmlns:a16="http://schemas.microsoft.com/office/drawing/2014/main" val="2116711163"/>
                    </a:ext>
                  </a:extLst>
                </a:gridCol>
                <a:gridCol w="1134851">
                  <a:extLst>
                    <a:ext uri="{9D8B030D-6E8A-4147-A177-3AD203B41FA5}">
                      <a16:colId xmlns:a16="http://schemas.microsoft.com/office/drawing/2014/main" val="1186885001"/>
                    </a:ext>
                  </a:extLst>
                </a:gridCol>
              </a:tblGrid>
              <a:tr h="309319">
                <a:tc>
                  <a:txBody>
                    <a:bodyPr/>
                    <a:lstStyle/>
                    <a:p>
                      <a:pPr algn="ctr"/>
                      <a:r>
                        <a:rPr lang="en-US" sz="1200">
                          <a:solidFill>
                            <a:srgbClr val="222233"/>
                          </a:solidFill>
                          <a:latin typeface="Quicksand" panose="02070303000000060000" pitchFamily="18" charset="77"/>
                        </a:rPr>
                        <a:t>Lorem ipsum</a:t>
                      </a:r>
                    </a:p>
                  </a:txBody>
                  <a:tcPr anchor="ctr">
                    <a:lnL w="12700" cap="flat" cmpd="sng" algn="ctr">
                      <a:noFill/>
                      <a:prstDash val="solid"/>
                      <a:miter lim="800000"/>
                    </a:lnL>
                    <a:lnR>
                      <a:noFill/>
                    </a:lnR>
                    <a:lnT w="12700" cap="flat" cmpd="sng" algn="ctr">
                      <a:noFill/>
                      <a:prstDash val="solid"/>
                      <a:miter lim="800000"/>
                    </a:lnT>
                    <a:lnB w="12700" cap="flat" cmpd="sng" algn="ctr">
                      <a:noFill/>
                      <a:prstDash val="solid"/>
                      <a:miter lim="800000"/>
                    </a:lnB>
                    <a:lnTlToBr w="12700" cmpd="sng">
                      <a:noFill/>
                      <a:prstDash val="solid"/>
                    </a:lnTlToBr>
                    <a:lnBlToTr w="12700" cmpd="sng">
                      <a:noFill/>
                      <a:prstDash val="solid"/>
                    </a:lnBlToTr>
                    <a:solidFill>
                      <a:srgbClr val="EE45AC"/>
                    </a:solidFill>
                  </a:tcPr>
                </a:tc>
                <a:tc>
                  <a:txBody>
                    <a:bodyPr/>
                    <a:lstStyle/>
                    <a:p>
                      <a:pPr algn="ctr"/>
                      <a:r>
                        <a:rPr lang="en-US" sz="1200">
                          <a:solidFill>
                            <a:srgbClr val="222233"/>
                          </a:solidFill>
                          <a:latin typeface="Quicksand" panose="02070303000000060000" pitchFamily="18" charset="77"/>
                        </a:rPr>
                        <a:t>Heading 1</a:t>
                      </a:r>
                    </a:p>
                  </a:txBody>
                  <a:tcPr anchor="ctr">
                    <a:lnL>
                      <a:noFill/>
                    </a:lnL>
                    <a:lnR>
                      <a:noFill/>
                    </a:lnR>
                    <a:lnT w="12700" cap="flat" cmpd="sng" algn="ctr">
                      <a:noFill/>
                      <a:prstDash val="solid"/>
                      <a:miter lim="800000"/>
                    </a:lnT>
                    <a:lnB w="12700" cap="flat" cmpd="sng" algn="ctr">
                      <a:noFill/>
                      <a:prstDash val="solid"/>
                      <a:miter lim="800000"/>
                    </a:lnB>
                    <a:lnTlToBr w="12700" cmpd="sng">
                      <a:noFill/>
                      <a:prstDash val="solid"/>
                    </a:lnTlToBr>
                    <a:lnBlToTr w="12700" cmpd="sng">
                      <a:noFill/>
                      <a:prstDash val="solid"/>
                    </a:lnBlToTr>
                    <a:solidFill>
                      <a:srgbClr val="EE45AC"/>
                    </a:solidFill>
                  </a:tcPr>
                </a:tc>
                <a:tc>
                  <a:txBody>
                    <a:bodyPr/>
                    <a:lstStyle/>
                    <a:p>
                      <a:pPr algn="ctr"/>
                      <a:r>
                        <a:rPr lang="en-US" sz="1200">
                          <a:solidFill>
                            <a:srgbClr val="222233"/>
                          </a:solidFill>
                          <a:latin typeface="Quicksand" panose="02070303000000060000" pitchFamily="18" charset="77"/>
                        </a:rPr>
                        <a:t>Heading 2</a:t>
                      </a:r>
                    </a:p>
                  </a:txBody>
                  <a:tcPr anchor="ctr">
                    <a:lnL>
                      <a:noFill/>
                    </a:lnL>
                    <a:lnR>
                      <a:noFill/>
                    </a:lnR>
                    <a:lnT w="12700" cap="flat" cmpd="sng" algn="ctr">
                      <a:noFill/>
                      <a:prstDash val="solid"/>
                      <a:miter lim="800000"/>
                    </a:lnT>
                    <a:lnB w="12700" cap="flat" cmpd="sng" algn="ctr">
                      <a:noFill/>
                      <a:prstDash val="solid"/>
                      <a:miter lim="800000"/>
                    </a:lnB>
                    <a:lnTlToBr w="12700" cmpd="sng">
                      <a:noFill/>
                      <a:prstDash val="solid"/>
                    </a:lnTlToBr>
                    <a:lnBlToTr w="12700" cmpd="sng">
                      <a:noFill/>
                      <a:prstDash val="solid"/>
                    </a:lnBlToTr>
                    <a:solidFill>
                      <a:srgbClr val="EE45AC"/>
                    </a:solidFill>
                  </a:tcPr>
                </a:tc>
                <a:tc>
                  <a:txBody>
                    <a:bodyPr/>
                    <a:lstStyle/>
                    <a:p>
                      <a:pPr algn="ctr"/>
                      <a:r>
                        <a:rPr lang="en-US" sz="1200">
                          <a:solidFill>
                            <a:srgbClr val="222233"/>
                          </a:solidFill>
                          <a:latin typeface="Quicksand" panose="02070303000000060000" pitchFamily="18" charset="77"/>
                        </a:rPr>
                        <a:t>Heading 3</a:t>
                      </a:r>
                    </a:p>
                  </a:txBody>
                  <a:tcPr anchor="ctr">
                    <a:lnL>
                      <a:noFill/>
                    </a:lnL>
                    <a:lnR w="12700" cap="flat" cmpd="sng" algn="ctr">
                      <a:noFill/>
                      <a:prstDash val="solid"/>
                      <a:miter lim="800000"/>
                    </a:lnR>
                    <a:lnT w="12700" cap="flat" cmpd="sng" algn="ctr">
                      <a:noFill/>
                      <a:prstDash val="solid"/>
                      <a:miter lim="800000"/>
                    </a:lnT>
                    <a:lnB w="12700" cap="flat" cmpd="sng" algn="ctr">
                      <a:noFill/>
                      <a:prstDash val="solid"/>
                      <a:miter lim="800000"/>
                    </a:lnB>
                    <a:lnTlToBr w="12700" cmpd="sng">
                      <a:noFill/>
                      <a:prstDash val="solid"/>
                    </a:lnTlToBr>
                    <a:lnBlToTr w="12700" cmpd="sng">
                      <a:noFill/>
                      <a:prstDash val="solid"/>
                    </a:lnBlToTr>
                    <a:solidFill>
                      <a:srgbClr val="EE45AC"/>
                    </a:solidFill>
                  </a:tcPr>
                </a:tc>
                <a:extLst>
                  <a:ext uri="{0D108BD9-81ED-4DB2-BD59-A6C34878D82A}">
                    <a16:rowId xmlns:a16="http://schemas.microsoft.com/office/drawing/2014/main" val="3741017008"/>
                  </a:ext>
                </a:extLst>
              </a:tr>
              <a:tr h="311860">
                <a:tc>
                  <a:txBody>
                    <a:bodyPr/>
                    <a:lstStyle/>
                    <a:p>
                      <a:pPr algn="ctr"/>
                      <a:r>
                        <a:rPr lang="en-US" sz="1200">
                          <a:solidFill>
                            <a:schemeClr val="bg1"/>
                          </a:solidFill>
                          <a:latin typeface="Quicksand" panose="02070303000000060000" pitchFamily="18" charset="77"/>
                        </a:rPr>
                        <a:t>Row heading</a:t>
                      </a:r>
                    </a:p>
                  </a:txBody>
                  <a:tcPr anchor="ctr">
                    <a:lnL w="12700" cap="flat" cmpd="sng" algn="ctr">
                      <a:noFill/>
                      <a:prstDash val="solid"/>
                      <a:miter lim="800000"/>
                    </a:lnL>
                    <a:lnR>
                      <a:noFill/>
                    </a:lnR>
                    <a:lnT w="12700" cap="flat" cmpd="sng" algn="ctr">
                      <a:noFill/>
                      <a:prstDash val="solid"/>
                      <a:miter lim="800000"/>
                    </a:lnT>
                    <a:lnB w="3175"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200">
                          <a:solidFill>
                            <a:schemeClr val="bg1"/>
                          </a:solidFill>
                          <a:latin typeface="Quicksand" panose="02070303000000060000" pitchFamily="18" charset="77"/>
                        </a:rPr>
                        <a:t>2,500,000</a:t>
                      </a:r>
                    </a:p>
                  </a:txBody>
                  <a:tcPr anchor="ctr">
                    <a:lnL>
                      <a:noFill/>
                    </a:lnL>
                    <a:lnR>
                      <a:noFill/>
                    </a:lnR>
                    <a:lnT w="12700" cap="flat" cmpd="sng" algn="ctr">
                      <a:noFill/>
                      <a:prstDash val="solid"/>
                      <a:miter lim="800000"/>
                    </a:lnT>
                    <a:lnB w="3175"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200">
                          <a:solidFill>
                            <a:schemeClr val="bg1"/>
                          </a:solidFill>
                          <a:latin typeface="Quicksand" panose="02070303000000060000" pitchFamily="18" charset="77"/>
                        </a:rPr>
                        <a:t>2,200,000</a:t>
                      </a:r>
                    </a:p>
                  </a:txBody>
                  <a:tcPr anchor="ctr">
                    <a:lnL>
                      <a:noFill/>
                    </a:lnL>
                    <a:lnR>
                      <a:noFill/>
                    </a:lnR>
                    <a:lnT w="12700" cap="flat" cmpd="sng" algn="ctr">
                      <a:noFill/>
                      <a:prstDash val="solid"/>
                      <a:miter lim="800000"/>
                    </a:lnT>
                    <a:lnB w="3175"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200">
                          <a:solidFill>
                            <a:schemeClr val="bg1"/>
                          </a:solidFill>
                          <a:latin typeface="Quicksand" panose="02070303000000060000" pitchFamily="18" charset="77"/>
                        </a:rPr>
                        <a:t>+14%</a:t>
                      </a:r>
                    </a:p>
                  </a:txBody>
                  <a:tcPr anchor="ctr">
                    <a:lnL>
                      <a:noFill/>
                    </a:lnL>
                    <a:lnR w="12700" cap="flat" cmpd="sng" algn="ctr">
                      <a:noFill/>
                      <a:prstDash val="solid"/>
                      <a:miter lim="800000"/>
                    </a:lnR>
                    <a:lnT w="12700" cap="flat" cmpd="sng" algn="ctr">
                      <a:noFill/>
                      <a:prstDash val="solid"/>
                      <a:miter lim="800000"/>
                    </a:lnT>
                    <a:lnB w="3175"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511888340"/>
                  </a:ext>
                </a:extLst>
              </a:tr>
              <a:tr h="330526">
                <a:tc>
                  <a:txBody>
                    <a:bodyPr/>
                    <a:lstStyle/>
                    <a:p>
                      <a:pPr algn="ctr"/>
                      <a:r>
                        <a:rPr lang="en-US" sz="1200">
                          <a:solidFill>
                            <a:schemeClr val="bg1"/>
                          </a:solidFill>
                          <a:latin typeface="Quicksand" panose="02070303000000060000" pitchFamily="18" charset="77"/>
                        </a:rPr>
                        <a:t>Row heading</a:t>
                      </a:r>
                    </a:p>
                  </a:txBody>
                  <a:tcPr anchor="ctr">
                    <a:lnL w="12700" cap="flat" cmpd="sng" algn="ctr">
                      <a:noFill/>
                      <a:prstDash val="solid"/>
                      <a:miter lim="800000"/>
                    </a:lnL>
                    <a:lnR>
                      <a:noFill/>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200">
                          <a:solidFill>
                            <a:schemeClr val="bg1"/>
                          </a:solidFill>
                          <a:latin typeface="Quicksand" panose="02070303000000060000" pitchFamily="18" charset="77"/>
                        </a:rPr>
                        <a:t>1,200,000</a:t>
                      </a:r>
                    </a:p>
                  </a:txBody>
                  <a:tcPr anchor="ctr">
                    <a:lnL>
                      <a:noFill/>
                    </a:lnL>
                    <a:lnR>
                      <a:noFill/>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200">
                          <a:solidFill>
                            <a:schemeClr val="bg1"/>
                          </a:solidFill>
                          <a:latin typeface="Quicksand" panose="02070303000000060000" pitchFamily="18" charset="77"/>
                        </a:rPr>
                        <a:t>1,400,000</a:t>
                      </a:r>
                    </a:p>
                  </a:txBody>
                  <a:tcPr anchor="ctr">
                    <a:lnL>
                      <a:noFill/>
                    </a:lnL>
                    <a:lnR>
                      <a:noFill/>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200">
                          <a:solidFill>
                            <a:schemeClr val="bg1"/>
                          </a:solidFill>
                          <a:latin typeface="Quicksand" panose="02070303000000060000" pitchFamily="18" charset="77"/>
                        </a:rPr>
                        <a:t>-14%</a:t>
                      </a:r>
                    </a:p>
                  </a:txBody>
                  <a:tcPr anchor="ctr">
                    <a:lnL>
                      <a:noFill/>
                    </a:lnL>
                    <a:lnR w="12700" cap="flat" cmpd="sng" algn="ctr">
                      <a:noFill/>
                      <a:prstDash val="solid"/>
                      <a:miter lim="800000"/>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937089168"/>
                  </a:ext>
                </a:extLst>
              </a:tr>
              <a:tr h="362374">
                <a:tc>
                  <a:txBody>
                    <a:bodyPr/>
                    <a:lstStyle/>
                    <a:p>
                      <a:pPr algn="ctr"/>
                      <a:r>
                        <a:rPr lang="en-US" sz="1200">
                          <a:solidFill>
                            <a:schemeClr val="bg1"/>
                          </a:solidFill>
                          <a:latin typeface="Quicksand" panose="02070303000000060000" pitchFamily="18" charset="77"/>
                        </a:rPr>
                        <a:t>Row heading</a:t>
                      </a:r>
                    </a:p>
                  </a:txBody>
                  <a:tcPr anchor="ctr">
                    <a:lnL w="12700" cap="flat" cmpd="sng" algn="ctr">
                      <a:noFill/>
                      <a:prstDash val="solid"/>
                      <a:miter lim="800000"/>
                    </a:lnL>
                    <a:lnR>
                      <a:noFill/>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200">
                          <a:solidFill>
                            <a:schemeClr val="bg1"/>
                          </a:solidFill>
                          <a:latin typeface="Quicksand" panose="02070303000000060000" pitchFamily="18" charset="77"/>
                        </a:rPr>
                        <a:t>1,000,000</a:t>
                      </a:r>
                    </a:p>
                  </a:txBody>
                  <a:tcPr anchor="ctr">
                    <a:lnL>
                      <a:noFill/>
                    </a:lnL>
                    <a:lnR>
                      <a:noFill/>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200">
                          <a:solidFill>
                            <a:schemeClr val="bg1"/>
                          </a:solidFill>
                          <a:latin typeface="Quicksand" panose="02070303000000060000" pitchFamily="18" charset="77"/>
                        </a:rPr>
                        <a:t>800,000</a:t>
                      </a:r>
                    </a:p>
                  </a:txBody>
                  <a:tcPr anchor="ctr">
                    <a:lnL>
                      <a:noFill/>
                    </a:lnL>
                    <a:lnR>
                      <a:noFill/>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200">
                          <a:solidFill>
                            <a:schemeClr val="bg1"/>
                          </a:solidFill>
                          <a:latin typeface="Quicksand" panose="02070303000000060000" pitchFamily="18" charset="77"/>
                        </a:rPr>
                        <a:t>+25%</a:t>
                      </a:r>
                    </a:p>
                  </a:txBody>
                  <a:tcPr anchor="ctr">
                    <a:lnL>
                      <a:noFill/>
                    </a:lnL>
                    <a:lnR w="12700" cap="flat" cmpd="sng" algn="ctr">
                      <a:noFill/>
                      <a:prstDash val="solid"/>
                      <a:miter lim="800000"/>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31597798"/>
                  </a:ext>
                </a:extLst>
              </a:tr>
              <a:tr h="321193">
                <a:tc>
                  <a:txBody>
                    <a:bodyPr/>
                    <a:lstStyle/>
                    <a:p>
                      <a:pPr algn="ctr"/>
                      <a:r>
                        <a:rPr lang="en-US" sz="1200">
                          <a:solidFill>
                            <a:schemeClr val="bg1"/>
                          </a:solidFill>
                          <a:latin typeface="Quicksand" panose="02070303000000060000" pitchFamily="18" charset="77"/>
                        </a:rPr>
                        <a:t>Row heading</a:t>
                      </a:r>
                    </a:p>
                  </a:txBody>
                  <a:tcPr anchor="ctr">
                    <a:lnL w="12700" cap="flat" cmpd="sng" algn="ctr">
                      <a:noFill/>
                      <a:prstDash val="solid"/>
                      <a:miter lim="800000"/>
                    </a:lnL>
                    <a:lnR>
                      <a:noFill/>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200">
                          <a:solidFill>
                            <a:schemeClr val="bg1"/>
                          </a:solidFill>
                          <a:latin typeface="Quicksand" panose="02070303000000060000" pitchFamily="18" charset="77"/>
                        </a:rPr>
                        <a:t>40%</a:t>
                      </a:r>
                    </a:p>
                  </a:txBody>
                  <a:tcPr anchor="ctr">
                    <a:lnL>
                      <a:noFill/>
                    </a:lnL>
                    <a:lnR>
                      <a:noFill/>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200">
                          <a:solidFill>
                            <a:schemeClr val="bg1"/>
                          </a:solidFill>
                          <a:latin typeface="Quicksand" panose="02070303000000060000" pitchFamily="18" charset="77"/>
                        </a:rPr>
                        <a:t>36%</a:t>
                      </a:r>
                    </a:p>
                  </a:txBody>
                  <a:tcPr anchor="ctr">
                    <a:lnL>
                      <a:noFill/>
                    </a:lnL>
                    <a:lnR>
                      <a:noFill/>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200">
                          <a:solidFill>
                            <a:schemeClr val="bg1"/>
                          </a:solidFill>
                          <a:latin typeface="Quicksand" panose="02070303000000060000" pitchFamily="18" charset="77"/>
                        </a:rPr>
                        <a:t>+4%</a:t>
                      </a:r>
                    </a:p>
                  </a:txBody>
                  <a:tcPr anchor="ctr">
                    <a:lnL>
                      <a:noFill/>
                    </a:lnL>
                    <a:lnR w="12700" cap="flat" cmpd="sng" algn="ctr">
                      <a:noFill/>
                      <a:prstDash val="solid"/>
                      <a:miter lim="800000"/>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194376521"/>
                  </a:ext>
                </a:extLst>
              </a:tr>
              <a:tr h="371107">
                <a:tc>
                  <a:txBody>
                    <a:bodyPr/>
                    <a:lstStyle/>
                    <a:p>
                      <a:pPr algn="ctr"/>
                      <a:r>
                        <a:rPr lang="en-US" sz="1200">
                          <a:solidFill>
                            <a:schemeClr val="bg1"/>
                          </a:solidFill>
                          <a:latin typeface="Quicksand" panose="02070303000000060000" pitchFamily="18" charset="77"/>
                        </a:rPr>
                        <a:t>Row result</a:t>
                      </a:r>
                    </a:p>
                  </a:txBody>
                  <a:tcPr anchor="ctr">
                    <a:lnL w="12700" cap="flat" cmpd="sng" algn="ctr">
                      <a:noFill/>
                      <a:prstDash val="solid"/>
                      <a:miter lim="800000"/>
                    </a:lnL>
                    <a:lnR>
                      <a:noFill/>
                    </a:lnR>
                    <a:lnT w="3175" cap="flat" cmpd="sng" algn="ctr">
                      <a:solidFill>
                        <a:schemeClr val="bg1">
                          <a:lumMod val="85000"/>
                        </a:schemeClr>
                      </a:solidFill>
                      <a:prstDash val="solid"/>
                      <a:round/>
                      <a:headEnd type="none" w="med" len="med"/>
                      <a:tailEnd type="none" w="med" len="med"/>
                    </a:lnT>
                    <a:lnB w="12700" cap="flat" cmpd="sng" algn="ctr">
                      <a:noFill/>
                      <a:prstDash val="solid"/>
                      <a:miter lim="800000"/>
                    </a:lnB>
                    <a:lnTlToBr w="12700" cmpd="sng">
                      <a:noFill/>
                      <a:prstDash val="solid"/>
                    </a:lnTlToBr>
                    <a:lnBlToTr w="12700" cmpd="sng">
                      <a:noFill/>
                      <a:prstDash val="solid"/>
                    </a:lnBlToTr>
                    <a:solidFill>
                      <a:srgbClr val="222233">
                        <a:alpha val="25005"/>
                      </a:srgbClr>
                    </a:solidFill>
                  </a:tcPr>
                </a:tc>
                <a:tc>
                  <a:txBody>
                    <a:bodyPr/>
                    <a:lstStyle/>
                    <a:p>
                      <a:pPr algn="ctr"/>
                      <a:r>
                        <a:rPr lang="en-US" sz="1200">
                          <a:solidFill>
                            <a:schemeClr val="bg1"/>
                          </a:solidFill>
                          <a:latin typeface="Quicksand" panose="02070303000000060000" pitchFamily="18" charset="77"/>
                        </a:rPr>
                        <a:t>5,000,000</a:t>
                      </a:r>
                    </a:p>
                  </a:txBody>
                  <a:tcPr anchor="ctr">
                    <a:lnL>
                      <a:noFill/>
                    </a:lnL>
                    <a:lnR>
                      <a:noFill/>
                    </a:lnR>
                    <a:lnT w="3175" cap="flat" cmpd="sng" algn="ctr">
                      <a:solidFill>
                        <a:schemeClr val="bg1">
                          <a:lumMod val="85000"/>
                        </a:schemeClr>
                      </a:solidFill>
                      <a:prstDash val="solid"/>
                      <a:round/>
                      <a:headEnd type="none" w="med" len="med"/>
                      <a:tailEnd type="none" w="med" len="med"/>
                    </a:lnT>
                    <a:lnB w="12700" cap="flat" cmpd="sng" algn="ctr">
                      <a:noFill/>
                      <a:prstDash val="solid"/>
                      <a:miter lim="800000"/>
                    </a:lnB>
                    <a:lnTlToBr w="12700" cmpd="sng">
                      <a:noFill/>
                      <a:prstDash val="solid"/>
                    </a:lnTlToBr>
                    <a:lnBlToTr w="12700" cmpd="sng">
                      <a:noFill/>
                      <a:prstDash val="solid"/>
                    </a:lnBlToTr>
                    <a:solidFill>
                      <a:srgbClr val="222233">
                        <a:alpha val="25005"/>
                      </a:srgbClr>
                    </a:solidFill>
                  </a:tcPr>
                </a:tc>
                <a:tc>
                  <a:txBody>
                    <a:bodyPr/>
                    <a:lstStyle/>
                    <a:p>
                      <a:pPr algn="ctr"/>
                      <a:r>
                        <a:rPr lang="en-US" sz="1200">
                          <a:solidFill>
                            <a:schemeClr val="bg1"/>
                          </a:solidFill>
                          <a:latin typeface="Quicksand" panose="02070303000000060000" pitchFamily="18" charset="77"/>
                        </a:rPr>
                        <a:t>4,500,000</a:t>
                      </a:r>
                    </a:p>
                  </a:txBody>
                  <a:tcPr anchor="ctr">
                    <a:lnL>
                      <a:noFill/>
                    </a:lnL>
                    <a:lnR>
                      <a:noFill/>
                    </a:lnR>
                    <a:lnT w="3175" cap="flat" cmpd="sng" algn="ctr">
                      <a:solidFill>
                        <a:schemeClr val="bg1">
                          <a:lumMod val="85000"/>
                        </a:schemeClr>
                      </a:solidFill>
                      <a:prstDash val="solid"/>
                      <a:round/>
                      <a:headEnd type="none" w="med" len="med"/>
                      <a:tailEnd type="none" w="med" len="med"/>
                    </a:lnT>
                    <a:lnB w="12700" cap="flat" cmpd="sng" algn="ctr">
                      <a:noFill/>
                      <a:prstDash val="solid"/>
                      <a:miter lim="800000"/>
                    </a:lnB>
                    <a:lnTlToBr w="12700" cmpd="sng">
                      <a:noFill/>
                      <a:prstDash val="solid"/>
                    </a:lnTlToBr>
                    <a:lnBlToTr w="12700" cmpd="sng">
                      <a:noFill/>
                      <a:prstDash val="solid"/>
                    </a:lnBlToTr>
                    <a:solidFill>
                      <a:srgbClr val="222233">
                        <a:alpha val="25005"/>
                      </a:srgbClr>
                    </a:solidFill>
                  </a:tcPr>
                </a:tc>
                <a:tc>
                  <a:txBody>
                    <a:bodyPr/>
                    <a:lstStyle/>
                    <a:p>
                      <a:pPr algn="ctr"/>
                      <a:r>
                        <a:rPr lang="en-US" sz="1200">
                          <a:solidFill>
                            <a:schemeClr val="bg1"/>
                          </a:solidFill>
                          <a:latin typeface="Quicksand" panose="02070303000000060000" pitchFamily="18" charset="77"/>
                        </a:rPr>
                        <a:t>+11%</a:t>
                      </a:r>
                    </a:p>
                  </a:txBody>
                  <a:tcPr anchor="ctr">
                    <a:lnL>
                      <a:noFill/>
                    </a:lnL>
                    <a:lnR w="12700" cap="flat" cmpd="sng" algn="ctr">
                      <a:noFill/>
                      <a:prstDash val="solid"/>
                      <a:miter lim="800000"/>
                    </a:lnR>
                    <a:lnT w="3175" cap="flat" cmpd="sng" algn="ctr">
                      <a:solidFill>
                        <a:schemeClr val="bg1">
                          <a:lumMod val="85000"/>
                        </a:schemeClr>
                      </a:solidFill>
                      <a:prstDash val="solid"/>
                      <a:round/>
                      <a:headEnd type="none" w="med" len="med"/>
                      <a:tailEnd type="none" w="med" len="med"/>
                    </a:lnT>
                    <a:lnB w="12700" cap="flat" cmpd="sng" algn="ctr">
                      <a:noFill/>
                      <a:prstDash val="solid"/>
                      <a:miter lim="800000"/>
                    </a:lnB>
                    <a:lnTlToBr w="12700" cmpd="sng">
                      <a:noFill/>
                      <a:prstDash val="solid"/>
                    </a:lnTlToBr>
                    <a:lnBlToTr w="12700" cmpd="sng">
                      <a:noFill/>
                      <a:prstDash val="solid"/>
                    </a:lnBlToTr>
                    <a:solidFill>
                      <a:srgbClr val="222233">
                        <a:alpha val="25005"/>
                      </a:srgbClr>
                    </a:solidFill>
                  </a:tcPr>
                </a:tc>
                <a:extLst>
                  <a:ext uri="{0D108BD9-81ED-4DB2-BD59-A6C34878D82A}">
                    <a16:rowId xmlns:a16="http://schemas.microsoft.com/office/drawing/2014/main" val="1918266800"/>
                  </a:ext>
                </a:extLst>
              </a:tr>
            </a:tbl>
          </a:graphicData>
        </a:graphic>
      </p:graphicFrame>
      <p:graphicFrame>
        <p:nvGraphicFramePr>
          <p:cNvPr id="9" name="Table Placeholder 3">
            <a:extLst>
              <a:ext uri="{FF2B5EF4-FFF2-40B4-BE49-F238E27FC236}">
                <a16:creationId xmlns:a16="http://schemas.microsoft.com/office/drawing/2014/main" id="{D7083553-258D-4A49-E44F-A6387CA481F0}"/>
              </a:ext>
            </a:extLst>
          </p:cNvPr>
          <p:cNvGraphicFramePr>
            <a:graphicFrameLocks/>
          </p:cNvGraphicFramePr>
          <p:nvPr userDrawn="1">
            <p:extLst>
              <p:ext uri="{D42A27DB-BD31-4B8C-83A1-F6EECF244321}">
                <p14:modId xmlns:p14="http://schemas.microsoft.com/office/powerpoint/2010/main" val="3431065839"/>
              </p:ext>
            </p:extLst>
          </p:nvPr>
        </p:nvGraphicFramePr>
        <p:xfrm>
          <a:off x="5987845" y="3843815"/>
          <a:ext cx="5805721" cy="2006379"/>
        </p:xfrm>
        <a:graphic>
          <a:graphicData uri="http://schemas.openxmlformats.org/drawingml/2006/table">
            <a:tbl>
              <a:tblPr firstRow="1" bandRow="1">
                <a:tableStyleId>{7E9639D4-E3E2-4D34-9284-5A2195B3D0D7}</a:tableStyleId>
              </a:tblPr>
              <a:tblGrid>
                <a:gridCol w="2114072">
                  <a:extLst>
                    <a:ext uri="{9D8B030D-6E8A-4147-A177-3AD203B41FA5}">
                      <a16:colId xmlns:a16="http://schemas.microsoft.com/office/drawing/2014/main" val="130956065"/>
                    </a:ext>
                  </a:extLst>
                </a:gridCol>
                <a:gridCol w="1170184">
                  <a:extLst>
                    <a:ext uri="{9D8B030D-6E8A-4147-A177-3AD203B41FA5}">
                      <a16:colId xmlns:a16="http://schemas.microsoft.com/office/drawing/2014/main" val="2749965458"/>
                    </a:ext>
                  </a:extLst>
                </a:gridCol>
                <a:gridCol w="1281628">
                  <a:extLst>
                    <a:ext uri="{9D8B030D-6E8A-4147-A177-3AD203B41FA5}">
                      <a16:colId xmlns:a16="http://schemas.microsoft.com/office/drawing/2014/main" val="2116711163"/>
                    </a:ext>
                  </a:extLst>
                </a:gridCol>
                <a:gridCol w="1239837">
                  <a:extLst>
                    <a:ext uri="{9D8B030D-6E8A-4147-A177-3AD203B41FA5}">
                      <a16:colId xmlns:a16="http://schemas.microsoft.com/office/drawing/2014/main" val="1186885001"/>
                    </a:ext>
                  </a:extLst>
                </a:gridCol>
              </a:tblGrid>
              <a:tr h="309319">
                <a:tc>
                  <a:txBody>
                    <a:bodyPr/>
                    <a:lstStyle/>
                    <a:p>
                      <a:pPr algn="ctr"/>
                      <a:r>
                        <a:rPr lang="en-US" sz="1200">
                          <a:solidFill>
                            <a:schemeClr val="bg1"/>
                          </a:solidFill>
                          <a:latin typeface="Quicksand" panose="02070303000000060000" pitchFamily="18" charset="77"/>
                        </a:rPr>
                        <a:t>Lorem ipsum</a:t>
                      </a:r>
                    </a:p>
                  </a:txBody>
                  <a:tcPr anchor="ctr">
                    <a:lnL w="12700" cap="flat" cmpd="sng" algn="ctr">
                      <a:noFill/>
                      <a:prstDash val="solid"/>
                      <a:miter lim="800000"/>
                    </a:lnL>
                    <a:lnR>
                      <a:noFill/>
                    </a:lnR>
                    <a:lnT w="12700" cap="flat" cmpd="sng" algn="ctr">
                      <a:noFill/>
                      <a:prstDash val="solid"/>
                      <a:miter lim="800000"/>
                    </a:lnT>
                    <a:lnB w="12700" cap="flat" cmpd="sng" algn="ctr">
                      <a:noFill/>
                      <a:prstDash val="solid"/>
                      <a:miter lim="800000"/>
                    </a:lnB>
                    <a:lnTlToBr w="12700" cmpd="sng">
                      <a:noFill/>
                      <a:prstDash val="solid"/>
                    </a:lnTlToBr>
                    <a:lnBlToTr w="12700" cmpd="sng">
                      <a:noFill/>
                      <a:prstDash val="solid"/>
                    </a:lnBlToTr>
                    <a:solidFill>
                      <a:srgbClr val="212232"/>
                    </a:solidFill>
                  </a:tcPr>
                </a:tc>
                <a:tc>
                  <a:txBody>
                    <a:bodyPr/>
                    <a:lstStyle/>
                    <a:p>
                      <a:pPr algn="ctr"/>
                      <a:r>
                        <a:rPr lang="en-US" sz="1200">
                          <a:solidFill>
                            <a:schemeClr val="bg1"/>
                          </a:solidFill>
                          <a:latin typeface="Quicksand" panose="02070303000000060000" pitchFamily="18" charset="77"/>
                        </a:rPr>
                        <a:t>Heading 1</a:t>
                      </a:r>
                    </a:p>
                  </a:txBody>
                  <a:tcPr anchor="ctr">
                    <a:lnL>
                      <a:noFill/>
                    </a:lnL>
                    <a:lnR>
                      <a:noFill/>
                    </a:lnR>
                    <a:lnT w="12700" cap="flat" cmpd="sng" algn="ctr">
                      <a:noFill/>
                      <a:prstDash val="solid"/>
                      <a:miter lim="800000"/>
                    </a:lnT>
                    <a:lnB w="12700" cap="flat" cmpd="sng" algn="ctr">
                      <a:noFill/>
                      <a:prstDash val="solid"/>
                      <a:miter lim="800000"/>
                    </a:lnB>
                    <a:lnTlToBr w="12700" cmpd="sng">
                      <a:noFill/>
                      <a:prstDash val="solid"/>
                    </a:lnTlToBr>
                    <a:lnBlToTr w="12700" cmpd="sng">
                      <a:noFill/>
                      <a:prstDash val="solid"/>
                    </a:lnBlToTr>
                    <a:solidFill>
                      <a:srgbClr val="212232"/>
                    </a:solidFill>
                  </a:tcPr>
                </a:tc>
                <a:tc>
                  <a:txBody>
                    <a:bodyPr/>
                    <a:lstStyle/>
                    <a:p>
                      <a:pPr algn="ctr"/>
                      <a:r>
                        <a:rPr lang="en-US" sz="1200">
                          <a:solidFill>
                            <a:schemeClr val="bg1"/>
                          </a:solidFill>
                          <a:latin typeface="Quicksand" panose="02070303000000060000" pitchFamily="18" charset="77"/>
                        </a:rPr>
                        <a:t>Heading 2</a:t>
                      </a:r>
                    </a:p>
                  </a:txBody>
                  <a:tcPr anchor="ctr">
                    <a:lnL>
                      <a:noFill/>
                    </a:lnL>
                    <a:lnR>
                      <a:noFill/>
                    </a:lnR>
                    <a:lnT w="12700" cap="flat" cmpd="sng" algn="ctr">
                      <a:noFill/>
                      <a:prstDash val="solid"/>
                      <a:miter lim="800000"/>
                    </a:lnT>
                    <a:lnB w="12700" cap="flat" cmpd="sng" algn="ctr">
                      <a:noFill/>
                      <a:prstDash val="solid"/>
                      <a:miter lim="800000"/>
                    </a:lnB>
                    <a:lnTlToBr w="12700" cmpd="sng">
                      <a:noFill/>
                      <a:prstDash val="solid"/>
                    </a:lnTlToBr>
                    <a:lnBlToTr w="12700" cmpd="sng">
                      <a:noFill/>
                      <a:prstDash val="solid"/>
                    </a:lnBlToTr>
                    <a:solidFill>
                      <a:srgbClr val="212232"/>
                    </a:solidFill>
                  </a:tcPr>
                </a:tc>
                <a:tc>
                  <a:txBody>
                    <a:bodyPr/>
                    <a:lstStyle/>
                    <a:p>
                      <a:pPr algn="ctr"/>
                      <a:r>
                        <a:rPr lang="en-US" sz="1200">
                          <a:solidFill>
                            <a:schemeClr val="bg1"/>
                          </a:solidFill>
                          <a:latin typeface="Quicksand" panose="02070303000000060000" pitchFamily="18" charset="77"/>
                        </a:rPr>
                        <a:t>Heading 3</a:t>
                      </a:r>
                    </a:p>
                  </a:txBody>
                  <a:tcPr anchor="ctr">
                    <a:lnL>
                      <a:noFill/>
                    </a:lnL>
                    <a:lnR w="12700" cap="flat" cmpd="sng" algn="ctr">
                      <a:noFill/>
                      <a:prstDash val="solid"/>
                      <a:miter lim="800000"/>
                    </a:lnR>
                    <a:lnT w="12700" cap="flat" cmpd="sng" algn="ctr">
                      <a:noFill/>
                      <a:prstDash val="solid"/>
                      <a:miter lim="800000"/>
                    </a:lnT>
                    <a:lnB w="12700" cap="flat" cmpd="sng" algn="ctr">
                      <a:noFill/>
                      <a:prstDash val="solid"/>
                      <a:miter lim="800000"/>
                    </a:lnB>
                    <a:lnTlToBr w="12700" cmpd="sng">
                      <a:noFill/>
                      <a:prstDash val="solid"/>
                    </a:lnTlToBr>
                    <a:lnBlToTr w="12700" cmpd="sng">
                      <a:noFill/>
                      <a:prstDash val="solid"/>
                    </a:lnBlToTr>
                    <a:solidFill>
                      <a:srgbClr val="212232"/>
                    </a:solidFill>
                  </a:tcPr>
                </a:tc>
                <a:extLst>
                  <a:ext uri="{0D108BD9-81ED-4DB2-BD59-A6C34878D82A}">
                    <a16:rowId xmlns:a16="http://schemas.microsoft.com/office/drawing/2014/main" val="3741017008"/>
                  </a:ext>
                </a:extLst>
              </a:tr>
              <a:tr h="311860">
                <a:tc>
                  <a:txBody>
                    <a:bodyPr/>
                    <a:lstStyle/>
                    <a:p>
                      <a:pPr algn="ctr"/>
                      <a:r>
                        <a:rPr lang="en-US" sz="1200">
                          <a:solidFill>
                            <a:schemeClr val="bg1"/>
                          </a:solidFill>
                          <a:latin typeface="Quicksand" panose="02070303000000060000" pitchFamily="18" charset="77"/>
                        </a:rPr>
                        <a:t>Row heading</a:t>
                      </a:r>
                    </a:p>
                  </a:txBody>
                  <a:tcPr anchor="ctr">
                    <a:lnL w="12700" cap="flat" cmpd="sng" algn="ctr">
                      <a:noFill/>
                      <a:prstDash val="solid"/>
                      <a:miter lim="800000"/>
                    </a:lnL>
                    <a:lnR>
                      <a:noFill/>
                    </a:lnR>
                    <a:lnT w="12700" cap="flat" cmpd="sng" algn="ctr">
                      <a:noFill/>
                      <a:prstDash val="solid"/>
                      <a:miter lim="800000"/>
                    </a:lnT>
                    <a:lnB w="3175"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200">
                          <a:solidFill>
                            <a:schemeClr val="bg1"/>
                          </a:solidFill>
                          <a:latin typeface="Quicksand" panose="02070303000000060000" pitchFamily="18" charset="77"/>
                        </a:rPr>
                        <a:t>2,500,000</a:t>
                      </a:r>
                    </a:p>
                  </a:txBody>
                  <a:tcPr anchor="ctr">
                    <a:lnL>
                      <a:noFill/>
                    </a:lnL>
                    <a:lnR>
                      <a:noFill/>
                    </a:lnR>
                    <a:lnT w="12700" cap="flat" cmpd="sng" algn="ctr">
                      <a:noFill/>
                      <a:prstDash val="solid"/>
                      <a:miter lim="800000"/>
                    </a:lnT>
                    <a:lnB w="3175"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200">
                          <a:solidFill>
                            <a:schemeClr val="bg1"/>
                          </a:solidFill>
                          <a:latin typeface="Quicksand" panose="02070303000000060000" pitchFamily="18" charset="77"/>
                        </a:rPr>
                        <a:t>2,200,000</a:t>
                      </a:r>
                    </a:p>
                  </a:txBody>
                  <a:tcPr anchor="ctr">
                    <a:lnL>
                      <a:noFill/>
                    </a:lnL>
                    <a:lnR>
                      <a:noFill/>
                    </a:lnR>
                    <a:lnT w="12700" cap="flat" cmpd="sng" algn="ctr">
                      <a:noFill/>
                      <a:prstDash val="solid"/>
                      <a:miter lim="800000"/>
                    </a:lnT>
                    <a:lnB w="3175"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200">
                          <a:solidFill>
                            <a:schemeClr val="bg1"/>
                          </a:solidFill>
                          <a:latin typeface="Quicksand" panose="02070303000000060000" pitchFamily="18" charset="77"/>
                        </a:rPr>
                        <a:t>+14%</a:t>
                      </a:r>
                    </a:p>
                  </a:txBody>
                  <a:tcPr anchor="ctr">
                    <a:lnL>
                      <a:noFill/>
                    </a:lnL>
                    <a:lnR w="12700" cap="flat" cmpd="sng" algn="ctr">
                      <a:noFill/>
                      <a:prstDash val="solid"/>
                      <a:miter lim="800000"/>
                    </a:lnR>
                    <a:lnT w="12700" cap="flat" cmpd="sng" algn="ctr">
                      <a:noFill/>
                      <a:prstDash val="solid"/>
                      <a:miter lim="800000"/>
                    </a:lnT>
                    <a:lnB w="3175"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511888340"/>
                  </a:ext>
                </a:extLst>
              </a:tr>
              <a:tr h="330526">
                <a:tc>
                  <a:txBody>
                    <a:bodyPr/>
                    <a:lstStyle/>
                    <a:p>
                      <a:pPr algn="ctr"/>
                      <a:r>
                        <a:rPr lang="en-US" sz="1200">
                          <a:solidFill>
                            <a:schemeClr val="bg1"/>
                          </a:solidFill>
                          <a:latin typeface="Quicksand" panose="02070303000000060000" pitchFamily="18" charset="77"/>
                        </a:rPr>
                        <a:t>Row heading</a:t>
                      </a:r>
                    </a:p>
                  </a:txBody>
                  <a:tcPr anchor="ctr">
                    <a:lnL w="12700" cap="flat" cmpd="sng" algn="ctr">
                      <a:noFill/>
                      <a:prstDash val="solid"/>
                      <a:miter lim="800000"/>
                    </a:lnL>
                    <a:lnR>
                      <a:noFill/>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200">
                          <a:solidFill>
                            <a:schemeClr val="bg1"/>
                          </a:solidFill>
                          <a:latin typeface="Quicksand" panose="02070303000000060000" pitchFamily="18" charset="77"/>
                        </a:rPr>
                        <a:t>1,200,000</a:t>
                      </a:r>
                    </a:p>
                  </a:txBody>
                  <a:tcPr anchor="ctr">
                    <a:lnL>
                      <a:noFill/>
                    </a:lnL>
                    <a:lnR>
                      <a:noFill/>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200">
                          <a:solidFill>
                            <a:schemeClr val="bg1"/>
                          </a:solidFill>
                          <a:latin typeface="Quicksand" panose="02070303000000060000" pitchFamily="18" charset="77"/>
                        </a:rPr>
                        <a:t>1,400,000</a:t>
                      </a:r>
                    </a:p>
                  </a:txBody>
                  <a:tcPr anchor="ctr">
                    <a:lnL>
                      <a:noFill/>
                    </a:lnL>
                    <a:lnR>
                      <a:noFill/>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200">
                          <a:solidFill>
                            <a:schemeClr val="bg1"/>
                          </a:solidFill>
                          <a:latin typeface="Quicksand" panose="02070303000000060000" pitchFamily="18" charset="77"/>
                        </a:rPr>
                        <a:t>-14%</a:t>
                      </a:r>
                    </a:p>
                  </a:txBody>
                  <a:tcPr anchor="ctr">
                    <a:lnL>
                      <a:noFill/>
                    </a:lnL>
                    <a:lnR w="12700" cap="flat" cmpd="sng" algn="ctr">
                      <a:noFill/>
                      <a:prstDash val="solid"/>
                      <a:miter lim="800000"/>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937089168"/>
                  </a:ext>
                </a:extLst>
              </a:tr>
              <a:tr h="362374">
                <a:tc>
                  <a:txBody>
                    <a:bodyPr/>
                    <a:lstStyle/>
                    <a:p>
                      <a:pPr algn="ctr"/>
                      <a:r>
                        <a:rPr lang="en-US" sz="1200">
                          <a:solidFill>
                            <a:schemeClr val="bg1"/>
                          </a:solidFill>
                          <a:latin typeface="Quicksand" panose="02070303000000060000" pitchFamily="18" charset="77"/>
                        </a:rPr>
                        <a:t>Row heading</a:t>
                      </a:r>
                    </a:p>
                  </a:txBody>
                  <a:tcPr anchor="ctr">
                    <a:lnL w="12700" cap="flat" cmpd="sng" algn="ctr">
                      <a:noFill/>
                      <a:prstDash val="solid"/>
                      <a:miter lim="800000"/>
                    </a:lnL>
                    <a:lnR>
                      <a:noFill/>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200">
                          <a:solidFill>
                            <a:schemeClr val="bg1"/>
                          </a:solidFill>
                          <a:latin typeface="Quicksand" panose="02070303000000060000" pitchFamily="18" charset="77"/>
                        </a:rPr>
                        <a:t>1,000,000</a:t>
                      </a:r>
                    </a:p>
                  </a:txBody>
                  <a:tcPr anchor="ctr">
                    <a:lnL>
                      <a:noFill/>
                    </a:lnL>
                    <a:lnR>
                      <a:noFill/>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200">
                          <a:solidFill>
                            <a:schemeClr val="bg1"/>
                          </a:solidFill>
                          <a:latin typeface="Quicksand" panose="02070303000000060000" pitchFamily="18" charset="77"/>
                        </a:rPr>
                        <a:t>800,000</a:t>
                      </a:r>
                    </a:p>
                  </a:txBody>
                  <a:tcPr anchor="ctr">
                    <a:lnL>
                      <a:noFill/>
                    </a:lnL>
                    <a:lnR>
                      <a:noFill/>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200">
                          <a:solidFill>
                            <a:schemeClr val="bg1"/>
                          </a:solidFill>
                          <a:latin typeface="Quicksand" panose="02070303000000060000" pitchFamily="18" charset="77"/>
                        </a:rPr>
                        <a:t>+25%</a:t>
                      </a:r>
                    </a:p>
                  </a:txBody>
                  <a:tcPr anchor="ctr">
                    <a:lnL>
                      <a:noFill/>
                    </a:lnL>
                    <a:lnR w="12700" cap="flat" cmpd="sng" algn="ctr">
                      <a:noFill/>
                      <a:prstDash val="solid"/>
                      <a:miter lim="800000"/>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31597798"/>
                  </a:ext>
                </a:extLst>
              </a:tr>
              <a:tr h="321193">
                <a:tc>
                  <a:txBody>
                    <a:bodyPr/>
                    <a:lstStyle/>
                    <a:p>
                      <a:pPr algn="ctr"/>
                      <a:r>
                        <a:rPr lang="en-US" sz="1200">
                          <a:solidFill>
                            <a:schemeClr val="bg1"/>
                          </a:solidFill>
                          <a:latin typeface="Quicksand" panose="02070303000000060000" pitchFamily="18" charset="77"/>
                        </a:rPr>
                        <a:t>Row heading</a:t>
                      </a:r>
                    </a:p>
                  </a:txBody>
                  <a:tcPr anchor="ctr">
                    <a:lnL w="12700" cap="flat" cmpd="sng" algn="ctr">
                      <a:noFill/>
                      <a:prstDash val="solid"/>
                      <a:miter lim="800000"/>
                    </a:lnL>
                    <a:lnR>
                      <a:noFill/>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200">
                          <a:solidFill>
                            <a:schemeClr val="bg1"/>
                          </a:solidFill>
                          <a:latin typeface="Quicksand" panose="02070303000000060000" pitchFamily="18" charset="77"/>
                        </a:rPr>
                        <a:t>40%</a:t>
                      </a:r>
                    </a:p>
                  </a:txBody>
                  <a:tcPr anchor="ctr">
                    <a:lnL>
                      <a:noFill/>
                    </a:lnL>
                    <a:lnR>
                      <a:noFill/>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200">
                          <a:solidFill>
                            <a:schemeClr val="bg1"/>
                          </a:solidFill>
                          <a:latin typeface="Quicksand" panose="02070303000000060000" pitchFamily="18" charset="77"/>
                        </a:rPr>
                        <a:t>36%</a:t>
                      </a:r>
                    </a:p>
                  </a:txBody>
                  <a:tcPr anchor="ctr">
                    <a:lnL>
                      <a:noFill/>
                    </a:lnL>
                    <a:lnR>
                      <a:noFill/>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200">
                          <a:solidFill>
                            <a:schemeClr val="bg1"/>
                          </a:solidFill>
                          <a:latin typeface="Quicksand" panose="02070303000000060000" pitchFamily="18" charset="77"/>
                        </a:rPr>
                        <a:t>+4%</a:t>
                      </a:r>
                    </a:p>
                  </a:txBody>
                  <a:tcPr anchor="ctr">
                    <a:lnL>
                      <a:noFill/>
                    </a:lnL>
                    <a:lnR w="12700" cap="flat" cmpd="sng" algn="ctr">
                      <a:noFill/>
                      <a:prstDash val="solid"/>
                      <a:miter lim="800000"/>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194376521"/>
                  </a:ext>
                </a:extLst>
              </a:tr>
              <a:tr h="371107">
                <a:tc>
                  <a:txBody>
                    <a:bodyPr/>
                    <a:lstStyle/>
                    <a:p>
                      <a:pPr algn="ctr"/>
                      <a:r>
                        <a:rPr lang="en-US" sz="1200">
                          <a:solidFill>
                            <a:schemeClr val="bg1"/>
                          </a:solidFill>
                          <a:latin typeface="Quicksand" panose="02070303000000060000" pitchFamily="18" charset="77"/>
                        </a:rPr>
                        <a:t>Row result</a:t>
                      </a:r>
                    </a:p>
                  </a:txBody>
                  <a:tcPr anchor="ctr">
                    <a:lnL w="12700" cap="flat" cmpd="sng" algn="ctr">
                      <a:noFill/>
                      <a:prstDash val="solid"/>
                      <a:miter lim="800000"/>
                    </a:lnL>
                    <a:lnR>
                      <a:noFill/>
                    </a:lnR>
                    <a:lnT w="3175" cap="flat" cmpd="sng" algn="ctr">
                      <a:solidFill>
                        <a:schemeClr val="bg1">
                          <a:lumMod val="85000"/>
                        </a:schemeClr>
                      </a:solidFill>
                      <a:prstDash val="solid"/>
                      <a:round/>
                      <a:headEnd type="none" w="med" len="med"/>
                      <a:tailEnd type="none" w="med" len="med"/>
                    </a:lnT>
                    <a:lnB w="12700" cap="flat" cmpd="sng" algn="ctr">
                      <a:noFill/>
                      <a:prstDash val="solid"/>
                      <a:miter lim="800000"/>
                    </a:lnB>
                    <a:lnTlToBr w="12700" cmpd="sng">
                      <a:noFill/>
                      <a:prstDash val="solid"/>
                    </a:lnTlToBr>
                    <a:lnBlToTr w="12700" cmpd="sng">
                      <a:noFill/>
                      <a:prstDash val="solid"/>
                    </a:lnBlToTr>
                    <a:solidFill>
                      <a:srgbClr val="222233">
                        <a:alpha val="25005"/>
                      </a:srgbClr>
                    </a:solidFill>
                  </a:tcPr>
                </a:tc>
                <a:tc>
                  <a:txBody>
                    <a:bodyPr/>
                    <a:lstStyle/>
                    <a:p>
                      <a:pPr algn="ctr"/>
                      <a:r>
                        <a:rPr lang="en-US" sz="1200">
                          <a:solidFill>
                            <a:schemeClr val="bg1"/>
                          </a:solidFill>
                          <a:latin typeface="Quicksand" panose="02070303000000060000" pitchFamily="18" charset="77"/>
                        </a:rPr>
                        <a:t>5,000,000</a:t>
                      </a:r>
                    </a:p>
                  </a:txBody>
                  <a:tcPr anchor="ctr">
                    <a:lnL>
                      <a:noFill/>
                    </a:lnL>
                    <a:lnR>
                      <a:noFill/>
                    </a:lnR>
                    <a:lnT w="3175" cap="flat" cmpd="sng" algn="ctr">
                      <a:solidFill>
                        <a:schemeClr val="bg1">
                          <a:lumMod val="85000"/>
                        </a:schemeClr>
                      </a:solidFill>
                      <a:prstDash val="solid"/>
                      <a:round/>
                      <a:headEnd type="none" w="med" len="med"/>
                      <a:tailEnd type="none" w="med" len="med"/>
                    </a:lnT>
                    <a:lnB w="12700" cap="flat" cmpd="sng" algn="ctr">
                      <a:noFill/>
                      <a:prstDash val="solid"/>
                      <a:miter lim="800000"/>
                    </a:lnB>
                    <a:lnTlToBr w="12700" cmpd="sng">
                      <a:noFill/>
                      <a:prstDash val="solid"/>
                    </a:lnTlToBr>
                    <a:lnBlToTr w="12700" cmpd="sng">
                      <a:noFill/>
                      <a:prstDash val="solid"/>
                    </a:lnBlToTr>
                    <a:solidFill>
                      <a:srgbClr val="222233">
                        <a:alpha val="25005"/>
                      </a:srgbClr>
                    </a:solidFill>
                  </a:tcPr>
                </a:tc>
                <a:tc>
                  <a:txBody>
                    <a:bodyPr/>
                    <a:lstStyle/>
                    <a:p>
                      <a:pPr algn="ctr"/>
                      <a:r>
                        <a:rPr lang="en-US" sz="1200">
                          <a:solidFill>
                            <a:schemeClr val="bg1"/>
                          </a:solidFill>
                          <a:latin typeface="Quicksand" panose="02070303000000060000" pitchFamily="18" charset="77"/>
                        </a:rPr>
                        <a:t>4,500,000</a:t>
                      </a:r>
                    </a:p>
                  </a:txBody>
                  <a:tcPr anchor="ctr">
                    <a:lnL>
                      <a:noFill/>
                    </a:lnL>
                    <a:lnR>
                      <a:noFill/>
                    </a:lnR>
                    <a:lnT w="3175" cap="flat" cmpd="sng" algn="ctr">
                      <a:solidFill>
                        <a:schemeClr val="bg1">
                          <a:lumMod val="85000"/>
                        </a:schemeClr>
                      </a:solidFill>
                      <a:prstDash val="solid"/>
                      <a:round/>
                      <a:headEnd type="none" w="med" len="med"/>
                      <a:tailEnd type="none" w="med" len="med"/>
                    </a:lnT>
                    <a:lnB w="12700" cap="flat" cmpd="sng" algn="ctr">
                      <a:noFill/>
                      <a:prstDash val="solid"/>
                      <a:miter lim="800000"/>
                    </a:lnB>
                    <a:lnTlToBr w="12700" cmpd="sng">
                      <a:noFill/>
                      <a:prstDash val="solid"/>
                    </a:lnTlToBr>
                    <a:lnBlToTr w="12700" cmpd="sng">
                      <a:noFill/>
                      <a:prstDash val="solid"/>
                    </a:lnBlToTr>
                    <a:solidFill>
                      <a:srgbClr val="222233">
                        <a:alpha val="25005"/>
                      </a:srgbClr>
                    </a:solidFill>
                  </a:tcPr>
                </a:tc>
                <a:tc>
                  <a:txBody>
                    <a:bodyPr/>
                    <a:lstStyle/>
                    <a:p>
                      <a:pPr algn="ctr"/>
                      <a:r>
                        <a:rPr lang="en-US" sz="1200">
                          <a:solidFill>
                            <a:schemeClr val="bg1"/>
                          </a:solidFill>
                          <a:latin typeface="Quicksand" panose="02070303000000060000" pitchFamily="18" charset="77"/>
                        </a:rPr>
                        <a:t>+11%</a:t>
                      </a:r>
                    </a:p>
                  </a:txBody>
                  <a:tcPr anchor="ctr">
                    <a:lnL>
                      <a:noFill/>
                    </a:lnL>
                    <a:lnR w="12700" cap="flat" cmpd="sng" algn="ctr">
                      <a:noFill/>
                      <a:prstDash val="solid"/>
                      <a:miter lim="800000"/>
                    </a:lnR>
                    <a:lnT w="3175" cap="flat" cmpd="sng" algn="ctr">
                      <a:solidFill>
                        <a:schemeClr val="bg1">
                          <a:lumMod val="85000"/>
                        </a:schemeClr>
                      </a:solidFill>
                      <a:prstDash val="solid"/>
                      <a:round/>
                      <a:headEnd type="none" w="med" len="med"/>
                      <a:tailEnd type="none" w="med" len="med"/>
                    </a:lnT>
                    <a:lnB w="12700" cap="flat" cmpd="sng" algn="ctr">
                      <a:noFill/>
                      <a:prstDash val="solid"/>
                      <a:miter lim="800000"/>
                    </a:lnB>
                    <a:lnTlToBr w="12700" cmpd="sng">
                      <a:noFill/>
                      <a:prstDash val="solid"/>
                    </a:lnTlToBr>
                    <a:lnBlToTr w="12700" cmpd="sng">
                      <a:noFill/>
                      <a:prstDash val="solid"/>
                    </a:lnBlToTr>
                    <a:solidFill>
                      <a:srgbClr val="222233">
                        <a:alpha val="25005"/>
                      </a:srgbClr>
                    </a:solidFill>
                  </a:tcPr>
                </a:tc>
                <a:extLst>
                  <a:ext uri="{0D108BD9-81ED-4DB2-BD59-A6C34878D82A}">
                    <a16:rowId xmlns:a16="http://schemas.microsoft.com/office/drawing/2014/main" val="1918266800"/>
                  </a:ext>
                </a:extLst>
              </a:tr>
            </a:tbl>
          </a:graphicData>
        </a:graphic>
      </p:graphicFrame>
      <p:sp>
        <p:nvSpPr>
          <p:cNvPr id="6" name="Date Placeholder 1">
            <a:extLst>
              <a:ext uri="{FF2B5EF4-FFF2-40B4-BE49-F238E27FC236}">
                <a16:creationId xmlns:a16="http://schemas.microsoft.com/office/drawing/2014/main" id="{47786F95-6A3D-1A80-49AE-80E2CC1AE9DE}"/>
              </a:ext>
            </a:extLst>
          </p:cNvPr>
          <p:cNvSpPr>
            <a:spLocks noGrp="1"/>
          </p:cNvSpPr>
          <p:nvPr>
            <p:ph type="dt" sz="half" idx="10"/>
          </p:nvPr>
        </p:nvSpPr>
        <p:spPr>
          <a:xfrm>
            <a:off x="9588909" y="6422539"/>
            <a:ext cx="2372360" cy="228600"/>
          </a:xfrm>
          <a:prstGeom prst="rect">
            <a:avLst/>
          </a:prstGeom>
        </p:spPr>
        <p:txBody>
          <a:bodyPr anchor="ctr"/>
          <a:lstStyle>
            <a:lvl1pPr algn="r">
              <a:defRPr sz="1200">
                <a:solidFill>
                  <a:srgbClr val="FDFAFF"/>
                </a:solidFill>
                <a:latin typeface="+mn-lt"/>
              </a:defRPr>
            </a:lvl1pPr>
          </a:lstStyle>
          <a:p>
            <a:r>
              <a:rPr lang="en-GB"/>
              <a:t>© Xoserve </a:t>
            </a:r>
            <a:r>
              <a:rPr lang="en-US"/>
              <a:t>June 2025</a:t>
            </a:r>
          </a:p>
        </p:txBody>
      </p:sp>
    </p:spTree>
    <p:extLst>
      <p:ext uri="{BB962C8B-B14F-4D97-AF65-F5344CB8AC3E}">
        <p14:creationId xmlns:p14="http://schemas.microsoft.com/office/powerpoint/2010/main" val="3341630083"/>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Filler 6">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6E724584-04E2-5AB9-02EA-2D46F9441439}"/>
              </a:ext>
            </a:extLst>
          </p:cNvPr>
          <p:cNvSpPr/>
          <p:nvPr userDrawn="1"/>
        </p:nvSpPr>
        <p:spPr>
          <a:xfrm>
            <a:off x="0" y="0"/>
            <a:ext cx="12192000" cy="6858000"/>
          </a:xfrm>
          <a:prstGeom prst="rect">
            <a:avLst/>
          </a:prstGeom>
          <a:solidFill>
            <a:srgbClr val="22223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descr="A white background with a rainbow of colors&#10;&#10;AI-generated content may be incorrect.">
            <a:extLst>
              <a:ext uri="{FF2B5EF4-FFF2-40B4-BE49-F238E27FC236}">
                <a16:creationId xmlns:a16="http://schemas.microsoft.com/office/drawing/2014/main" id="{62042603-96B8-70E2-314D-7D2E8A67A412}"/>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0" y="6230066"/>
            <a:ext cx="12192000" cy="637765"/>
          </a:xfrm>
          <a:prstGeom prst="rect">
            <a:avLst/>
          </a:prstGeom>
        </p:spPr>
      </p:pic>
      <p:sp>
        <p:nvSpPr>
          <p:cNvPr id="5" name="Title 1">
            <a:extLst>
              <a:ext uri="{FF2B5EF4-FFF2-40B4-BE49-F238E27FC236}">
                <a16:creationId xmlns:a16="http://schemas.microsoft.com/office/drawing/2014/main" id="{AD0B519B-BBBC-3E6B-B3FD-A990F5FAAF53}"/>
              </a:ext>
            </a:extLst>
          </p:cNvPr>
          <p:cNvSpPr>
            <a:spLocks noGrp="1"/>
          </p:cNvSpPr>
          <p:nvPr>
            <p:ph type="title"/>
          </p:nvPr>
        </p:nvSpPr>
        <p:spPr>
          <a:xfrm>
            <a:off x="1095270" y="365125"/>
            <a:ext cx="10634614" cy="637765"/>
          </a:xfrm>
        </p:spPr>
        <p:txBody>
          <a:bodyPr>
            <a:noAutofit/>
          </a:bodyPr>
          <a:lstStyle>
            <a:lvl1pPr>
              <a:defRPr sz="4000">
                <a:solidFill>
                  <a:schemeClr val="bg1"/>
                </a:solidFill>
              </a:defRPr>
            </a:lvl1pPr>
          </a:lstStyle>
          <a:p>
            <a:r>
              <a:rPr lang="en-GB"/>
              <a:t>Click to edit Master title style</a:t>
            </a:r>
            <a:endParaRPr lang="en-US"/>
          </a:p>
        </p:txBody>
      </p:sp>
      <p:sp>
        <p:nvSpPr>
          <p:cNvPr id="12" name="Text Placeholder 29">
            <a:extLst>
              <a:ext uri="{FF2B5EF4-FFF2-40B4-BE49-F238E27FC236}">
                <a16:creationId xmlns:a16="http://schemas.microsoft.com/office/drawing/2014/main" id="{826AD5E9-9AB6-4C89-2163-CB950EA541BD}"/>
              </a:ext>
            </a:extLst>
          </p:cNvPr>
          <p:cNvSpPr>
            <a:spLocks noGrp="1"/>
          </p:cNvSpPr>
          <p:nvPr>
            <p:ph type="body" sz="quarter" idx="14" hasCustomPrompt="1"/>
          </p:nvPr>
        </p:nvSpPr>
        <p:spPr>
          <a:xfrm>
            <a:off x="1095268" y="1105319"/>
            <a:ext cx="10634615" cy="1033831"/>
          </a:xfrm>
        </p:spPr>
        <p:txBody>
          <a:bodyPr anchor="t">
            <a:normAutofit/>
          </a:bodyPr>
          <a:lstStyle>
            <a:lvl1pPr>
              <a:lnSpc>
                <a:spcPct val="100000"/>
              </a:lnSpc>
              <a:spcBef>
                <a:spcPts val="0"/>
              </a:spcBef>
              <a:defRPr sz="1800" b="0">
                <a:solidFill>
                  <a:schemeClr val="bg1"/>
                </a:solidFill>
                <a:latin typeface="+mj-lt"/>
              </a:defRPr>
            </a:lvl1pPr>
          </a:lstStyle>
          <a:p>
            <a:pPr lvl="0"/>
            <a:r>
              <a:rPr lang="en-US"/>
              <a:t>Text Here</a:t>
            </a:r>
          </a:p>
        </p:txBody>
      </p:sp>
      <p:graphicFrame>
        <p:nvGraphicFramePr>
          <p:cNvPr id="13" name="Table Placeholder 3">
            <a:extLst>
              <a:ext uri="{FF2B5EF4-FFF2-40B4-BE49-F238E27FC236}">
                <a16:creationId xmlns:a16="http://schemas.microsoft.com/office/drawing/2014/main" id="{15627A5E-B839-9BBC-355E-AD6C1F3075BF}"/>
              </a:ext>
            </a:extLst>
          </p:cNvPr>
          <p:cNvGraphicFramePr>
            <a:graphicFrameLocks/>
          </p:cNvGraphicFramePr>
          <p:nvPr userDrawn="1">
            <p:extLst>
              <p:ext uri="{D42A27DB-BD31-4B8C-83A1-F6EECF244321}">
                <p14:modId xmlns:p14="http://schemas.microsoft.com/office/powerpoint/2010/main" val="3650800809"/>
              </p:ext>
            </p:extLst>
          </p:nvPr>
        </p:nvGraphicFramePr>
        <p:xfrm>
          <a:off x="416952" y="2830674"/>
          <a:ext cx="11358096" cy="3047613"/>
        </p:xfrm>
        <a:graphic>
          <a:graphicData uri="http://schemas.openxmlformats.org/drawingml/2006/table">
            <a:tbl>
              <a:tblPr firstRow="1" bandRow="1">
                <a:tableStyleId>{7E9639D4-E3E2-4D34-9284-5A2195B3D0D7}</a:tableStyleId>
              </a:tblPr>
              <a:tblGrid>
                <a:gridCol w="2839524">
                  <a:extLst>
                    <a:ext uri="{9D8B030D-6E8A-4147-A177-3AD203B41FA5}">
                      <a16:colId xmlns:a16="http://schemas.microsoft.com/office/drawing/2014/main" val="130956065"/>
                    </a:ext>
                  </a:extLst>
                </a:gridCol>
                <a:gridCol w="2839524">
                  <a:extLst>
                    <a:ext uri="{9D8B030D-6E8A-4147-A177-3AD203B41FA5}">
                      <a16:colId xmlns:a16="http://schemas.microsoft.com/office/drawing/2014/main" val="2749965458"/>
                    </a:ext>
                  </a:extLst>
                </a:gridCol>
                <a:gridCol w="2839524">
                  <a:extLst>
                    <a:ext uri="{9D8B030D-6E8A-4147-A177-3AD203B41FA5}">
                      <a16:colId xmlns:a16="http://schemas.microsoft.com/office/drawing/2014/main" val="2116711163"/>
                    </a:ext>
                  </a:extLst>
                </a:gridCol>
                <a:gridCol w="2839524">
                  <a:extLst>
                    <a:ext uri="{9D8B030D-6E8A-4147-A177-3AD203B41FA5}">
                      <a16:colId xmlns:a16="http://schemas.microsoft.com/office/drawing/2014/main" val="1186885001"/>
                    </a:ext>
                  </a:extLst>
                </a:gridCol>
              </a:tblGrid>
              <a:tr h="553700">
                <a:tc>
                  <a:txBody>
                    <a:bodyPr/>
                    <a:lstStyle/>
                    <a:p>
                      <a:pPr algn="ctr"/>
                      <a:r>
                        <a:rPr lang="en-US" sz="1600">
                          <a:latin typeface="Quicksand" panose="02070303000000060000" pitchFamily="18" charset="77"/>
                        </a:rPr>
                        <a:t>Lorem ipsum</a:t>
                      </a:r>
                    </a:p>
                  </a:txBody>
                  <a:tcPr anchor="ctr">
                    <a:lnL w="12700" cap="flat" cmpd="sng" algn="ctr">
                      <a:noFill/>
                      <a:prstDash val="solid"/>
                      <a:miter lim="800000"/>
                    </a:lnL>
                    <a:lnR>
                      <a:noFill/>
                    </a:lnR>
                    <a:lnT w="12700" cap="flat" cmpd="sng" algn="ctr">
                      <a:noFill/>
                      <a:prstDash val="solid"/>
                      <a:miter lim="800000"/>
                    </a:lnT>
                    <a:lnB w="12700" cap="flat" cmpd="sng" algn="ctr">
                      <a:noFill/>
                      <a:prstDash val="solid"/>
                      <a:miter lim="800000"/>
                    </a:lnB>
                    <a:lnTlToBr w="12700" cmpd="sng">
                      <a:noFill/>
                      <a:prstDash val="solid"/>
                    </a:lnTlToBr>
                    <a:lnBlToTr w="12700" cmpd="sng">
                      <a:noFill/>
                      <a:prstDash val="solid"/>
                    </a:lnBlToTr>
                    <a:solidFill>
                      <a:srgbClr val="5847FC"/>
                    </a:solidFill>
                  </a:tcPr>
                </a:tc>
                <a:tc>
                  <a:txBody>
                    <a:bodyPr/>
                    <a:lstStyle/>
                    <a:p>
                      <a:pPr algn="ctr"/>
                      <a:r>
                        <a:rPr lang="en-US" sz="1600">
                          <a:latin typeface="Quicksand" panose="02070303000000060000" pitchFamily="18" charset="77"/>
                        </a:rPr>
                        <a:t>Heading 1</a:t>
                      </a:r>
                    </a:p>
                  </a:txBody>
                  <a:tcPr anchor="ctr">
                    <a:lnL>
                      <a:noFill/>
                    </a:lnL>
                    <a:lnR>
                      <a:noFill/>
                    </a:lnR>
                    <a:lnT w="12700" cap="flat" cmpd="sng" algn="ctr">
                      <a:noFill/>
                      <a:prstDash val="solid"/>
                      <a:miter lim="800000"/>
                    </a:lnT>
                    <a:lnB w="12700" cap="flat" cmpd="sng" algn="ctr">
                      <a:noFill/>
                      <a:prstDash val="solid"/>
                      <a:miter lim="800000"/>
                    </a:lnB>
                    <a:lnTlToBr w="12700" cmpd="sng">
                      <a:noFill/>
                      <a:prstDash val="solid"/>
                    </a:lnTlToBr>
                    <a:lnBlToTr w="12700" cmpd="sng">
                      <a:noFill/>
                      <a:prstDash val="solid"/>
                    </a:lnBlToTr>
                    <a:solidFill>
                      <a:srgbClr val="5847FC"/>
                    </a:solidFill>
                  </a:tcPr>
                </a:tc>
                <a:tc>
                  <a:txBody>
                    <a:bodyPr/>
                    <a:lstStyle/>
                    <a:p>
                      <a:pPr algn="ctr"/>
                      <a:r>
                        <a:rPr lang="en-US" sz="1600">
                          <a:latin typeface="Quicksand" panose="02070303000000060000" pitchFamily="18" charset="77"/>
                        </a:rPr>
                        <a:t>Heading 2</a:t>
                      </a:r>
                    </a:p>
                  </a:txBody>
                  <a:tcPr anchor="ctr">
                    <a:lnL>
                      <a:noFill/>
                    </a:lnL>
                    <a:lnR>
                      <a:noFill/>
                    </a:lnR>
                    <a:lnT w="12700" cap="flat" cmpd="sng" algn="ctr">
                      <a:noFill/>
                      <a:prstDash val="solid"/>
                      <a:miter lim="800000"/>
                    </a:lnT>
                    <a:lnB w="12700" cap="flat" cmpd="sng" algn="ctr">
                      <a:noFill/>
                      <a:prstDash val="solid"/>
                      <a:miter lim="800000"/>
                    </a:lnB>
                    <a:lnTlToBr w="12700" cmpd="sng">
                      <a:noFill/>
                      <a:prstDash val="solid"/>
                    </a:lnTlToBr>
                    <a:lnBlToTr w="12700" cmpd="sng">
                      <a:noFill/>
                      <a:prstDash val="solid"/>
                    </a:lnBlToTr>
                    <a:solidFill>
                      <a:srgbClr val="5847FC"/>
                    </a:solidFill>
                  </a:tcPr>
                </a:tc>
                <a:tc>
                  <a:txBody>
                    <a:bodyPr/>
                    <a:lstStyle/>
                    <a:p>
                      <a:pPr algn="ctr"/>
                      <a:r>
                        <a:rPr lang="en-US" sz="1600">
                          <a:latin typeface="Quicksand" panose="02070303000000060000" pitchFamily="18" charset="77"/>
                        </a:rPr>
                        <a:t>Heading 3</a:t>
                      </a:r>
                    </a:p>
                  </a:txBody>
                  <a:tcPr anchor="ctr">
                    <a:lnL>
                      <a:noFill/>
                    </a:lnL>
                    <a:lnR w="12700" cap="flat" cmpd="sng" algn="ctr">
                      <a:noFill/>
                      <a:prstDash val="solid"/>
                      <a:miter lim="800000"/>
                    </a:lnR>
                    <a:lnT w="12700" cap="flat" cmpd="sng" algn="ctr">
                      <a:noFill/>
                      <a:prstDash val="solid"/>
                      <a:miter lim="800000"/>
                    </a:lnT>
                    <a:lnB w="12700" cap="flat" cmpd="sng" algn="ctr">
                      <a:noFill/>
                      <a:prstDash val="solid"/>
                      <a:miter lim="800000"/>
                    </a:lnB>
                    <a:lnTlToBr w="12700" cmpd="sng">
                      <a:noFill/>
                      <a:prstDash val="solid"/>
                    </a:lnTlToBr>
                    <a:lnBlToTr w="12700" cmpd="sng">
                      <a:noFill/>
                      <a:prstDash val="solid"/>
                    </a:lnBlToTr>
                    <a:solidFill>
                      <a:srgbClr val="5847FC"/>
                    </a:solidFill>
                  </a:tcPr>
                </a:tc>
                <a:extLst>
                  <a:ext uri="{0D108BD9-81ED-4DB2-BD59-A6C34878D82A}">
                    <a16:rowId xmlns:a16="http://schemas.microsoft.com/office/drawing/2014/main" val="3741017008"/>
                  </a:ext>
                </a:extLst>
              </a:tr>
              <a:tr h="458294">
                <a:tc>
                  <a:txBody>
                    <a:bodyPr/>
                    <a:lstStyle/>
                    <a:p>
                      <a:pPr algn="ctr"/>
                      <a:r>
                        <a:rPr lang="en-US" sz="1600">
                          <a:solidFill>
                            <a:schemeClr val="bg1"/>
                          </a:solidFill>
                          <a:latin typeface="Quicksand" panose="02070303000000060000" pitchFamily="18" charset="77"/>
                        </a:rPr>
                        <a:t>Row heading</a:t>
                      </a:r>
                    </a:p>
                  </a:txBody>
                  <a:tcPr anchor="ctr">
                    <a:lnL w="12700" cap="flat" cmpd="sng" algn="ctr">
                      <a:noFill/>
                      <a:prstDash val="solid"/>
                      <a:miter lim="800000"/>
                    </a:lnL>
                    <a:lnR>
                      <a:noFill/>
                    </a:lnR>
                    <a:lnT w="12700" cap="flat" cmpd="sng" algn="ctr">
                      <a:noFill/>
                      <a:prstDash val="solid"/>
                      <a:miter lim="800000"/>
                    </a:lnT>
                    <a:lnB w="3175"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600">
                          <a:solidFill>
                            <a:schemeClr val="bg1"/>
                          </a:solidFill>
                          <a:latin typeface="Quicksand" panose="02070303000000060000" pitchFamily="18" charset="77"/>
                        </a:rPr>
                        <a:t>2,500,000</a:t>
                      </a:r>
                    </a:p>
                  </a:txBody>
                  <a:tcPr anchor="ctr">
                    <a:lnL>
                      <a:noFill/>
                    </a:lnL>
                    <a:lnR>
                      <a:noFill/>
                    </a:lnR>
                    <a:lnT w="12700" cap="flat" cmpd="sng" algn="ctr">
                      <a:noFill/>
                      <a:prstDash val="solid"/>
                      <a:miter lim="800000"/>
                    </a:lnT>
                    <a:lnB w="3175"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600">
                          <a:solidFill>
                            <a:schemeClr val="bg1"/>
                          </a:solidFill>
                          <a:latin typeface="Quicksand" panose="02070303000000060000" pitchFamily="18" charset="77"/>
                        </a:rPr>
                        <a:t>2,200,000</a:t>
                      </a:r>
                    </a:p>
                  </a:txBody>
                  <a:tcPr anchor="ctr">
                    <a:lnL>
                      <a:noFill/>
                    </a:lnL>
                    <a:lnR>
                      <a:noFill/>
                    </a:lnR>
                    <a:lnT w="12700" cap="flat" cmpd="sng" algn="ctr">
                      <a:noFill/>
                      <a:prstDash val="solid"/>
                      <a:miter lim="800000"/>
                    </a:lnT>
                    <a:lnB w="3175"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600">
                          <a:solidFill>
                            <a:schemeClr val="bg1"/>
                          </a:solidFill>
                          <a:latin typeface="Quicksand" panose="02070303000000060000" pitchFamily="18" charset="77"/>
                        </a:rPr>
                        <a:t>+14%</a:t>
                      </a:r>
                    </a:p>
                  </a:txBody>
                  <a:tcPr anchor="ctr">
                    <a:lnL>
                      <a:noFill/>
                    </a:lnL>
                    <a:lnR w="12700" cap="flat" cmpd="sng" algn="ctr">
                      <a:noFill/>
                      <a:prstDash val="solid"/>
                      <a:miter lim="800000"/>
                    </a:lnR>
                    <a:lnT w="12700" cap="flat" cmpd="sng" algn="ctr">
                      <a:noFill/>
                      <a:prstDash val="solid"/>
                      <a:miter lim="800000"/>
                    </a:lnT>
                    <a:lnB w="3175"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511888340"/>
                  </a:ext>
                </a:extLst>
              </a:tr>
              <a:tr h="485725">
                <a:tc>
                  <a:txBody>
                    <a:bodyPr/>
                    <a:lstStyle/>
                    <a:p>
                      <a:pPr algn="ctr"/>
                      <a:r>
                        <a:rPr lang="en-US" sz="1600">
                          <a:solidFill>
                            <a:schemeClr val="bg1"/>
                          </a:solidFill>
                          <a:latin typeface="Quicksand" panose="02070303000000060000" pitchFamily="18" charset="77"/>
                        </a:rPr>
                        <a:t>Row heading</a:t>
                      </a:r>
                    </a:p>
                  </a:txBody>
                  <a:tcPr anchor="ctr">
                    <a:lnL w="12700" cap="flat" cmpd="sng" algn="ctr">
                      <a:noFill/>
                      <a:prstDash val="solid"/>
                      <a:miter lim="800000"/>
                    </a:lnL>
                    <a:lnR>
                      <a:noFill/>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600">
                          <a:solidFill>
                            <a:schemeClr val="bg1"/>
                          </a:solidFill>
                          <a:latin typeface="Quicksand" panose="02070303000000060000" pitchFamily="18" charset="77"/>
                        </a:rPr>
                        <a:t>1,200,000</a:t>
                      </a:r>
                    </a:p>
                  </a:txBody>
                  <a:tcPr anchor="ctr">
                    <a:lnL>
                      <a:noFill/>
                    </a:lnL>
                    <a:lnR>
                      <a:noFill/>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600">
                          <a:solidFill>
                            <a:schemeClr val="bg1"/>
                          </a:solidFill>
                          <a:latin typeface="Quicksand" panose="02070303000000060000" pitchFamily="18" charset="77"/>
                        </a:rPr>
                        <a:t>1,400,000</a:t>
                      </a:r>
                    </a:p>
                  </a:txBody>
                  <a:tcPr anchor="ctr">
                    <a:lnL>
                      <a:noFill/>
                    </a:lnL>
                    <a:lnR>
                      <a:noFill/>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600">
                          <a:solidFill>
                            <a:schemeClr val="bg1"/>
                          </a:solidFill>
                          <a:latin typeface="Quicksand" panose="02070303000000060000" pitchFamily="18" charset="77"/>
                        </a:rPr>
                        <a:t>-14%</a:t>
                      </a:r>
                    </a:p>
                  </a:txBody>
                  <a:tcPr anchor="ctr">
                    <a:lnL>
                      <a:noFill/>
                    </a:lnL>
                    <a:lnR w="12700" cap="flat" cmpd="sng" algn="ctr">
                      <a:noFill/>
                      <a:prstDash val="solid"/>
                      <a:miter lim="800000"/>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937089168"/>
                  </a:ext>
                </a:extLst>
              </a:tr>
              <a:tr h="532525">
                <a:tc>
                  <a:txBody>
                    <a:bodyPr/>
                    <a:lstStyle/>
                    <a:p>
                      <a:pPr algn="ctr"/>
                      <a:r>
                        <a:rPr lang="en-US" sz="1600">
                          <a:solidFill>
                            <a:schemeClr val="bg1"/>
                          </a:solidFill>
                          <a:latin typeface="Quicksand" panose="02070303000000060000" pitchFamily="18" charset="77"/>
                        </a:rPr>
                        <a:t>Row heading</a:t>
                      </a:r>
                    </a:p>
                  </a:txBody>
                  <a:tcPr anchor="ctr">
                    <a:lnL w="12700" cap="flat" cmpd="sng" algn="ctr">
                      <a:noFill/>
                      <a:prstDash val="solid"/>
                      <a:miter lim="800000"/>
                    </a:lnL>
                    <a:lnR>
                      <a:noFill/>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600">
                          <a:solidFill>
                            <a:schemeClr val="bg1"/>
                          </a:solidFill>
                          <a:latin typeface="Quicksand" panose="02070303000000060000" pitchFamily="18" charset="77"/>
                        </a:rPr>
                        <a:t>1,000,000</a:t>
                      </a:r>
                    </a:p>
                  </a:txBody>
                  <a:tcPr anchor="ctr">
                    <a:lnL>
                      <a:noFill/>
                    </a:lnL>
                    <a:lnR>
                      <a:noFill/>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600">
                          <a:solidFill>
                            <a:schemeClr val="bg1"/>
                          </a:solidFill>
                          <a:latin typeface="Quicksand" panose="02070303000000060000" pitchFamily="18" charset="77"/>
                        </a:rPr>
                        <a:t>800,000</a:t>
                      </a:r>
                    </a:p>
                  </a:txBody>
                  <a:tcPr anchor="ctr">
                    <a:lnL>
                      <a:noFill/>
                    </a:lnL>
                    <a:lnR>
                      <a:noFill/>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600">
                          <a:solidFill>
                            <a:schemeClr val="bg1"/>
                          </a:solidFill>
                          <a:latin typeface="Quicksand" panose="02070303000000060000" pitchFamily="18" charset="77"/>
                        </a:rPr>
                        <a:t>+25%</a:t>
                      </a:r>
                    </a:p>
                  </a:txBody>
                  <a:tcPr anchor="ctr">
                    <a:lnL>
                      <a:noFill/>
                    </a:lnL>
                    <a:lnR w="12700" cap="flat" cmpd="sng" algn="ctr">
                      <a:noFill/>
                      <a:prstDash val="solid"/>
                      <a:miter lim="800000"/>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31597798"/>
                  </a:ext>
                </a:extLst>
              </a:tr>
              <a:tr h="472009">
                <a:tc>
                  <a:txBody>
                    <a:bodyPr/>
                    <a:lstStyle/>
                    <a:p>
                      <a:pPr algn="ctr"/>
                      <a:r>
                        <a:rPr lang="en-US" sz="1600">
                          <a:solidFill>
                            <a:schemeClr val="bg1"/>
                          </a:solidFill>
                          <a:latin typeface="Quicksand" panose="02070303000000060000" pitchFamily="18" charset="77"/>
                        </a:rPr>
                        <a:t>Row heading</a:t>
                      </a:r>
                    </a:p>
                  </a:txBody>
                  <a:tcPr anchor="ctr">
                    <a:lnL w="12700" cap="flat" cmpd="sng" algn="ctr">
                      <a:noFill/>
                      <a:prstDash val="solid"/>
                      <a:miter lim="800000"/>
                    </a:lnL>
                    <a:lnR>
                      <a:noFill/>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600">
                          <a:solidFill>
                            <a:schemeClr val="bg1"/>
                          </a:solidFill>
                          <a:latin typeface="Quicksand" panose="02070303000000060000" pitchFamily="18" charset="77"/>
                        </a:rPr>
                        <a:t>40%</a:t>
                      </a:r>
                    </a:p>
                  </a:txBody>
                  <a:tcPr anchor="ctr">
                    <a:lnL>
                      <a:noFill/>
                    </a:lnL>
                    <a:lnR>
                      <a:noFill/>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600">
                          <a:solidFill>
                            <a:schemeClr val="bg1"/>
                          </a:solidFill>
                          <a:latin typeface="Quicksand" panose="02070303000000060000" pitchFamily="18" charset="77"/>
                        </a:rPr>
                        <a:t>36%</a:t>
                      </a:r>
                    </a:p>
                  </a:txBody>
                  <a:tcPr anchor="ctr">
                    <a:lnL>
                      <a:noFill/>
                    </a:lnL>
                    <a:lnR>
                      <a:noFill/>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600">
                          <a:solidFill>
                            <a:schemeClr val="bg1"/>
                          </a:solidFill>
                          <a:latin typeface="Quicksand" panose="02070303000000060000" pitchFamily="18" charset="77"/>
                        </a:rPr>
                        <a:t>+4%</a:t>
                      </a:r>
                    </a:p>
                  </a:txBody>
                  <a:tcPr anchor="ctr">
                    <a:lnL>
                      <a:noFill/>
                    </a:lnL>
                    <a:lnR w="12700" cap="flat" cmpd="sng" algn="ctr">
                      <a:noFill/>
                      <a:prstDash val="solid"/>
                      <a:miter lim="800000"/>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194376521"/>
                  </a:ext>
                </a:extLst>
              </a:tr>
              <a:tr h="545360">
                <a:tc>
                  <a:txBody>
                    <a:bodyPr/>
                    <a:lstStyle/>
                    <a:p>
                      <a:pPr algn="ctr"/>
                      <a:r>
                        <a:rPr lang="en-US" sz="1600">
                          <a:solidFill>
                            <a:schemeClr val="bg1"/>
                          </a:solidFill>
                          <a:latin typeface="Quicksand" panose="02070303000000060000" pitchFamily="18" charset="77"/>
                        </a:rPr>
                        <a:t>Row result</a:t>
                      </a:r>
                    </a:p>
                  </a:txBody>
                  <a:tcPr anchor="ctr">
                    <a:lnL w="12700" cap="flat" cmpd="sng" algn="ctr">
                      <a:noFill/>
                      <a:prstDash val="solid"/>
                      <a:miter lim="800000"/>
                    </a:lnL>
                    <a:lnR>
                      <a:noFill/>
                    </a:lnR>
                    <a:lnT w="3175" cap="flat" cmpd="sng" algn="ctr">
                      <a:solidFill>
                        <a:schemeClr val="bg1">
                          <a:lumMod val="85000"/>
                        </a:schemeClr>
                      </a:solidFill>
                      <a:prstDash val="solid"/>
                      <a:round/>
                      <a:headEnd type="none" w="med" len="med"/>
                      <a:tailEnd type="none" w="med" len="med"/>
                    </a:lnT>
                    <a:lnB w="12700" cap="flat" cmpd="sng" algn="ctr">
                      <a:noFill/>
                      <a:prstDash val="solid"/>
                      <a:miter lim="800000"/>
                    </a:lnB>
                    <a:lnTlToBr w="12700" cmpd="sng">
                      <a:noFill/>
                      <a:prstDash val="solid"/>
                    </a:lnTlToBr>
                    <a:lnBlToTr w="12700" cmpd="sng">
                      <a:noFill/>
                      <a:prstDash val="solid"/>
                    </a:lnBlToTr>
                    <a:solidFill>
                      <a:schemeClr val="bg1">
                        <a:lumMod val="85000"/>
                        <a:alpha val="49733"/>
                      </a:schemeClr>
                    </a:solidFill>
                  </a:tcPr>
                </a:tc>
                <a:tc>
                  <a:txBody>
                    <a:bodyPr/>
                    <a:lstStyle/>
                    <a:p>
                      <a:pPr algn="ctr"/>
                      <a:r>
                        <a:rPr lang="en-US" sz="1600">
                          <a:solidFill>
                            <a:schemeClr val="bg1"/>
                          </a:solidFill>
                          <a:latin typeface="Quicksand" panose="02070303000000060000" pitchFamily="18" charset="77"/>
                        </a:rPr>
                        <a:t>5,000,000</a:t>
                      </a:r>
                    </a:p>
                  </a:txBody>
                  <a:tcPr anchor="ctr">
                    <a:lnL>
                      <a:noFill/>
                    </a:lnL>
                    <a:lnR>
                      <a:noFill/>
                    </a:lnR>
                    <a:lnT w="3175" cap="flat" cmpd="sng" algn="ctr">
                      <a:solidFill>
                        <a:schemeClr val="bg1">
                          <a:lumMod val="85000"/>
                        </a:schemeClr>
                      </a:solidFill>
                      <a:prstDash val="solid"/>
                      <a:round/>
                      <a:headEnd type="none" w="med" len="med"/>
                      <a:tailEnd type="none" w="med" len="med"/>
                    </a:lnT>
                    <a:lnB w="12700" cap="flat" cmpd="sng" algn="ctr">
                      <a:noFill/>
                      <a:prstDash val="solid"/>
                      <a:miter lim="800000"/>
                    </a:lnB>
                    <a:lnTlToBr w="12700" cmpd="sng">
                      <a:noFill/>
                      <a:prstDash val="solid"/>
                    </a:lnTlToBr>
                    <a:lnBlToTr w="12700" cmpd="sng">
                      <a:noFill/>
                      <a:prstDash val="solid"/>
                    </a:lnBlToTr>
                    <a:solidFill>
                      <a:schemeClr val="bg1">
                        <a:lumMod val="85000"/>
                        <a:alpha val="49733"/>
                      </a:schemeClr>
                    </a:solidFill>
                  </a:tcPr>
                </a:tc>
                <a:tc>
                  <a:txBody>
                    <a:bodyPr/>
                    <a:lstStyle/>
                    <a:p>
                      <a:pPr algn="ctr"/>
                      <a:r>
                        <a:rPr lang="en-US" sz="1600">
                          <a:solidFill>
                            <a:schemeClr val="bg1"/>
                          </a:solidFill>
                          <a:latin typeface="Quicksand" panose="02070303000000060000" pitchFamily="18" charset="77"/>
                        </a:rPr>
                        <a:t>4,500,000</a:t>
                      </a:r>
                    </a:p>
                  </a:txBody>
                  <a:tcPr anchor="ctr">
                    <a:lnL>
                      <a:noFill/>
                    </a:lnL>
                    <a:lnR>
                      <a:noFill/>
                    </a:lnR>
                    <a:lnT w="3175" cap="flat" cmpd="sng" algn="ctr">
                      <a:solidFill>
                        <a:schemeClr val="bg1">
                          <a:lumMod val="85000"/>
                        </a:schemeClr>
                      </a:solidFill>
                      <a:prstDash val="solid"/>
                      <a:round/>
                      <a:headEnd type="none" w="med" len="med"/>
                      <a:tailEnd type="none" w="med" len="med"/>
                    </a:lnT>
                    <a:lnB w="12700" cap="flat" cmpd="sng" algn="ctr">
                      <a:noFill/>
                      <a:prstDash val="solid"/>
                      <a:miter lim="800000"/>
                    </a:lnB>
                    <a:lnTlToBr w="12700" cmpd="sng">
                      <a:noFill/>
                      <a:prstDash val="solid"/>
                    </a:lnTlToBr>
                    <a:lnBlToTr w="12700" cmpd="sng">
                      <a:noFill/>
                      <a:prstDash val="solid"/>
                    </a:lnBlToTr>
                    <a:solidFill>
                      <a:schemeClr val="bg1">
                        <a:lumMod val="85000"/>
                        <a:alpha val="49733"/>
                      </a:schemeClr>
                    </a:solidFill>
                  </a:tcPr>
                </a:tc>
                <a:tc>
                  <a:txBody>
                    <a:bodyPr/>
                    <a:lstStyle/>
                    <a:p>
                      <a:pPr algn="ctr"/>
                      <a:r>
                        <a:rPr lang="en-US" sz="1600">
                          <a:solidFill>
                            <a:schemeClr val="bg1"/>
                          </a:solidFill>
                          <a:latin typeface="Quicksand" panose="02070303000000060000" pitchFamily="18" charset="77"/>
                        </a:rPr>
                        <a:t>+11%</a:t>
                      </a:r>
                    </a:p>
                  </a:txBody>
                  <a:tcPr anchor="ctr">
                    <a:lnL>
                      <a:noFill/>
                    </a:lnL>
                    <a:lnR w="12700" cap="flat" cmpd="sng" algn="ctr">
                      <a:noFill/>
                      <a:prstDash val="solid"/>
                      <a:miter lim="800000"/>
                    </a:lnR>
                    <a:lnT w="3175" cap="flat" cmpd="sng" algn="ctr">
                      <a:solidFill>
                        <a:schemeClr val="bg1">
                          <a:lumMod val="85000"/>
                        </a:schemeClr>
                      </a:solidFill>
                      <a:prstDash val="solid"/>
                      <a:round/>
                      <a:headEnd type="none" w="med" len="med"/>
                      <a:tailEnd type="none" w="med" len="med"/>
                    </a:lnT>
                    <a:lnB w="12700" cap="flat" cmpd="sng" algn="ctr">
                      <a:noFill/>
                      <a:prstDash val="solid"/>
                      <a:miter lim="800000"/>
                    </a:lnB>
                    <a:lnTlToBr w="12700" cmpd="sng">
                      <a:noFill/>
                      <a:prstDash val="solid"/>
                    </a:lnTlToBr>
                    <a:lnBlToTr w="12700" cmpd="sng">
                      <a:noFill/>
                      <a:prstDash val="solid"/>
                    </a:lnBlToTr>
                    <a:solidFill>
                      <a:schemeClr val="bg1">
                        <a:lumMod val="85000"/>
                        <a:alpha val="49733"/>
                      </a:schemeClr>
                    </a:solidFill>
                  </a:tcPr>
                </a:tc>
                <a:extLst>
                  <a:ext uri="{0D108BD9-81ED-4DB2-BD59-A6C34878D82A}">
                    <a16:rowId xmlns:a16="http://schemas.microsoft.com/office/drawing/2014/main" val="1918266800"/>
                  </a:ext>
                </a:extLst>
              </a:tr>
            </a:tbl>
          </a:graphicData>
        </a:graphic>
      </p:graphicFrame>
      <p:pic>
        <p:nvPicPr>
          <p:cNvPr id="4" name="Picture 3" descr="A black and blue symbol&#10;&#10;AI-generated content may be incorrect.">
            <a:extLst>
              <a:ext uri="{FF2B5EF4-FFF2-40B4-BE49-F238E27FC236}">
                <a16:creationId xmlns:a16="http://schemas.microsoft.com/office/drawing/2014/main" id="{489C673C-A585-C038-3AE2-FE29DA4CB1CD}"/>
              </a:ext>
            </a:extLst>
          </p:cNvPr>
          <p:cNvPicPr>
            <a:picLocks noChangeAspect="1"/>
          </p:cNvPicPr>
          <p:nvPr userDrawn="1"/>
        </p:nvPicPr>
        <p:blipFill>
          <a:blip r:embed="rId3" cstate="screen">
            <a:extLst>
              <a:ext uri="{BEBA8EAE-BF5A-486C-A8C5-ECC9F3942E4B}">
                <a14:imgProps xmlns:a14="http://schemas.microsoft.com/office/drawing/2010/main">
                  <a14:imgLayer r:embed="rId4">
                    <a14:imgEffect>
                      <a14:brightnessContrast bright="100000"/>
                    </a14:imgEffect>
                  </a14:imgLayer>
                </a14:imgProps>
              </a:ext>
              <a:ext uri="{28A0092B-C50C-407E-A947-70E740481C1C}">
                <a14:useLocalDpi xmlns:a14="http://schemas.microsoft.com/office/drawing/2010/main"/>
              </a:ext>
            </a:extLst>
          </a:blip>
          <a:stretch>
            <a:fillRect/>
          </a:stretch>
        </p:blipFill>
        <p:spPr>
          <a:xfrm>
            <a:off x="371789" y="439420"/>
            <a:ext cx="553782" cy="489174"/>
          </a:xfrm>
          <a:prstGeom prst="rect">
            <a:avLst/>
          </a:prstGeom>
        </p:spPr>
      </p:pic>
      <p:sp>
        <p:nvSpPr>
          <p:cNvPr id="3" name="Date Placeholder 1">
            <a:extLst>
              <a:ext uri="{FF2B5EF4-FFF2-40B4-BE49-F238E27FC236}">
                <a16:creationId xmlns:a16="http://schemas.microsoft.com/office/drawing/2014/main" id="{FD9FE0DC-1494-9FB6-B95A-A625B9FD4986}"/>
              </a:ext>
            </a:extLst>
          </p:cNvPr>
          <p:cNvSpPr>
            <a:spLocks noGrp="1"/>
          </p:cNvSpPr>
          <p:nvPr>
            <p:ph type="dt" sz="half" idx="10"/>
          </p:nvPr>
        </p:nvSpPr>
        <p:spPr>
          <a:xfrm>
            <a:off x="9588909" y="6422539"/>
            <a:ext cx="2372360" cy="228600"/>
          </a:xfrm>
          <a:prstGeom prst="rect">
            <a:avLst/>
          </a:prstGeom>
        </p:spPr>
        <p:txBody>
          <a:bodyPr anchor="ctr"/>
          <a:lstStyle>
            <a:lvl1pPr algn="r">
              <a:defRPr sz="1200">
                <a:solidFill>
                  <a:srgbClr val="FDFAFF"/>
                </a:solidFill>
                <a:latin typeface="+mn-lt"/>
              </a:defRPr>
            </a:lvl1pPr>
          </a:lstStyle>
          <a:p>
            <a:r>
              <a:rPr lang="en-GB"/>
              <a:t>© Xoserve </a:t>
            </a:r>
            <a:r>
              <a:rPr lang="en-US"/>
              <a:t>June 2025</a:t>
            </a:r>
          </a:p>
        </p:txBody>
      </p:sp>
    </p:spTree>
    <p:extLst>
      <p:ext uri="{BB962C8B-B14F-4D97-AF65-F5344CB8AC3E}">
        <p14:creationId xmlns:p14="http://schemas.microsoft.com/office/powerpoint/2010/main" val="3259848779"/>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Filler 7">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6E724584-04E2-5AB9-02EA-2D46F9441439}"/>
              </a:ext>
            </a:extLst>
          </p:cNvPr>
          <p:cNvSpPr/>
          <p:nvPr userDrawn="1"/>
        </p:nvSpPr>
        <p:spPr>
          <a:xfrm>
            <a:off x="0" y="0"/>
            <a:ext cx="12192000" cy="6858000"/>
          </a:xfrm>
          <a:prstGeom prst="rect">
            <a:avLst/>
          </a:prstGeom>
          <a:solidFill>
            <a:srgbClr val="22223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itle 1">
            <a:extLst>
              <a:ext uri="{FF2B5EF4-FFF2-40B4-BE49-F238E27FC236}">
                <a16:creationId xmlns:a16="http://schemas.microsoft.com/office/drawing/2014/main" id="{AD0B519B-BBBC-3E6B-B3FD-A990F5FAAF53}"/>
              </a:ext>
            </a:extLst>
          </p:cNvPr>
          <p:cNvSpPr>
            <a:spLocks noGrp="1"/>
          </p:cNvSpPr>
          <p:nvPr>
            <p:ph type="title"/>
          </p:nvPr>
        </p:nvSpPr>
        <p:spPr>
          <a:xfrm>
            <a:off x="1095270" y="365125"/>
            <a:ext cx="10634614" cy="637765"/>
          </a:xfrm>
        </p:spPr>
        <p:txBody>
          <a:bodyPr>
            <a:noAutofit/>
          </a:bodyPr>
          <a:lstStyle>
            <a:lvl1pPr>
              <a:defRPr sz="4000">
                <a:solidFill>
                  <a:schemeClr val="bg1"/>
                </a:solidFill>
              </a:defRPr>
            </a:lvl1pPr>
          </a:lstStyle>
          <a:p>
            <a:r>
              <a:rPr lang="en-GB"/>
              <a:t>Click to edit Master title style</a:t>
            </a:r>
            <a:endParaRPr lang="en-US"/>
          </a:p>
        </p:txBody>
      </p:sp>
      <p:pic>
        <p:nvPicPr>
          <p:cNvPr id="4" name="Picture 3" descr="A black and blue symbol&#10;&#10;AI-generated content may be incorrect.">
            <a:extLst>
              <a:ext uri="{FF2B5EF4-FFF2-40B4-BE49-F238E27FC236}">
                <a16:creationId xmlns:a16="http://schemas.microsoft.com/office/drawing/2014/main" id="{489C673C-A585-C038-3AE2-FE29DA4CB1CD}"/>
              </a:ext>
            </a:extLst>
          </p:cNvPr>
          <p:cNvPicPr>
            <a:picLocks noChangeAspect="1"/>
          </p:cNvPicPr>
          <p:nvPr userDrawn="1"/>
        </p:nvPicPr>
        <p:blipFill>
          <a:blip r:embed="rId2" cstate="screen">
            <a:extLst>
              <a:ext uri="{BEBA8EAE-BF5A-486C-A8C5-ECC9F3942E4B}">
                <a14:imgProps xmlns:a14="http://schemas.microsoft.com/office/drawing/2010/main">
                  <a14:imgLayer r:embed="rId3">
                    <a14:imgEffect>
                      <a14:brightnessContrast bright="100000"/>
                    </a14:imgEffect>
                  </a14:imgLayer>
                </a14:imgProps>
              </a:ext>
              <a:ext uri="{28A0092B-C50C-407E-A947-70E740481C1C}">
                <a14:useLocalDpi xmlns:a14="http://schemas.microsoft.com/office/drawing/2010/main"/>
              </a:ext>
            </a:extLst>
          </a:blip>
          <a:stretch>
            <a:fillRect/>
          </a:stretch>
        </p:blipFill>
        <p:spPr>
          <a:xfrm>
            <a:off x="371789" y="439420"/>
            <a:ext cx="553782" cy="489174"/>
          </a:xfrm>
          <a:prstGeom prst="rect">
            <a:avLst/>
          </a:prstGeom>
        </p:spPr>
      </p:pic>
      <p:sp>
        <p:nvSpPr>
          <p:cNvPr id="3" name="Oval 2">
            <a:extLst>
              <a:ext uri="{FF2B5EF4-FFF2-40B4-BE49-F238E27FC236}">
                <a16:creationId xmlns:a16="http://schemas.microsoft.com/office/drawing/2014/main" id="{9CD2DA62-FC63-7BEA-C298-14D3F54F0313}"/>
              </a:ext>
            </a:extLst>
          </p:cNvPr>
          <p:cNvSpPr/>
          <p:nvPr userDrawn="1"/>
        </p:nvSpPr>
        <p:spPr>
          <a:xfrm>
            <a:off x="2676497" y="2229146"/>
            <a:ext cx="3525608" cy="3525608"/>
          </a:xfrm>
          <a:prstGeom prst="ellipse">
            <a:avLst/>
          </a:prstGeom>
          <a:noFill/>
          <a:ln w="31750">
            <a:solidFill>
              <a:srgbClr val="57BAE5"/>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a:extLst>
              <a:ext uri="{FF2B5EF4-FFF2-40B4-BE49-F238E27FC236}">
                <a16:creationId xmlns:a16="http://schemas.microsoft.com/office/drawing/2014/main" id="{399E08D7-7313-4C2E-E9C1-8CDA141057D2}"/>
              </a:ext>
            </a:extLst>
          </p:cNvPr>
          <p:cNvSpPr/>
          <p:nvPr userDrawn="1"/>
        </p:nvSpPr>
        <p:spPr>
          <a:xfrm>
            <a:off x="6202105" y="1111956"/>
            <a:ext cx="2520778" cy="2520778"/>
          </a:xfrm>
          <a:prstGeom prst="ellipse">
            <a:avLst/>
          </a:prstGeom>
          <a:noFill/>
          <a:ln w="31750">
            <a:solidFill>
              <a:srgbClr val="EE45AC"/>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a:extLst>
              <a:ext uri="{FF2B5EF4-FFF2-40B4-BE49-F238E27FC236}">
                <a16:creationId xmlns:a16="http://schemas.microsoft.com/office/drawing/2014/main" id="{FD88032E-359D-2F31-F9D9-67791D34DA0C}"/>
              </a:ext>
            </a:extLst>
          </p:cNvPr>
          <p:cNvSpPr/>
          <p:nvPr userDrawn="1"/>
        </p:nvSpPr>
        <p:spPr>
          <a:xfrm>
            <a:off x="6298899" y="3980343"/>
            <a:ext cx="2327190" cy="2327190"/>
          </a:xfrm>
          <a:prstGeom prst="ellipse">
            <a:avLst/>
          </a:prstGeom>
          <a:noFill/>
          <a:ln w="31750">
            <a:solidFill>
              <a:srgbClr val="6680FF"/>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 Placeholder 29">
            <a:extLst>
              <a:ext uri="{FF2B5EF4-FFF2-40B4-BE49-F238E27FC236}">
                <a16:creationId xmlns:a16="http://schemas.microsoft.com/office/drawing/2014/main" id="{A1F2F14F-C076-128F-CF13-F4989797EA5A}"/>
              </a:ext>
            </a:extLst>
          </p:cNvPr>
          <p:cNvSpPr>
            <a:spLocks noGrp="1"/>
          </p:cNvSpPr>
          <p:nvPr>
            <p:ph type="body" sz="quarter" idx="16" hasCustomPrompt="1"/>
          </p:nvPr>
        </p:nvSpPr>
        <p:spPr>
          <a:xfrm>
            <a:off x="3125165" y="2960821"/>
            <a:ext cx="2720050" cy="546100"/>
          </a:xfrm>
        </p:spPr>
        <p:txBody>
          <a:bodyPr anchor="ctr">
            <a:normAutofit/>
          </a:bodyPr>
          <a:lstStyle>
            <a:lvl1pPr algn="ctr">
              <a:lnSpc>
                <a:spcPct val="100000"/>
              </a:lnSpc>
              <a:spcBef>
                <a:spcPts val="0"/>
              </a:spcBef>
              <a:defRPr sz="1600" b="0">
                <a:solidFill>
                  <a:schemeClr val="bg1"/>
                </a:solidFill>
                <a:latin typeface="+mn-lt"/>
              </a:defRPr>
            </a:lvl1pPr>
          </a:lstStyle>
          <a:p>
            <a:pPr lvl="0"/>
            <a:r>
              <a:rPr lang="en-US"/>
              <a:t>Text Here</a:t>
            </a:r>
          </a:p>
        </p:txBody>
      </p:sp>
      <p:sp>
        <p:nvSpPr>
          <p:cNvPr id="16" name="Text Placeholder 29">
            <a:extLst>
              <a:ext uri="{FF2B5EF4-FFF2-40B4-BE49-F238E27FC236}">
                <a16:creationId xmlns:a16="http://schemas.microsoft.com/office/drawing/2014/main" id="{B256D495-7EA6-809F-D9AF-7966C2C39AF9}"/>
              </a:ext>
            </a:extLst>
          </p:cNvPr>
          <p:cNvSpPr>
            <a:spLocks noGrp="1"/>
          </p:cNvSpPr>
          <p:nvPr>
            <p:ph type="body" sz="quarter" idx="17" hasCustomPrompt="1"/>
          </p:nvPr>
        </p:nvSpPr>
        <p:spPr>
          <a:xfrm>
            <a:off x="3125165" y="4460127"/>
            <a:ext cx="2720050" cy="546100"/>
          </a:xfrm>
        </p:spPr>
        <p:txBody>
          <a:bodyPr anchor="ctr">
            <a:normAutofit/>
          </a:bodyPr>
          <a:lstStyle>
            <a:lvl1pPr algn="ctr">
              <a:lnSpc>
                <a:spcPct val="100000"/>
              </a:lnSpc>
              <a:spcBef>
                <a:spcPts val="0"/>
              </a:spcBef>
              <a:defRPr sz="1600" b="0">
                <a:solidFill>
                  <a:schemeClr val="bg1"/>
                </a:solidFill>
                <a:latin typeface="+mn-lt"/>
              </a:defRPr>
            </a:lvl1pPr>
          </a:lstStyle>
          <a:p>
            <a:pPr lvl="0"/>
            <a:r>
              <a:rPr lang="en-US"/>
              <a:t>Text Here</a:t>
            </a:r>
          </a:p>
        </p:txBody>
      </p:sp>
      <p:sp>
        <p:nvSpPr>
          <p:cNvPr id="17" name="Text Placeholder 29">
            <a:extLst>
              <a:ext uri="{FF2B5EF4-FFF2-40B4-BE49-F238E27FC236}">
                <a16:creationId xmlns:a16="http://schemas.microsoft.com/office/drawing/2014/main" id="{BED6493C-7925-C789-B900-5451582B2A2C}"/>
              </a:ext>
            </a:extLst>
          </p:cNvPr>
          <p:cNvSpPr>
            <a:spLocks noGrp="1"/>
          </p:cNvSpPr>
          <p:nvPr>
            <p:ph type="body" sz="quarter" idx="18" hasCustomPrompt="1"/>
          </p:nvPr>
        </p:nvSpPr>
        <p:spPr>
          <a:xfrm>
            <a:off x="6778575" y="4147644"/>
            <a:ext cx="1474174" cy="546100"/>
          </a:xfrm>
        </p:spPr>
        <p:txBody>
          <a:bodyPr anchor="ctr">
            <a:normAutofit/>
          </a:bodyPr>
          <a:lstStyle>
            <a:lvl1pPr algn="ctr">
              <a:lnSpc>
                <a:spcPct val="100000"/>
              </a:lnSpc>
              <a:spcBef>
                <a:spcPts val="0"/>
              </a:spcBef>
              <a:defRPr sz="1600" b="0">
                <a:solidFill>
                  <a:schemeClr val="bg1"/>
                </a:solidFill>
                <a:latin typeface="+mn-lt"/>
              </a:defRPr>
            </a:lvl1pPr>
          </a:lstStyle>
          <a:p>
            <a:pPr lvl="0"/>
            <a:r>
              <a:rPr lang="en-US"/>
              <a:t>Text Here</a:t>
            </a:r>
          </a:p>
        </p:txBody>
      </p:sp>
      <p:sp>
        <p:nvSpPr>
          <p:cNvPr id="18" name="Text Placeholder 29">
            <a:extLst>
              <a:ext uri="{FF2B5EF4-FFF2-40B4-BE49-F238E27FC236}">
                <a16:creationId xmlns:a16="http://schemas.microsoft.com/office/drawing/2014/main" id="{AD8CAF56-6A19-798B-61D7-20EE514FE963}"/>
              </a:ext>
            </a:extLst>
          </p:cNvPr>
          <p:cNvSpPr>
            <a:spLocks noGrp="1"/>
          </p:cNvSpPr>
          <p:nvPr>
            <p:ph type="body" sz="quarter" idx="19" hasCustomPrompt="1"/>
          </p:nvPr>
        </p:nvSpPr>
        <p:spPr>
          <a:xfrm>
            <a:off x="6685977" y="5547467"/>
            <a:ext cx="1659370" cy="546100"/>
          </a:xfrm>
        </p:spPr>
        <p:txBody>
          <a:bodyPr anchor="ctr">
            <a:normAutofit/>
          </a:bodyPr>
          <a:lstStyle>
            <a:lvl1pPr algn="ctr">
              <a:lnSpc>
                <a:spcPct val="100000"/>
              </a:lnSpc>
              <a:spcBef>
                <a:spcPts val="0"/>
              </a:spcBef>
              <a:defRPr sz="1600" b="0">
                <a:solidFill>
                  <a:schemeClr val="bg1"/>
                </a:solidFill>
                <a:latin typeface="+mn-lt"/>
              </a:defRPr>
            </a:lvl1pPr>
          </a:lstStyle>
          <a:p>
            <a:pPr lvl="0"/>
            <a:r>
              <a:rPr lang="en-US"/>
              <a:t>Text Here</a:t>
            </a:r>
          </a:p>
        </p:txBody>
      </p:sp>
      <p:sp>
        <p:nvSpPr>
          <p:cNvPr id="19" name="Text Placeholder 29">
            <a:extLst>
              <a:ext uri="{FF2B5EF4-FFF2-40B4-BE49-F238E27FC236}">
                <a16:creationId xmlns:a16="http://schemas.microsoft.com/office/drawing/2014/main" id="{20D97F04-0646-DA33-B613-1C542FF8ECB0}"/>
              </a:ext>
            </a:extLst>
          </p:cNvPr>
          <p:cNvSpPr>
            <a:spLocks noGrp="1"/>
          </p:cNvSpPr>
          <p:nvPr>
            <p:ph type="body" sz="quarter" idx="20" hasCustomPrompt="1"/>
          </p:nvPr>
        </p:nvSpPr>
        <p:spPr>
          <a:xfrm>
            <a:off x="6778575" y="1412732"/>
            <a:ext cx="1474174" cy="546100"/>
          </a:xfrm>
        </p:spPr>
        <p:txBody>
          <a:bodyPr anchor="ctr">
            <a:normAutofit/>
          </a:bodyPr>
          <a:lstStyle>
            <a:lvl1pPr algn="ctr">
              <a:lnSpc>
                <a:spcPct val="100000"/>
              </a:lnSpc>
              <a:spcBef>
                <a:spcPts val="0"/>
              </a:spcBef>
              <a:defRPr sz="1600" b="0">
                <a:solidFill>
                  <a:schemeClr val="bg1"/>
                </a:solidFill>
                <a:latin typeface="+mn-lt"/>
              </a:defRPr>
            </a:lvl1pPr>
          </a:lstStyle>
          <a:p>
            <a:pPr lvl="0"/>
            <a:r>
              <a:rPr lang="en-US"/>
              <a:t>Text Here</a:t>
            </a:r>
          </a:p>
        </p:txBody>
      </p:sp>
      <p:sp>
        <p:nvSpPr>
          <p:cNvPr id="20" name="Text Placeholder 29">
            <a:extLst>
              <a:ext uri="{FF2B5EF4-FFF2-40B4-BE49-F238E27FC236}">
                <a16:creationId xmlns:a16="http://schemas.microsoft.com/office/drawing/2014/main" id="{17B65874-AF7F-9E0C-B2C3-1654E19D75D6}"/>
              </a:ext>
            </a:extLst>
          </p:cNvPr>
          <p:cNvSpPr>
            <a:spLocks noGrp="1"/>
          </p:cNvSpPr>
          <p:nvPr>
            <p:ph type="body" sz="quarter" idx="21" hasCustomPrompt="1"/>
          </p:nvPr>
        </p:nvSpPr>
        <p:spPr>
          <a:xfrm>
            <a:off x="6685977" y="2812555"/>
            <a:ext cx="1659370" cy="546100"/>
          </a:xfrm>
        </p:spPr>
        <p:txBody>
          <a:bodyPr anchor="ctr">
            <a:normAutofit/>
          </a:bodyPr>
          <a:lstStyle>
            <a:lvl1pPr algn="ctr">
              <a:lnSpc>
                <a:spcPct val="100000"/>
              </a:lnSpc>
              <a:spcBef>
                <a:spcPts val="0"/>
              </a:spcBef>
              <a:defRPr sz="1600" b="0">
                <a:solidFill>
                  <a:schemeClr val="bg1"/>
                </a:solidFill>
                <a:latin typeface="+mn-lt"/>
              </a:defRPr>
            </a:lvl1pPr>
          </a:lstStyle>
          <a:p>
            <a:pPr lvl="0"/>
            <a:r>
              <a:rPr lang="en-US"/>
              <a:t>Text Here</a:t>
            </a:r>
          </a:p>
        </p:txBody>
      </p:sp>
      <p:sp>
        <p:nvSpPr>
          <p:cNvPr id="22" name="Text Placeholder 29">
            <a:extLst>
              <a:ext uri="{FF2B5EF4-FFF2-40B4-BE49-F238E27FC236}">
                <a16:creationId xmlns:a16="http://schemas.microsoft.com/office/drawing/2014/main" id="{6D8FDF9B-D4FA-6EE0-6A8B-CEC9DD79C77F}"/>
              </a:ext>
            </a:extLst>
          </p:cNvPr>
          <p:cNvSpPr>
            <a:spLocks noGrp="1"/>
          </p:cNvSpPr>
          <p:nvPr>
            <p:ph type="body" sz="quarter" idx="22" hasCustomPrompt="1"/>
          </p:nvPr>
        </p:nvSpPr>
        <p:spPr>
          <a:xfrm>
            <a:off x="6039279" y="2098209"/>
            <a:ext cx="2839323" cy="546100"/>
          </a:xfrm>
        </p:spPr>
        <p:txBody>
          <a:bodyPr anchor="ctr">
            <a:noAutofit/>
          </a:bodyPr>
          <a:lstStyle>
            <a:lvl1pPr algn="ctr">
              <a:lnSpc>
                <a:spcPct val="100000"/>
              </a:lnSpc>
              <a:spcBef>
                <a:spcPts val="0"/>
              </a:spcBef>
              <a:defRPr sz="4000" b="0">
                <a:solidFill>
                  <a:schemeClr val="bg1"/>
                </a:solidFill>
                <a:latin typeface="+mj-lt"/>
              </a:defRPr>
            </a:lvl1pPr>
          </a:lstStyle>
          <a:p>
            <a:pPr lvl="0"/>
            <a:r>
              <a:rPr lang="en-US"/>
              <a:t>Text Here</a:t>
            </a:r>
          </a:p>
        </p:txBody>
      </p:sp>
      <p:sp>
        <p:nvSpPr>
          <p:cNvPr id="23" name="Text Placeholder 29">
            <a:extLst>
              <a:ext uri="{FF2B5EF4-FFF2-40B4-BE49-F238E27FC236}">
                <a16:creationId xmlns:a16="http://schemas.microsoft.com/office/drawing/2014/main" id="{C76AF5EA-F304-F5CB-94BC-711D17B8B130}"/>
              </a:ext>
            </a:extLst>
          </p:cNvPr>
          <p:cNvSpPr>
            <a:spLocks noGrp="1"/>
          </p:cNvSpPr>
          <p:nvPr>
            <p:ph type="body" sz="quarter" idx="23" hasCustomPrompt="1"/>
          </p:nvPr>
        </p:nvSpPr>
        <p:spPr>
          <a:xfrm>
            <a:off x="6039279" y="4824681"/>
            <a:ext cx="2839323" cy="546100"/>
          </a:xfrm>
        </p:spPr>
        <p:txBody>
          <a:bodyPr anchor="ctr">
            <a:noAutofit/>
          </a:bodyPr>
          <a:lstStyle>
            <a:lvl1pPr algn="ctr">
              <a:lnSpc>
                <a:spcPct val="100000"/>
              </a:lnSpc>
              <a:spcBef>
                <a:spcPts val="0"/>
              </a:spcBef>
              <a:defRPr sz="4000" b="0">
                <a:solidFill>
                  <a:schemeClr val="bg1"/>
                </a:solidFill>
                <a:latin typeface="+mj-lt"/>
              </a:defRPr>
            </a:lvl1pPr>
          </a:lstStyle>
          <a:p>
            <a:pPr lvl="0"/>
            <a:r>
              <a:rPr lang="en-US"/>
              <a:t>Text Here</a:t>
            </a:r>
          </a:p>
        </p:txBody>
      </p:sp>
      <p:sp>
        <p:nvSpPr>
          <p:cNvPr id="24" name="Text Placeholder 29">
            <a:extLst>
              <a:ext uri="{FF2B5EF4-FFF2-40B4-BE49-F238E27FC236}">
                <a16:creationId xmlns:a16="http://schemas.microsoft.com/office/drawing/2014/main" id="{356CFAE0-B9AC-03F0-E883-226B2AFD2713}"/>
              </a:ext>
            </a:extLst>
          </p:cNvPr>
          <p:cNvSpPr>
            <a:spLocks noGrp="1"/>
          </p:cNvSpPr>
          <p:nvPr>
            <p:ph type="body" sz="quarter" idx="24" hasCustomPrompt="1"/>
          </p:nvPr>
        </p:nvSpPr>
        <p:spPr>
          <a:xfrm>
            <a:off x="2565144" y="3710474"/>
            <a:ext cx="3840092" cy="546100"/>
          </a:xfrm>
        </p:spPr>
        <p:txBody>
          <a:bodyPr anchor="ctr">
            <a:noAutofit/>
          </a:bodyPr>
          <a:lstStyle>
            <a:lvl1pPr algn="ctr">
              <a:lnSpc>
                <a:spcPct val="100000"/>
              </a:lnSpc>
              <a:spcBef>
                <a:spcPts val="0"/>
              </a:spcBef>
              <a:defRPr sz="4000" b="0">
                <a:solidFill>
                  <a:schemeClr val="bg1"/>
                </a:solidFill>
                <a:latin typeface="+mj-lt"/>
              </a:defRPr>
            </a:lvl1pPr>
          </a:lstStyle>
          <a:p>
            <a:pPr lvl="0"/>
            <a:r>
              <a:rPr lang="en-US"/>
              <a:t>Text Here</a:t>
            </a:r>
          </a:p>
        </p:txBody>
      </p:sp>
      <p:sp>
        <p:nvSpPr>
          <p:cNvPr id="6" name="Date Placeholder 1">
            <a:extLst>
              <a:ext uri="{FF2B5EF4-FFF2-40B4-BE49-F238E27FC236}">
                <a16:creationId xmlns:a16="http://schemas.microsoft.com/office/drawing/2014/main" id="{9F62BD0A-6DF5-08F0-D601-6C0157F6249F}"/>
              </a:ext>
            </a:extLst>
          </p:cNvPr>
          <p:cNvSpPr>
            <a:spLocks noGrp="1"/>
          </p:cNvSpPr>
          <p:nvPr>
            <p:ph type="dt" sz="half" idx="10"/>
          </p:nvPr>
        </p:nvSpPr>
        <p:spPr>
          <a:xfrm>
            <a:off x="9588909" y="6422539"/>
            <a:ext cx="2372360" cy="228600"/>
          </a:xfrm>
          <a:prstGeom prst="rect">
            <a:avLst/>
          </a:prstGeom>
        </p:spPr>
        <p:txBody>
          <a:bodyPr anchor="ctr"/>
          <a:lstStyle>
            <a:lvl1pPr algn="r">
              <a:defRPr sz="1200">
                <a:solidFill>
                  <a:srgbClr val="FDFAFF"/>
                </a:solidFill>
                <a:latin typeface="+mn-lt"/>
              </a:defRPr>
            </a:lvl1pPr>
          </a:lstStyle>
          <a:p>
            <a:r>
              <a:rPr lang="en-GB"/>
              <a:t>© Xoserve </a:t>
            </a:r>
            <a:r>
              <a:rPr lang="en-US"/>
              <a:t>June 2025</a:t>
            </a:r>
          </a:p>
        </p:txBody>
      </p:sp>
    </p:spTree>
    <p:extLst>
      <p:ext uri="{BB962C8B-B14F-4D97-AF65-F5344CB8AC3E}">
        <p14:creationId xmlns:p14="http://schemas.microsoft.com/office/powerpoint/2010/main" val="892162694"/>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1_Filler 7">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6E724584-04E2-5AB9-02EA-2D46F9441439}"/>
              </a:ext>
            </a:extLst>
          </p:cNvPr>
          <p:cNvSpPr/>
          <p:nvPr userDrawn="1"/>
        </p:nvSpPr>
        <p:spPr>
          <a:xfrm>
            <a:off x="0" y="0"/>
            <a:ext cx="12192000" cy="685800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itle 1">
            <a:extLst>
              <a:ext uri="{FF2B5EF4-FFF2-40B4-BE49-F238E27FC236}">
                <a16:creationId xmlns:a16="http://schemas.microsoft.com/office/drawing/2014/main" id="{AD0B519B-BBBC-3E6B-B3FD-A990F5FAAF53}"/>
              </a:ext>
            </a:extLst>
          </p:cNvPr>
          <p:cNvSpPr>
            <a:spLocks noGrp="1"/>
          </p:cNvSpPr>
          <p:nvPr>
            <p:ph type="title"/>
          </p:nvPr>
        </p:nvSpPr>
        <p:spPr>
          <a:xfrm>
            <a:off x="1095270" y="365125"/>
            <a:ext cx="10634614" cy="637765"/>
          </a:xfrm>
        </p:spPr>
        <p:txBody>
          <a:bodyPr>
            <a:noAutofit/>
          </a:bodyPr>
          <a:lstStyle>
            <a:lvl1pPr>
              <a:defRPr sz="4000">
                <a:solidFill>
                  <a:schemeClr val="tx1"/>
                </a:solidFill>
              </a:defRPr>
            </a:lvl1pPr>
          </a:lstStyle>
          <a:p>
            <a:r>
              <a:rPr lang="en-GB"/>
              <a:t>Click to edit Master title style</a:t>
            </a:r>
            <a:endParaRPr lang="en-US"/>
          </a:p>
        </p:txBody>
      </p:sp>
      <p:sp>
        <p:nvSpPr>
          <p:cNvPr id="3" name="Oval 2">
            <a:extLst>
              <a:ext uri="{FF2B5EF4-FFF2-40B4-BE49-F238E27FC236}">
                <a16:creationId xmlns:a16="http://schemas.microsoft.com/office/drawing/2014/main" id="{9CD2DA62-FC63-7BEA-C298-14D3F54F0313}"/>
              </a:ext>
            </a:extLst>
          </p:cNvPr>
          <p:cNvSpPr/>
          <p:nvPr userDrawn="1"/>
        </p:nvSpPr>
        <p:spPr>
          <a:xfrm>
            <a:off x="2676497" y="2229146"/>
            <a:ext cx="3525608" cy="3525608"/>
          </a:xfrm>
          <a:prstGeom prst="ellipse">
            <a:avLst/>
          </a:prstGeom>
          <a:noFill/>
          <a:ln w="31750">
            <a:solidFill>
              <a:srgbClr val="57BAE5"/>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a:extLst>
              <a:ext uri="{FF2B5EF4-FFF2-40B4-BE49-F238E27FC236}">
                <a16:creationId xmlns:a16="http://schemas.microsoft.com/office/drawing/2014/main" id="{399E08D7-7313-4C2E-E9C1-8CDA141057D2}"/>
              </a:ext>
            </a:extLst>
          </p:cNvPr>
          <p:cNvSpPr/>
          <p:nvPr userDrawn="1"/>
        </p:nvSpPr>
        <p:spPr>
          <a:xfrm>
            <a:off x="6202105" y="1111956"/>
            <a:ext cx="2520778" cy="2520778"/>
          </a:xfrm>
          <a:prstGeom prst="ellipse">
            <a:avLst/>
          </a:prstGeom>
          <a:noFill/>
          <a:ln w="31750">
            <a:solidFill>
              <a:srgbClr val="EE45AC"/>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a:extLst>
              <a:ext uri="{FF2B5EF4-FFF2-40B4-BE49-F238E27FC236}">
                <a16:creationId xmlns:a16="http://schemas.microsoft.com/office/drawing/2014/main" id="{FD88032E-359D-2F31-F9D9-67791D34DA0C}"/>
              </a:ext>
            </a:extLst>
          </p:cNvPr>
          <p:cNvSpPr/>
          <p:nvPr userDrawn="1"/>
        </p:nvSpPr>
        <p:spPr>
          <a:xfrm>
            <a:off x="6298899" y="3980343"/>
            <a:ext cx="2327190" cy="2327190"/>
          </a:xfrm>
          <a:prstGeom prst="ellipse">
            <a:avLst/>
          </a:prstGeom>
          <a:noFill/>
          <a:ln w="31750">
            <a:solidFill>
              <a:srgbClr val="6680FF"/>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 Placeholder 29">
            <a:extLst>
              <a:ext uri="{FF2B5EF4-FFF2-40B4-BE49-F238E27FC236}">
                <a16:creationId xmlns:a16="http://schemas.microsoft.com/office/drawing/2014/main" id="{A1F2F14F-C076-128F-CF13-F4989797EA5A}"/>
              </a:ext>
            </a:extLst>
          </p:cNvPr>
          <p:cNvSpPr>
            <a:spLocks noGrp="1"/>
          </p:cNvSpPr>
          <p:nvPr>
            <p:ph type="body" sz="quarter" idx="16" hasCustomPrompt="1"/>
          </p:nvPr>
        </p:nvSpPr>
        <p:spPr>
          <a:xfrm>
            <a:off x="3125165" y="2960821"/>
            <a:ext cx="2720050" cy="546100"/>
          </a:xfrm>
        </p:spPr>
        <p:txBody>
          <a:bodyPr anchor="ctr">
            <a:normAutofit/>
          </a:bodyPr>
          <a:lstStyle>
            <a:lvl1pPr algn="ctr">
              <a:lnSpc>
                <a:spcPct val="100000"/>
              </a:lnSpc>
              <a:spcBef>
                <a:spcPts val="0"/>
              </a:spcBef>
              <a:defRPr sz="1600" b="0">
                <a:solidFill>
                  <a:schemeClr val="tx1"/>
                </a:solidFill>
                <a:latin typeface="+mn-lt"/>
              </a:defRPr>
            </a:lvl1pPr>
          </a:lstStyle>
          <a:p>
            <a:pPr lvl="0"/>
            <a:r>
              <a:rPr lang="en-US"/>
              <a:t>Text Here</a:t>
            </a:r>
          </a:p>
        </p:txBody>
      </p:sp>
      <p:sp>
        <p:nvSpPr>
          <p:cNvPr id="16" name="Text Placeholder 29">
            <a:extLst>
              <a:ext uri="{FF2B5EF4-FFF2-40B4-BE49-F238E27FC236}">
                <a16:creationId xmlns:a16="http://schemas.microsoft.com/office/drawing/2014/main" id="{B256D495-7EA6-809F-D9AF-7966C2C39AF9}"/>
              </a:ext>
            </a:extLst>
          </p:cNvPr>
          <p:cNvSpPr>
            <a:spLocks noGrp="1"/>
          </p:cNvSpPr>
          <p:nvPr>
            <p:ph type="body" sz="quarter" idx="17" hasCustomPrompt="1"/>
          </p:nvPr>
        </p:nvSpPr>
        <p:spPr>
          <a:xfrm>
            <a:off x="3125165" y="4460127"/>
            <a:ext cx="2720050" cy="546100"/>
          </a:xfrm>
        </p:spPr>
        <p:txBody>
          <a:bodyPr anchor="ctr">
            <a:normAutofit/>
          </a:bodyPr>
          <a:lstStyle>
            <a:lvl1pPr algn="ctr">
              <a:lnSpc>
                <a:spcPct val="100000"/>
              </a:lnSpc>
              <a:spcBef>
                <a:spcPts val="0"/>
              </a:spcBef>
              <a:defRPr sz="1600" b="0">
                <a:solidFill>
                  <a:schemeClr val="tx1"/>
                </a:solidFill>
                <a:latin typeface="+mn-lt"/>
              </a:defRPr>
            </a:lvl1pPr>
          </a:lstStyle>
          <a:p>
            <a:pPr lvl="0"/>
            <a:r>
              <a:rPr lang="en-US"/>
              <a:t>Text Here</a:t>
            </a:r>
          </a:p>
        </p:txBody>
      </p:sp>
      <p:sp>
        <p:nvSpPr>
          <p:cNvPr id="17" name="Text Placeholder 29">
            <a:extLst>
              <a:ext uri="{FF2B5EF4-FFF2-40B4-BE49-F238E27FC236}">
                <a16:creationId xmlns:a16="http://schemas.microsoft.com/office/drawing/2014/main" id="{BED6493C-7925-C789-B900-5451582B2A2C}"/>
              </a:ext>
            </a:extLst>
          </p:cNvPr>
          <p:cNvSpPr>
            <a:spLocks noGrp="1"/>
          </p:cNvSpPr>
          <p:nvPr>
            <p:ph type="body" sz="quarter" idx="18" hasCustomPrompt="1"/>
          </p:nvPr>
        </p:nvSpPr>
        <p:spPr>
          <a:xfrm>
            <a:off x="6778575" y="4147644"/>
            <a:ext cx="1474174" cy="546100"/>
          </a:xfrm>
        </p:spPr>
        <p:txBody>
          <a:bodyPr anchor="ctr">
            <a:normAutofit/>
          </a:bodyPr>
          <a:lstStyle>
            <a:lvl1pPr algn="ctr">
              <a:lnSpc>
                <a:spcPct val="100000"/>
              </a:lnSpc>
              <a:spcBef>
                <a:spcPts val="0"/>
              </a:spcBef>
              <a:defRPr sz="1600" b="0">
                <a:solidFill>
                  <a:schemeClr val="tx1"/>
                </a:solidFill>
                <a:latin typeface="+mn-lt"/>
              </a:defRPr>
            </a:lvl1pPr>
          </a:lstStyle>
          <a:p>
            <a:pPr lvl="0"/>
            <a:r>
              <a:rPr lang="en-US"/>
              <a:t>Text Here</a:t>
            </a:r>
          </a:p>
        </p:txBody>
      </p:sp>
      <p:sp>
        <p:nvSpPr>
          <p:cNvPr id="18" name="Text Placeholder 29">
            <a:extLst>
              <a:ext uri="{FF2B5EF4-FFF2-40B4-BE49-F238E27FC236}">
                <a16:creationId xmlns:a16="http://schemas.microsoft.com/office/drawing/2014/main" id="{AD8CAF56-6A19-798B-61D7-20EE514FE963}"/>
              </a:ext>
            </a:extLst>
          </p:cNvPr>
          <p:cNvSpPr>
            <a:spLocks noGrp="1"/>
          </p:cNvSpPr>
          <p:nvPr>
            <p:ph type="body" sz="quarter" idx="19" hasCustomPrompt="1"/>
          </p:nvPr>
        </p:nvSpPr>
        <p:spPr>
          <a:xfrm>
            <a:off x="6685977" y="5547467"/>
            <a:ext cx="1659370" cy="546100"/>
          </a:xfrm>
        </p:spPr>
        <p:txBody>
          <a:bodyPr anchor="ctr">
            <a:normAutofit/>
          </a:bodyPr>
          <a:lstStyle>
            <a:lvl1pPr algn="ctr">
              <a:lnSpc>
                <a:spcPct val="100000"/>
              </a:lnSpc>
              <a:spcBef>
                <a:spcPts val="0"/>
              </a:spcBef>
              <a:defRPr sz="1600" b="0">
                <a:solidFill>
                  <a:schemeClr val="tx1"/>
                </a:solidFill>
                <a:latin typeface="+mn-lt"/>
              </a:defRPr>
            </a:lvl1pPr>
          </a:lstStyle>
          <a:p>
            <a:pPr lvl="0"/>
            <a:r>
              <a:rPr lang="en-US"/>
              <a:t>Text Here</a:t>
            </a:r>
          </a:p>
        </p:txBody>
      </p:sp>
      <p:sp>
        <p:nvSpPr>
          <p:cNvPr id="19" name="Text Placeholder 29">
            <a:extLst>
              <a:ext uri="{FF2B5EF4-FFF2-40B4-BE49-F238E27FC236}">
                <a16:creationId xmlns:a16="http://schemas.microsoft.com/office/drawing/2014/main" id="{20D97F04-0646-DA33-B613-1C542FF8ECB0}"/>
              </a:ext>
            </a:extLst>
          </p:cNvPr>
          <p:cNvSpPr>
            <a:spLocks noGrp="1"/>
          </p:cNvSpPr>
          <p:nvPr>
            <p:ph type="body" sz="quarter" idx="20" hasCustomPrompt="1"/>
          </p:nvPr>
        </p:nvSpPr>
        <p:spPr>
          <a:xfrm>
            <a:off x="6778575" y="1412732"/>
            <a:ext cx="1474174" cy="546100"/>
          </a:xfrm>
        </p:spPr>
        <p:txBody>
          <a:bodyPr anchor="ctr">
            <a:normAutofit/>
          </a:bodyPr>
          <a:lstStyle>
            <a:lvl1pPr algn="ctr">
              <a:lnSpc>
                <a:spcPct val="100000"/>
              </a:lnSpc>
              <a:spcBef>
                <a:spcPts val="0"/>
              </a:spcBef>
              <a:defRPr sz="1600" b="0">
                <a:solidFill>
                  <a:schemeClr val="tx1"/>
                </a:solidFill>
                <a:latin typeface="+mn-lt"/>
              </a:defRPr>
            </a:lvl1pPr>
          </a:lstStyle>
          <a:p>
            <a:pPr lvl="0"/>
            <a:r>
              <a:rPr lang="en-US"/>
              <a:t>Text Here</a:t>
            </a:r>
          </a:p>
        </p:txBody>
      </p:sp>
      <p:sp>
        <p:nvSpPr>
          <p:cNvPr id="20" name="Text Placeholder 29">
            <a:extLst>
              <a:ext uri="{FF2B5EF4-FFF2-40B4-BE49-F238E27FC236}">
                <a16:creationId xmlns:a16="http://schemas.microsoft.com/office/drawing/2014/main" id="{17B65874-AF7F-9E0C-B2C3-1654E19D75D6}"/>
              </a:ext>
            </a:extLst>
          </p:cNvPr>
          <p:cNvSpPr>
            <a:spLocks noGrp="1"/>
          </p:cNvSpPr>
          <p:nvPr>
            <p:ph type="body" sz="quarter" idx="21" hasCustomPrompt="1"/>
          </p:nvPr>
        </p:nvSpPr>
        <p:spPr>
          <a:xfrm>
            <a:off x="6685977" y="2812555"/>
            <a:ext cx="1659370" cy="546100"/>
          </a:xfrm>
        </p:spPr>
        <p:txBody>
          <a:bodyPr anchor="ctr">
            <a:normAutofit/>
          </a:bodyPr>
          <a:lstStyle>
            <a:lvl1pPr algn="ctr">
              <a:lnSpc>
                <a:spcPct val="100000"/>
              </a:lnSpc>
              <a:spcBef>
                <a:spcPts val="0"/>
              </a:spcBef>
              <a:defRPr sz="1600" b="0">
                <a:solidFill>
                  <a:schemeClr val="tx1"/>
                </a:solidFill>
                <a:latin typeface="+mn-lt"/>
              </a:defRPr>
            </a:lvl1pPr>
          </a:lstStyle>
          <a:p>
            <a:pPr lvl="0"/>
            <a:r>
              <a:rPr lang="en-US"/>
              <a:t>Text Here</a:t>
            </a:r>
          </a:p>
        </p:txBody>
      </p:sp>
      <p:sp>
        <p:nvSpPr>
          <p:cNvPr id="22" name="Text Placeholder 29">
            <a:extLst>
              <a:ext uri="{FF2B5EF4-FFF2-40B4-BE49-F238E27FC236}">
                <a16:creationId xmlns:a16="http://schemas.microsoft.com/office/drawing/2014/main" id="{6D8FDF9B-D4FA-6EE0-6A8B-CEC9DD79C77F}"/>
              </a:ext>
            </a:extLst>
          </p:cNvPr>
          <p:cNvSpPr>
            <a:spLocks noGrp="1"/>
          </p:cNvSpPr>
          <p:nvPr>
            <p:ph type="body" sz="quarter" idx="22" hasCustomPrompt="1"/>
          </p:nvPr>
        </p:nvSpPr>
        <p:spPr>
          <a:xfrm>
            <a:off x="6039279" y="2098209"/>
            <a:ext cx="2839323" cy="546100"/>
          </a:xfrm>
        </p:spPr>
        <p:txBody>
          <a:bodyPr anchor="ctr">
            <a:noAutofit/>
          </a:bodyPr>
          <a:lstStyle>
            <a:lvl1pPr algn="ctr">
              <a:lnSpc>
                <a:spcPct val="100000"/>
              </a:lnSpc>
              <a:spcBef>
                <a:spcPts val="0"/>
              </a:spcBef>
              <a:defRPr sz="4000" b="0">
                <a:solidFill>
                  <a:schemeClr val="tx1"/>
                </a:solidFill>
                <a:latin typeface="+mj-lt"/>
              </a:defRPr>
            </a:lvl1pPr>
          </a:lstStyle>
          <a:p>
            <a:pPr lvl="0"/>
            <a:r>
              <a:rPr lang="en-US"/>
              <a:t>Text Here</a:t>
            </a:r>
          </a:p>
        </p:txBody>
      </p:sp>
      <p:sp>
        <p:nvSpPr>
          <p:cNvPr id="23" name="Text Placeholder 29">
            <a:extLst>
              <a:ext uri="{FF2B5EF4-FFF2-40B4-BE49-F238E27FC236}">
                <a16:creationId xmlns:a16="http://schemas.microsoft.com/office/drawing/2014/main" id="{C76AF5EA-F304-F5CB-94BC-711D17B8B130}"/>
              </a:ext>
            </a:extLst>
          </p:cNvPr>
          <p:cNvSpPr>
            <a:spLocks noGrp="1"/>
          </p:cNvSpPr>
          <p:nvPr>
            <p:ph type="body" sz="quarter" idx="23" hasCustomPrompt="1"/>
          </p:nvPr>
        </p:nvSpPr>
        <p:spPr>
          <a:xfrm>
            <a:off x="6039279" y="4824681"/>
            <a:ext cx="2839323" cy="546100"/>
          </a:xfrm>
        </p:spPr>
        <p:txBody>
          <a:bodyPr anchor="ctr">
            <a:noAutofit/>
          </a:bodyPr>
          <a:lstStyle>
            <a:lvl1pPr algn="ctr">
              <a:lnSpc>
                <a:spcPct val="100000"/>
              </a:lnSpc>
              <a:spcBef>
                <a:spcPts val="0"/>
              </a:spcBef>
              <a:defRPr sz="4000" b="0">
                <a:solidFill>
                  <a:schemeClr val="tx1"/>
                </a:solidFill>
                <a:latin typeface="+mj-lt"/>
              </a:defRPr>
            </a:lvl1pPr>
          </a:lstStyle>
          <a:p>
            <a:pPr lvl="0"/>
            <a:r>
              <a:rPr lang="en-US"/>
              <a:t>Text Here</a:t>
            </a:r>
          </a:p>
        </p:txBody>
      </p:sp>
      <p:sp>
        <p:nvSpPr>
          <p:cNvPr id="24" name="Text Placeholder 29">
            <a:extLst>
              <a:ext uri="{FF2B5EF4-FFF2-40B4-BE49-F238E27FC236}">
                <a16:creationId xmlns:a16="http://schemas.microsoft.com/office/drawing/2014/main" id="{356CFAE0-B9AC-03F0-E883-226B2AFD2713}"/>
              </a:ext>
            </a:extLst>
          </p:cNvPr>
          <p:cNvSpPr>
            <a:spLocks noGrp="1"/>
          </p:cNvSpPr>
          <p:nvPr>
            <p:ph type="body" sz="quarter" idx="24" hasCustomPrompt="1"/>
          </p:nvPr>
        </p:nvSpPr>
        <p:spPr>
          <a:xfrm>
            <a:off x="2565144" y="3710474"/>
            <a:ext cx="3840092" cy="546100"/>
          </a:xfrm>
        </p:spPr>
        <p:txBody>
          <a:bodyPr anchor="ctr">
            <a:noAutofit/>
          </a:bodyPr>
          <a:lstStyle>
            <a:lvl1pPr algn="ctr">
              <a:lnSpc>
                <a:spcPct val="100000"/>
              </a:lnSpc>
              <a:spcBef>
                <a:spcPts val="0"/>
              </a:spcBef>
              <a:defRPr sz="4000" b="0">
                <a:solidFill>
                  <a:schemeClr val="tx1"/>
                </a:solidFill>
                <a:latin typeface="+mj-lt"/>
              </a:defRPr>
            </a:lvl1pPr>
          </a:lstStyle>
          <a:p>
            <a:pPr lvl="0"/>
            <a:r>
              <a:rPr lang="en-US"/>
              <a:t>Text Here</a:t>
            </a:r>
          </a:p>
        </p:txBody>
      </p:sp>
      <p:sp>
        <p:nvSpPr>
          <p:cNvPr id="6" name="Date Placeholder 1">
            <a:extLst>
              <a:ext uri="{FF2B5EF4-FFF2-40B4-BE49-F238E27FC236}">
                <a16:creationId xmlns:a16="http://schemas.microsoft.com/office/drawing/2014/main" id="{9F62BD0A-6DF5-08F0-D601-6C0157F6249F}"/>
              </a:ext>
            </a:extLst>
          </p:cNvPr>
          <p:cNvSpPr>
            <a:spLocks noGrp="1"/>
          </p:cNvSpPr>
          <p:nvPr>
            <p:ph type="dt" sz="half" idx="10"/>
          </p:nvPr>
        </p:nvSpPr>
        <p:spPr>
          <a:xfrm>
            <a:off x="9588909" y="6422539"/>
            <a:ext cx="2372360" cy="228600"/>
          </a:xfrm>
          <a:prstGeom prst="rect">
            <a:avLst/>
          </a:prstGeom>
        </p:spPr>
        <p:txBody>
          <a:bodyPr anchor="ctr"/>
          <a:lstStyle>
            <a:lvl1pPr algn="r">
              <a:defRPr sz="1200">
                <a:solidFill>
                  <a:schemeClr val="tx1"/>
                </a:solidFill>
                <a:latin typeface="+mn-lt"/>
              </a:defRPr>
            </a:lvl1pPr>
          </a:lstStyle>
          <a:p>
            <a:r>
              <a:rPr lang="en-GB"/>
              <a:t>© Xoserve </a:t>
            </a:r>
            <a:r>
              <a:rPr lang="en-US"/>
              <a:t>June 2025</a:t>
            </a:r>
          </a:p>
        </p:txBody>
      </p:sp>
      <p:pic>
        <p:nvPicPr>
          <p:cNvPr id="7" name="Picture 6" descr="A black and blue symbol&#10;&#10;AI-generated content may be incorrect.">
            <a:extLst>
              <a:ext uri="{FF2B5EF4-FFF2-40B4-BE49-F238E27FC236}">
                <a16:creationId xmlns:a16="http://schemas.microsoft.com/office/drawing/2014/main" id="{38DB78F8-33E4-9736-0489-1BCAF7FE31FB}"/>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385769" y="436448"/>
            <a:ext cx="553782" cy="489174"/>
          </a:xfrm>
          <a:prstGeom prst="rect">
            <a:avLst/>
          </a:prstGeom>
        </p:spPr>
      </p:pic>
    </p:spTree>
    <p:extLst>
      <p:ext uri="{BB962C8B-B14F-4D97-AF65-F5344CB8AC3E}">
        <p14:creationId xmlns:p14="http://schemas.microsoft.com/office/powerpoint/2010/main" val="1590236123"/>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Filler 8">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6E724584-04E2-5AB9-02EA-2D46F9441439}"/>
              </a:ext>
            </a:extLst>
          </p:cNvPr>
          <p:cNvSpPr/>
          <p:nvPr userDrawn="1"/>
        </p:nvSpPr>
        <p:spPr>
          <a:xfrm>
            <a:off x="0" y="0"/>
            <a:ext cx="12192000" cy="6858000"/>
          </a:xfrm>
          <a:prstGeom prst="rect">
            <a:avLst/>
          </a:prstGeom>
          <a:solidFill>
            <a:srgbClr val="22223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itle 1">
            <a:extLst>
              <a:ext uri="{FF2B5EF4-FFF2-40B4-BE49-F238E27FC236}">
                <a16:creationId xmlns:a16="http://schemas.microsoft.com/office/drawing/2014/main" id="{AD0B519B-BBBC-3E6B-B3FD-A990F5FAAF53}"/>
              </a:ext>
            </a:extLst>
          </p:cNvPr>
          <p:cNvSpPr>
            <a:spLocks noGrp="1"/>
          </p:cNvSpPr>
          <p:nvPr>
            <p:ph type="title"/>
          </p:nvPr>
        </p:nvSpPr>
        <p:spPr>
          <a:xfrm>
            <a:off x="1095270" y="365125"/>
            <a:ext cx="10634614" cy="637765"/>
          </a:xfrm>
        </p:spPr>
        <p:txBody>
          <a:bodyPr>
            <a:noAutofit/>
          </a:bodyPr>
          <a:lstStyle>
            <a:lvl1pPr>
              <a:defRPr sz="4000">
                <a:solidFill>
                  <a:schemeClr val="bg1"/>
                </a:solidFill>
              </a:defRPr>
            </a:lvl1pPr>
          </a:lstStyle>
          <a:p>
            <a:r>
              <a:rPr lang="en-GB"/>
              <a:t>Click to edit Master title style</a:t>
            </a:r>
            <a:endParaRPr lang="en-US"/>
          </a:p>
        </p:txBody>
      </p:sp>
      <p:pic>
        <p:nvPicPr>
          <p:cNvPr id="4" name="Picture 3" descr="A black and blue symbol&#10;&#10;AI-generated content may be incorrect.">
            <a:extLst>
              <a:ext uri="{FF2B5EF4-FFF2-40B4-BE49-F238E27FC236}">
                <a16:creationId xmlns:a16="http://schemas.microsoft.com/office/drawing/2014/main" id="{489C673C-A585-C038-3AE2-FE29DA4CB1CD}"/>
              </a:ext>
            </a:extLst>
          </p:cNvPr>
          <p:cNvPicPr>
            <a:picLocks noChangeAspect="1"/>
          </p:cNvPicPr>
          <p:nvPr userDrawn="1"/>
        </p:nvPicPr>
        <p:blipFill>
          <a:blip r:embed="rId2" cstate="screen">
            <a:extLst>
              <a:ext uri="{BEBA8EAE-BF5A-486C-A8C5-ECC9F3942E4B}">
                <a14:imgProps xmlns:a14="http://schemas.microsoft.com/office/drawing/2010/main">
                  <a14:imgLayer r:embed="rId3">
                    <a14:imgEffect>
                      <a14:brightnessContrast bright="100000"/>
                    </a14:imgEffect>
                  </a14:imgLayer>
                </a14:imgProps>
              </a:ext>
              <a:ext uri="{28A0092B-C50C-407E-A947-70E740481C1C}">
                <a14:useLocalDpi xmlns:a14="http://schemas.microsoft.com/office/drawing/2010/main"/>
              </a:ext>
            </a:extLst>
          </a:blip>
          <a:stretch>
            <a:fillRect/>
          </a:stretch>
        </p:blipFill>
        <p:spPr>
          <a:xfrm>
            <a:off x="371789" y="439420"/>
            <a:ext cx="553782" cy="489174"/>
          </a:xfrm>
          <a:prstGeom prst="rect">
            <a:avLst/>
          </a:prstGeom>
        </p:spPr>
      </p:pic>
      <p:cxnSp>
        <p:nvCxnSpPr>
          <p:cNvPr id="6" name="Straight Connector 5">
            <a:extLst>
              <a:ext uri="{FF2B5EF4-FFF2-40B4-BE49-F238E27FC236}">
                <a16:creationId xmlns:a16="http://schemas.microsoft.com/office/drawing/2014/main" id="{AF4DA0B7-9F22-AAC8-389A-4D795ED12DA2}"/>
              </a:ext>
            </a:extLst>
          </p:cNvPr>
          <p:cNvCxnSpPr>
            <a:cxnSpLocks/>
            <a:endCxn id="39" idx="6"/>
          </p:cNvCxnSpPr>
          <p:nvPr userDrawn="1"/>
        </p:nvCxnSpPr>
        <p:spPr>
          <a:xfrm flipV="1">
            <a:off x="565621" y="3422768"/>
            <a:ext cx="8975468" cy="5080"/>
          </a:xfrm>
          <a:prstGeom prst="line">
            <a:avLst/>
          </a:prstGeom>
          <a:ln w="28575">
            <a:solidFill>
              <a:srgbClr val="FDFAFF">
                <a:alpha val="14000"/>
              </a:srgbClr>
            </a:solidFill>
          </a:ln>
        </p:spPr>
        <p:style>
          <a:lnRef idx="2">
            <a:schemeClr val="accent1"/>
          </a:lnRef>
          <a:fillRef idx="0">
            <a:schemeClr val="accent1"/>
          </a:fillRef>
          <a:effectRef idx="1">
            <a:schemeClr val="accent1"/>
          </a:effectRef>
          <a:fontRef idx="minor">
            <a:schemeClr val="tx1"/>
          </a:fontRef>
        </p:style>
      </p:cxnSp>
      <p:sp>
        <p:nvSpPr>
          <p:cNvPr id="10" name="Oval 9">
            <a:extLst>
              <a:ext uri="{FF2B5EF4-FFF2-40B4-BE49-F238E27FC236}">
                <a16:creationId xmlns:a16="http://schemas.microsoft.com/office/drawing/2014/main" id="{744E643B-1F4B-07BA-96FC-BFC04BF3E45B}"/>
              </a:ext>
            </a:extLst>
          </p:cNvPr>
          <p:cNvSpPr/>
          <p:nvPr userDrawn="1"/>
        </p:nvSpPr>
        <p:spPr>
          <a:xfrm>
            <a:off x="375121" y="3333750"/>
            <a:ext cx="190500" cy="190500"/>
          </a:xfrm>
          <a:prstGeom prst="ellipse">
            <a:avLst/>
          </a:prstGeom>
          <a:solidFill>
            <a:srgbClr val="57BAE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E3589D1F-8E51-0FDF-6159-FFD532967B8F}"/>
              </a:ext>
            </a:extLst>
          </p:cNvPr>
          <p:cNvSpPr txBox="1"/>
          <p:nvPr userDrawn="1"/>
        </p:nvSpPr>
        <p:spPr>
          <a:xfrm>
            <a:off x="106065" y="2761842"/>
            <a:ext cx="728611" cy="461665"/>
          </a:xfrm>
          <a:prstGeom prst="rect">
            <a:avLst/>
          </a:prstGeom>
          <a:noFill/>
        </p:spPr>
        <p:txBody>
          <a:bodyPr wrap="square" rtlCol="0">
            <a:spAutoFit/>
          </a:bodyPr>
          <a:lstStyle/>
          <a:p>
            <a:pPr algn="ctr">
              <a:spcAft>
                <a:spcPts val="638"/>
              </a:spcAft>
              <a:buNone/>
            </a:pPr>
            <a:r>
              <a:rPr lang="en-GB" sz="2400" b="1">
                <a:solidFill>
                  <a:srgbClr val="57BAE5"/>
                </a:solidFill>
                <a:effectLst/>
                <a:latin typeface="Quicksand Bold" panose="02070303000000060000" pitchFamily="18" charset="77"/>
              </a:rPr>
              <a:t>1</a:t>
            </a:r>
            <a:endParaRPr lang="en-GB" sz="2400">
              <a:solidFill>
                <a:schemeClr val="bg1"/>
              </a:solidFill>
              <a:effectLst/>
              <a:latin typeface="Quicksand Book" panose="02070303000000060000" pitchFamily="18" charset="77"/>
            </a:endParaRPr>
          </a:p>
        </p:txBody>
      </p:sp>
      <p:cxnSp>
        <p:nvCxnSpPr>
          <p:cNvPr id="13" name="Straight Connector 12">
            <a:extLst>
              <a:ext uri="{FF2B5EF4-FFF2-40B4-BE49-F238E27FC236}">
                <a16:creationId xmlns:a16="http://schemas.microsoft.com/office/drawing/2014/main" id="{6E0CEABC-73C2-F12E-92D2-32B3F4518791}"/>
              </a:ext>
            </a:extLst>
          </p:cNvPr>
          <p:cNvCxnSpPr>
            <a:cxnSpLocks/>
          </p:cNvCxnSpPr>
          <p:nvPr userDrawn="1"/>
        </p:nvCxnSpPr>
        <p:spPr>
          <a:xfrm>
            <a:off x="470370" y="3429000"/>
            <a:ext cx="0" cy="2332799"/>
          </a:xfrm>
          <a:prstGeom prst="line">
            <a:avLst/>
          </a:prstGeom>
          <a:ln w="6350">
            <a:solidFill>
              <a:srgbClr val="57BAE5"/>
            </a:solidFill>
          </a:ln>
        </p:spPr>
        <p:style>
          <a:lnRef idx="2">
            <a:schemeClr val="accent1"/>
          </a:lnRef>
          <a:fillRef idx="0">
            <a:schemeClr val="accent1"/>
          </a:fillRef>
          <a:effectRef idx="1">
            <a:schemeClr val="accent1"/>
          </a:effectRef>
          <a:fontRef idx="minor">
            <a:schemeClr val="tx1"/>
          </a:fontRef>
        </p:style>
      </p:cxnSp>
      <p:sp>
        <p:nvSpPr>
          <p:cNvPr id="14" name="Oval 13">
            <a:extLst>
              <a:ext uri="{FF2B5EF4-FFF2-40B4-BE49-F238E27FC236}">
                <a16:creationId xmlns:a16="http://schemas.microsoft.com/office/drawing/2014/main" id="{5F919021-70EF-6FA3-192A-8A0C3C5E9E97}"/>
              </a:ext>
            </a:extLst>
          </p:cNvPr>
          <p:cNvSpPr/>
          <p:nvPr userDrawn="1"/>
        </p:nvSpPr>
        <p:spPr>
          <a:xfrm>
            <a:off x="1989531" y="3327518"/>
            <a:ext cx="190500" cy="190500"/>
          </a:xfrm>
          <a:prstGeom prst="ellipse">
            <a:avLst/>
          </a:prstGeom>
          <a:solidFill>
            <a:srgbClr val="EE45A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CC72DFC3-4A66-B1D9-4FDB-E27CA9CD6003}"/>
              </a:ext>
            </a:extLst>
          </p:cNvPr>
          <p:cNvSpPr txBox="1"/>
          <p:nvPr userDrawn="1"/>
        </p:nvSpPr>
        <p:spPr>
          <a:xfrm>
            <a:off x="1720475" y="3538965"/>
            <a:ext cx="728611" cy="461665"/>
          </a:xfrm>
          <a:prstGeom prst="rect">
            <a:avLst/>
          </a:prstGeom>
          <a:noFill/>
        </p:spPr>
        <p:txBody>
          <a:bodyPr wrap="square" rtlCol="0">
            <a:spAutoFit/>
          </a:bodyPr>
          <a:lstStyle/>
          <a:p>
            <a:pPr algn="ctr">
              <a:spcAft>
                <a:spcPts val="638"/>
              </a:spcAft>
              <a:buNone/>
            </a:pPr>
            <a:r>
              <a:rPr lang="en-GB" sz="2400" b="1">
                <a:solidFill>
                  <a:srgbClr val="EE45AC"/>
                </a:solidFill>
                <a:latin typeface="Quicksand Bold" panose="02070303000000060000" pitchFamily="18" charset="77"/>
              </a:rPr>
              <a:t>2</a:t>
            </a:r>
            <a:endParaRPr lang="en-GB" sz="2400">
              <a:solidFill>
                <a:srgbClr val="EE45AC"/>
              </a:solidFill>
              <a:effectLst/>
              <a:latin typeface="Quicksand Book" panose="02070303000000060000" pitchFamily="18" charset="77"/>
            </a:endParaRPr>
          </a:p>
        </p:txBody>
      </p:sp>
      <p:cxnSp>
        <p:nvCxnSpPr>
          <p:cNvPr id="25" name="Straight Connector 24">
            <a:extLst>
              <a:ext uri="{FF2B5EF4-FFF2-40B4-BE49-F238E27FC236}">
                <a16:creationId xmlns:a16="http://schemas.microsoft.com/office/drawing/2014/main" id="{603D5F32-AAF3-0708-E928-82E4853FEE91}"/>
              </a:ext>
            </a:extLst>
          </p:cNvPr>
          <p:cNvCxnSpPr>
            <a:cxnSpLocks/>
          </p:cNvCxnSpPr>
          <p:nvPr userDrawn="1"/>
        </p:nvCxnSpPr>
        <p:spPr>
          <a:xfrm>
            <a:off x="2084780" y="1706984"/>
            <a:ext cx="0" cy="1715784"/>
          </a:xfrm>
          <a:prstGeom prst="line">
            <a:avLst/>
          </a:prstGeom>
          <a:ln w="6350">
            <a:solidFill>
              <a:srgbClr val="EE45AC"/>
            </a:solidFill>
          </a:ln>
        </p:spPr>
        <p:style>
          <a:lnRef idx="2">
            <a:schemeClr val="accent1"/>
          </a:lnRef>
          <a:fillRef idx="0">
            <a:schemeClr val="accent1"/>
          </a:fillRef>
          <a:effectRef idx="1">
            <a:schemeClr val="accent1"/>
          </a:effectRef>
          <a:fontRef idx="minor">
            <a:schemeClr val="tx1"/>
          </a:fontRef>
        </p:style>
      </p:cxnSp>
      <p:sp>
        <p:nvSpPr>
          <p:cNvPr id="28" name="Oval 27">
            <a:extLst>
              <a:ext uri="{FF2B5EF4-FFF2-40B4-BE49-F238E27FC236}">
                <a16:creationId xmlns:a16="http://schemas.microsoft.com/office/drawing/2014/main" id="{5A569E3D-E4AD-0BAA-BBE3-F8FF881D9618}"/>
              </a:ext>
            </a:extLst>
          </p:cNvPr>
          <p:cNvSpPr/>
          <p:nvPr userDrawn="1"/>
        </p:nvSpPr>
        <p:spPr>
          <a:xfrm>
            <a:off x="4021124" y="3333750"/>
            <a:ext cx="190500" cy="190500"/>
          </a:xfrm>
          <a:prstGeom prst="ellipse">
            <a:avLst/>
          </a:prstGeom>
          <a:solidFill>
            <a:srgbClr val="6680F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a:extLst>
              <a:ext uri="{FF2B5EF4-FFF2-40B4-BE49-F238E27FC236}">
                <a16:creationId xmlns:a16="http://schemas.microsoft.com/office/drawing/2014/main" id="{25253CF0-FC7C-953C-82C4-BCD73D5A735D}"/>
              </a:ext>
            </a:extLst>
          </p:cNvPr>
          <p:cNvSpPr txBox="1"/>
          <p:nvPr userDrawn="1"/>
        </p:nvSpPr>
        <p:spPr>
          <a:xfrm>
            <a:off x="3751615" y="2761842"/>
            <a:ext cx="728611" cy="461665"/>
          </a:xfrm>
          <a:prstGeom prst="rect">
            <a:avLst/>
          </a:prstGeom>
          <a:noFill/>
        </p:spPr>
        <p:txBody>
          <a:bodyPr wrap="square" rtlCol="0">
            <a:spAutoFit/>
          </a:bodyPr>
          <a:lstStyle/>
          <a:p>
            <a:pPr algn="ctr">
              <a:spcAft>
                <a:spcPts val="638"/>
              </a:spcAft>
              <a:buNone/>
            </a:pPr>
            <a:r>
              <a:rPr lang="en-GB" sz="2400" b="1">
                <a:solidFill>
                  <a:srgbClr val="6680FF"/>
                </a:solidFill>
                <a:effectLst/>
                <a:latin typeface="Quicksand Bold" panose="02070303000000060000" pitchFamily="18" charset="77"/>
              </a:rPr>
              <a:t>3</a:t>
            </a:r>
            <a:endParaRPr lang="en-GB" sz="2400">
              <a:solidFill>
                <a:srgbClr val="6680FF"/>
              </a:solidFill>
              <a:effectLst/>
              <a:latin typeface="Quicksand Book" panose="02070303000000060000" pitchFamily="18" charset="77"/>
            </a:endParaRPr>
          </a:p>
        </p:txBody>
      </p:sp>
      <p:cxnSp>
        <p:nvCxnSpPr>
          <p:cNvPr id="30" name="Straight Connector 29">
            <a:extLst>
              <a:ext uri="{FF2B5EF4-FFF2-40B4-BE49-F238E27FC236}">
                <a16:creationId xmlns:a16="http://schemas.microsoft.com/office/drawing/2014/main" id="{D3E797FD-BE4A-D375-5F61-7E4625849601}"/>
              </a:ext>
            </a:extLst>
          </p:cNvPr>
          <p:cNvCxnSpPr>
            <a:cxnSpLocks/>
          </p:cNvCxnSpPr>
          <p:nvPr userDrawn="1"/>
        </p:nvCxnSpPr>
        <p:spPr>
          <a:xfrm>
            <a:off x="4116373" y="3429000"/>
            <a:ext cx="0" cy="2332799"/>
          </a:xfrm>
          <a:prstGeom prst="line">
            <a:avLst/>
          </a:prstGeom>
          <a:ln w="6350">
            <a:solidFill>
              <a:srgbClr val="6680FF"/>
            </a:solidFill>
          </a:ln>
        </p:spPr>
        <p:style>
          <a:lnRef idx="2">
            <a:schemeClr val="accent1"/>
          </a:lnRef>
          <a:fillRef idx="0">
            <a:schemeClr val="accent1"/>
          </a:fillRef>
          <a:effectRef idx="1">
            <a:schemeClr val="accent1"/>
          </a:effectRef>
          <a:fontRef idx="minor">
            <a:schemeClr val="tx1"/>
          </a:fontRef>
        </p:style>
      </p:cxnSp>
      <p:sp>
        <p:nvSpPr>
          <p:cNvPr id="31" name="Oval 30">
            <a:extLst>
              <a:ext uri="{FF2B5EF4-FFF2-40B4-BE49-F238E27FC236}">
                <a16:creationId xmlns:a16="http://schemas.microsoft.com/office/drawing/2014/main" id="{BA0079A4-7AC2-3033-4517-256E2C161195}"/>
              </a:ext>
            </a:extLst>
          </p:cNvPr>
          <p:cNvSpPr/>
          <p:nvPr userDrawn="1"/>
        </p:nvSpPr>
        <p:spPr>
          <a:xfrm>
            <a:off x="5704227" y="3327518"/>
            <a:ext cx="190500" cy="190500"/>
          </a:xfrm>
          <a:prstGeom prst="ellipse">
            <a:avLst/>
          </a:prstGeom>
          <a:solidFill>
            <a:srgbClr val="5847F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a:extLst>
              <a:ext uri="{FF2B5EF4-FFF2-40B4-BE49-F238E27FC236}">
                <a16:creationId xmlns:a16="http://schemas.microsoft.com/office/drawing/2014/main" id="{4EFB75C6-0650-25C7-C3CE-A0C52EF54302}"/>
              </a:ext>
            </a:extLst>
          </p:cNvPr>
          <p:cNvSpPr txBox="1"/>
          <p:nvPr userDrawn="1"/>
        </p:nvSpPr>
        <p:spPr>
          <a:xfrm>
            <a:off x="5431265" y="3538965"/>
            <a:ext cx="728611" cy="461665"/>
          </a:xfrm>
          <a:prstGeom prst="rect">
            <a:avLst/>
          </a:prstGeom>
          <a:noFill/>
        </p:spPr>
        <p:txBody>
          <a:bodyPr wrap="square" rtlCol="0">
            <a:spAutoFit/>
          </a:bodyPr>
          <a:lstStyle/>
          <a:p>
            <a:pPr algn="ctr">
              <a:spcAft>
                <a:spcPts val="638"/>
              </a:spcAft>
              <a:buNone/>
            </a:pPr>
            <a:r>
              <a:rPr lang="en-GB" sz="2400" b="1">
                <a:solidFill>
                  <a:srgbClr val="5847FC"/>
                </a:solidFill>
                <a:latin typeface="Quicksand Bold" panose="02070303000000060000" pitchFamily="18" charset="77"/>
              </a:rPr>
              <a:t>4</a:t>
            </a:r>
            <a:endParaRPr lang="en-GB" sz="2400">
              <a:solidFill>
                <a:srgbClr val="5847FC"/>
              </a:solidFill>
              <a:effectLst/>
              <a:latin typeface="Quicksand Book" panose="02070303000000060000" pitchFamily="18" charset="77"/>
            </a:endParaRPr>
          </a:p>
        </p:txBody>
      </p:sp>
      <p:cxnSp>
        <p:nvCxnSpPr>
          <p:cNvPr id="33" name="Straight Connector 32">
            <a:extLst>
              <a:ext uri="{FF2B5EF4-FFF2-40B4-BE49-F238E27FC236}">
                <a16:creationId xmlns:a16="http://schemas.microsoft.com/office/drawing/2014/main" id="{C7030692-CE3F-CB69-D714-D30964363DA5}"/>
              </a:ext>
            </a:extLst>
          </p:cNvPr>
          <p:cNvCxnSpPr>
            <a:cxnSpLocks/>
          </p:cNvCxnSpPr>
          <p:nvPr userDrawn="1"/>
        </p:nvCxnSpPr>
        <p:spPr>
          <a:xfrm>
            <a:off x="5799476" y="1706984"/>
            <a:ext cx="0" cy="1715784"/>
          </a:xfrm>
          <a:prstGeom prst="line">
            <a:avLst/>
          </a:prstGeom>
          <a:ln w="6350">
            <a:solidFill>
              <a:srgbClr val="5847FC"/>
            </a:solidFill>
          </a:ln>
        </p:spPr>
        <p:style>
          <a:lnRef idx="2">
            <a:schemeClr val="accent1"/>
          </a:lnRef>
          <a:fillRef idx="0">
            <a:schemeClr val="accent1"/>
          </a:fillRef>
          <a:effectRef idx="1">
            <a:schemeClr val="accent1"/>
          </a:effectRef>
          <a:fontRef idx="minor">
            <a:schemeClr val="tx1"/>
          </a:fontRef>
        </p:style>
      </p:cxnSp>
      <p:sp>
        <p:nvSpPr>
          <p:cNvPr id="36" name="Oval 35">
            <a:extLst>
              <a:ext uri="{FF2B5EF4-FFF2-40B4-BE49-F238E27FC236}">
                <a16:creationId xmlns:a16="http://schemas.microsoft.com/office/drawing/2014/main" id="{E1D49206-EC1D-A2FE-75B1-2202B9D2D9EC}"/>
              </a:ext>
            </a:extLst>
          </p:cNvPr>
          <p:cNvSpPr/>
          <p:nvPr userDrawn="1"/>
        </p:nvSpPr>
        <p:spPr>
          <a:xfrm>
            <a:off x="7815842" y="3333750"/>
            <a:ext cx="190500" cy="190500"/>
          </a:xfrm>
          <a:prstGeom prst="ellipse">
            <a:avLst/>
          </a:prstGeom>
          <a:solidFill>
            <a:srgbClr val="57BAE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a:extLst>
              <a:ext uri="{FF2B5EF4-FFF2-40B4-BE49-F238E27FC236}">
                <a16:creationId xmlns:a16="http://schemas.microsoft.com/office/drawing/2014/main" id="{43406AF2-B066-EB36-348E-7B5C9E814357}"/>
              </a:ext>
            </a:extLst>
          </p:cNvPr>
          <p:cNvSpPr txBox="1"/>
          <p:nvPr userDrawn="1"/>
        </p:nvSpPr>
        <p:spPr>
          <a:xfrm>
            <a:off x="7546786" y="2761842"/>
            <a:ext cx="728611" cy="461665"/>
          </a:xfrm>
          <a:prstGeom prst="rect">
            <a:avLst/>
          </a:prstGeom>
          <a:noFill/>
        </p:spPr>
        <p:txBody>
          <a:bodyPr wrap="square" rtlCol="0">
            <a:spAutoFit/>
          </a:bodyPr>
          <a:lstStyle/>
          <a:p>
            <a:pPr algn="ctr">
              <a:spcAft>
                <a:spcPts val="638"/>
              </a:spcAft>
              <a:buNone/>
            </a:pPr>
            <a:r>
              <a:rPr lang="en-GB" sz="2400" b="1">
                <a:solidFill>
                  <a:srgbClr val="57BAE5"/>
                </a:solidFill>
                <a:effectLst/>
                <a:latin typeface="Quicksand Bold" panose="02070303000000060000" pitchFamily="18" charset="77"/>
              </a:rPr>
              <a:t>5</a:t>
            </a:r>
            <a:endParaRPr lang="en-GB" sz="2400">
              <a:solidFill>
                <a:schemeClr val="bg1"/>
              </a:solidFill>
              <a:effectLst/>
              <a:latin typeface="Quicksand Book" panose="02070303000000060000" pitchFamily="18" charset="77"/>
            </a:endParaRPr>
          </a:p>
        </p:txBody>
      </p:sp>
      <p:cxnSp>
        <p:nvCxnSpPr>
          <p:cNvPr id="38" name="Straight Connector 37">
            <a:extLst>
              <a:ext uri="{FF2B5EF4-FFF2-40B4-BE49-F238E27FC236}">
                <a16:creationId xmlns:a16="http://schemas.microsoft.com/office/drawing/2014/main" id="{BC7A03CB-9C73-9207-84EF-E2505F5BFA1B}"/>
              </a:ext>
            </a:extLst>
          </p:cNvPr>
          <p:cNvCxnSpPr>
            <a:cxnSpLocks/>
          </p:cNvCxnSpPr>
          <p:nvPr userDrawn="1"/>
        </p:nvCxnSpPr>
        <p:spPr>
          <a:xfrm>
            <a:off x="7911091" y="3429000"/>
            <a:ext cx="0" cy="2332799"/>
          </a:xfrm>
          <a:prstGeom prst="line">
            <a:avLst/>
          </a:prstGeom>
          <a:ln w="6350">
            <a:solidFill>
              <a:srgbClr val="57BAE5"/>
            </a:solidFill>
          </a:ln>
        </p:spPr>
        <p:style>
          <a:lnRef idx="2">
            <a:schemeClr val="accent1"/>
          </a:lnRef>
          <a:fillRef idx="0">
            <a:schemeClr val="accent1"/>
          </a:fillRef>
          <a:effectRef idx="1">
            <a:schemeClr val="accent1"/>
          </a:effectRef>
          <a:fontRef idx="minor">
            <a:schemeClr val="tx1"/>
          </a:fontRef>
        </p:style>
      </p:cxnSp>
      <p:sp>
        <p:nvSpPr>
          <p:cNvPr id="39" name="Oval 38">
            <a:extLst>
              <a:ext uri="{FF2B5EF4-FFF2-40B4-BE49-F238E27FC236}">
                <a16:creationId xmlns:a16="http://schemas.microsoft.com/office/drawing/2014/main" id="{F9BCC940-C974-7650-233B-4AF00463772C}"/>
              </a:ext>
            </a:extLst>
          </p:cNvPr>
          <p:cNvSpPr/>
          <p:nvPr userDrawn="1"/>
        </p:nvSpPr>
        <p:spPr>
          <a:xfrm>
            <a:off x="9350589" y="3327518"/>
            <a:ext cx="190500" cy="190500"/>
          </a:xfrm>
          <a:prstGeom prst="ellipse">
            <a:avLst/>
          </a:prstGeom>
          <a:solidFill>
            <a:srgbClr val="EE45A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a:extLst>
              <a:ext uri="{FF2B5EF4-FFF2-40B4-BE49-F238E27FC236}">
                <a16:creationId xmlns:a16="http://schemas.microsoft.com/office/drawing/2014/main" id="{92463494-A8AA-5736-6370-CCC171C52D00}"/>
              </a:ext>
            </a:extLst>
          </p:cNvPr>
          <p:cNvSpPr txBox="1"/>
          <p:nvPr userDrawn="1"/>
        </p:nvSpPr>
        <p:spPr>
          <a:xfrm>
            <a:off x="9081533" y="3538965"/>
            <a:ext cx="728611" cy="461665"/>
          </a:xfrm>
          <a:prstGeom prst="rect">
            <a:avLst/>
          </a:prstGeom>
          <a:noFill/>
        </p:spPr>
        <p:txBody>
          <a:bodyPr wrap="square" rtlCol="0">
            <a:spAutoFit/>
          </a:bodyPr>
          <a:lstStyle/>
          <a:p>
            <a:pPr algn="ctr">
              <a:spcAft>
                <a:spcPts val="638"/>
              </a:spcAft>
              <a:buNone/>
            </a:pPr>
            <a:r>
              <a:rPr lang="en-GB" sz="2400" b="1">
                <a:solidFill>
                  <a:srgbClr val="EE45AC"/>
                </a:solidFill>
                <a:latin typeface="Quicksand Bold" panose="02070303000000060000" pitchFamily="18" charset="77"/>
              </a:rPr>
              <a:t>6</a:t>
            </a:r>
            <a:endParaRPr lang="en-GB" sz="2400">
              <a:solidFill>
                <a:srgbClr val="EE45AC"/>
              </a:solidFill>
              <a:effectLst/>
              <a:latin typeface="Quicksand Book" panose="02070303000000060000" pitchFamily="18" charset="77"/>
            </a:endParaRPr>
          </a:p>
        </p:txBody>
      </p:sp>
      <p:cxnSp>
        <p:nvCxnSpPr>
          <p:cNvPr id="41" name="Straight Connector 40">
            <a:extLst>
              <a:ext uri="{FF2B5EF4-FFF2-40B4-BE49-F238E27FC236}">
                <a16:creationId xmlns:a16="http://schemas.microsoft.com/office/drawing/2014/main" id="{1314581C-7C66-A192-21C6-90B9E87AEEB0}"/>
              </a:ext>
            </a:extLst>
          </p:cNvPr>
          <p:cNvCxnSpPr>
            <a:cxnSpLocks/>
          </p:cNvCxnSpPr>
          <p:nvPr userDrawn="1"/>
        </p:nvCxnSpPr>
        <p:spPr>
          <a:xfrm>
            <a:off x="9445838" y="1706984"/>
            <a:ext cx="0" cy="1715784"/>
          </a:xfrm>
          <a:prstGeom prst="line">
            <a:avLst/>
          </a:prstGeom>
          <a:ln w="6350">
            <a:solidFill>
              <a:srgbClr val="EE45AC"/>
            </a:solidFill>
          </a:ln>
        </p:spPr>
        <p:style>
          <a:lnRef idx="2">
            <a:schemeClr val="accent1"/>
          </a:lnRef>
          <a:fillRef idx="0">
            <a:schemeClr val="accent1"/>
          </a:fillRef>
          <a:effectRef idx="1">
            <a:schemeClr val="accent1"/>
          </a:effectRef>
          <a:fontRef idx="minor">
            <a:schemeClr val="tx1"/>
          </a:fontRef>
        </p:style>
      </p:cxnSp>
      <p:sp>
        <p:nvSpPr>
          <p:cNvPr id="43" name="Text Placeholder 29">
            <a:extLst>
              <a:ext uri="{FF2B5EF4-FFF2-40B4-BE49-F238E27FC236}">
                <a16:creationId xmlns:a16="http://schemas.microsoft.com/office/drawing/2014/main" id="{E3F932A5-A3A4-80CB-40DC-977EAAC47384}"/>
              </a:ext>
            </a:extLst>
          </p:cNvPr>
          <p:cNvSpPr>
            <a:spLocks noGrp="1"/>
          </p:cNvSpPr>
          <p:nvPr>
            <p:ph type="body" sz="quarter" idx="14" hasCustomPrompt="1"/>
          </p:nvPr>
        </p:nvSpPr>
        <p:spPr>
          <a:xfrm>
            <a:off x="4366793" y="4818977"/>
            <a:ext cx="1486800" cy="977392"/>
          </a:xfrm>
        </p:spPr>
        <p:txBody>
          <a:bodyPr anchor="t">
            <a:normAutofit/>
          </a:bodyPr>
          <a:lstStyle>
            <a:lvl1pPr>
              <a:lnSpc>
                <a:spcPct val="100000"/>
              </a:lnSpc>
              <a:spcBef>
                <a:spcPts val="0"/>
              </a:spcBef>
              <a:defRPr sz="1600" b="0">
                <a:solidFill>
                  <a:schemeClr val="bg1"/>
                </a:solidFill>
                <a:latin typeface="+mn-lt"/>
              </a:defRPr>
            </a:lvl1pPr>
          </a:lstStyle>
          <a:p>
            <a:pPr lvl="0"/>
            <a:r>
              <a:rPr lang="en-US"/>
              <a:t>Text Here</a:t>
            </a:r>
          </a:p>
        </p:txBody>
      </p:sp>
      <p:sp>
        <p:nvSpPr>
          <p:cNvPr id="44" name="Text Placeholder 29">
            <a:extLst>
              <a:ext uri="{FF2B5EF4-FFF2-40B4-BE49-F238E27FC236}">
                <a16:creationId xmlns:a16="http://schemas.microsoft.com/office/drawing/2014/main" id="{95DC7BF4-DCC4-6EB4-8EAF-B13C00A417A8}"/>
              </a:ext>
            </a:extLst>
          </p:cNvPr>
          <p:cNvSpPr>
            <a:spLocks noGrp="1"/>
          </p:cNvSpPr>
          <p:nvPr>
            <p:ph type="body" sz="quarter" idx="15" hasCustomPrompt="1"/>
          </p:nvPr>
        </p:nvSpPr>
        <p:spPr>
          <a:xfrm>
            <a:off x="4366792" y="4209944"/>
            <a:ext cx="1486800" cy="465304"/>
          </a:xfrm>
        </p:spPr>
        <p:txBody>
          <a:bodyPr anchor="ctr">
            <a:noAutofit/>
          </a:bodyPr>
          <a:lstStyle>
            <a:lvl1pPr>
              <a:lnSpc>
                <a:spcPct val="100000"/>
              </a:lnSpc>
              <a:spcBef>
                <a:spcPts val="0"/>
              </a:spcBef>
              <a:defRPr sz="2000" b="1">
                <a:solidFill>
                  <a:schemeClr val="bg1"/>
                </a:solidFill>
                <a:latin typeface="+mn-lt"/>
              </a:defRPr>
            </a:lvl1pPr>
          </a:lstStyle>
          <a:p>
            <a:pPr lvl="0"/>
            <a:r>
              <a:rPr lang="en-US"/>
              <a:t>Text Here</a:t>
            </a:r>
          </a:p>
        </p:txBody>
      </p:sp>
      <p:sp>
        <p:nvSpPr>
          <p:cNvPr id="45" name="Text Placeholder 29">
            <a:extLst>
              <a:ext uri="{FF2B5EF4-FFF2-40B4-BE49-F238E27FC236}">
                <a16:creationId xmlns:a16="http://schemas.microsoft.com/office/drawing/2014/main" id="{726C2B92-C312-6D20-5D85-D7F624EDF0EB}"/>
              </a:ext>
            </a:extLst>
          </p:cNvPr>
          <p:cNvSpPr>
            <a:spLocks noGrp="1"/>
          </p:cNvSpPr>
          <p:nvPr>
            <p:ph type="body" sz="quarter" idx="16" hasCustomPrompt="1"/>
          </p:nvPr>
        </p:nvSpPr>
        <p:spPr>
          <a:xfrm>
            <a:off x="8161510" y="4818977"/>
            <a:ext cx="1486800" cy="977392"/>
          </a:xfrm>
        </p:spPr>
        <p:txBody>
          <a:bodyPr anchor="t">
            <a:normAutofit/>
          </a:bodyPr>
          <a:lstStyle>
            <a:lvl1pPr>
              <a:lnSpc>
                <a:spcPct val="100000"/>
              </a:lnSpc>
              <a:spcBef>
                <a:spcPts val="0"/>
              </a:spcBef>
              <a:defRPr sz="1600" b="0">
                <a:solidFill>
                  <a:schemeClr val="bg1"/>
                </a:solidFill>
                <a:latin typeface="+mn-lt"/>
              </a:defRPr>
            </a:lvl1pPr>
          </a:lstStyle>
          <a:p>
            <a:pPr lvl="0"/>
            <a:r>
              <a:rPr lang="en-US"/>
              <a:t>Text Here</a:t>
            </a:r>
          </a:p>
        </p:txBody>
      </p:sp>
      <p:sp>
        <p:nvSpPr>
          <p:cNvPr id="46" name="Text Placeholder 29">
            <a:extLst>
              <a:ext uri="{FF2B5EF4-FFF2-40B4-BE49-F238E27FC236}">
                <a16:creationId xmlns:a16="http://schemas.microsoft.com/office/drawing/2014/main" id="{A8BF7ABC-E7C1-163A-057A-9812E1F7AC62}"/>
              </a:ext>
            </a:extLst>
          </p:cNvPr>
          <p:cNvSpPr>
            <a:spLocks noGrp="1"/>
          </p:cNvSpPr>
          <p:nvPr>
            <p:ph type="body" sz="quarter" idx="17" hasCustomPrompt="1"/>
          </p:nvPr>
        </p:nvSpPr>
        <p:spPr>
          <a:xfrm>
            <a:off x="8161509" y="4209944"/>
            <a:ext cx="1486800" cy="465304"/>
          </a:xfrm>
        </p:spPr>
        <p:txBody>
          <a:bodyPr anchor="ctr">
            <a:noAutofit/>
          </a:bodyPr>
          <a:lstStyle>
            <a:lvl1pPr>
              <a:lnSpc>
                <a:spcPct val="100000"/>
              </a:lnSpc>
              <a:spcBef>
                <a:spcPts val="0"/>
              </a:spcBef>
              <a:defRPr sz="2000" b="1">
                <a:solidFill>
                  <a:schemeClr val="bg1"/>
                </a:solidFill>
                <a:latin typeface="+mn-lt"/>
              </a:defRPr>
            </a:lvl1pPr>
          </a:lstStyle>
          <a:p>
            <a:pPr lvl="0"/>
            <a:r>
              <a:rPr lang="en-US"/>
              <a:t>Text Here</a:t>
            </a:r>
          </a:p>
        </p:txBody>
      </p:sp>
      <p:sp>
        <p:nvSpPr>
          <p:cNvPr id="47" name="Text Placeholder 29">
            <a:extLst>
              <a:ext uri="{FF2B5EF4-FFF2-40B4-BE49-F238E27FC236}">
                <a16:creationId xmlns:a16="http://schemas.microsoft.com/office/drawing/2014/main" id="{CC55673E-352E-AADA-AD6F-87D973AD6EA5}"/>
              </a:ext>
            </a:extLst>
          </p:cNvPr>
          <p:cNvSpPr>
            <a:spLocks noGrp="1"/>
          </p:cNvSpPr>
          <p:nvPr>
            <p:ph type="body" sz="quarter" idx="18" hasCustomPrompt="1"/>
          </p:nvPr>
        </p:nvSpPr>
        <p:spPr>
          <a:xfrm>
            <a:off x="9658515" y="2077756"/>
            <a:ext cx="1486800" cy="977393"/>
          </a:xfrm>
        </p:spPr>
        <p:txBody>
          <a:bodyPr anchor="t">
            <a:normAutofit/>
          </a:bodyPr>
          <a:lstStyle>
            <a:lvl1pPr>
              <a:lnSpc>
                <a:spcPct val="100000"/>
              </a:lnSpc>
              <a:spcBef>
                <a:spcPts val="0"/>
              </a:spcBef>
              <a:defRPr sz="1600" b="0">
                <a:solidFill>
                  <a:schemeClr val="bg1"/>
                </a:solidFill>
                <a:latin typeface="+mn-lt"/>
              </a:defRPr>
            </a:lvl1pPr>
          </a:lstStyle>
          <a:p>
            <a:pPr lvl="0"/>
            <a:r>
              <a:rPr lang="en-US"/>
              <a:t>Text Here</a:t>
            </a:r>
          </a:p>
        </p:txBody>
      </p:sp>
      <p:sp>
        <p:nvSpPr>
          <p:cNvPr id="48" name="Text Placeholder 29">
            <a:extLst>
              <a:ext uri="{FF2B5EF4-FFF2-40B4-BE49-F238E27FC236}">
                <a16:creationId xmlns:a16="http://schemas.microsoft.com/office/drawing/2014/main" id="{66C0C8DE-745D-2093-3ADF-7A1E9F836EB9}"/>
              </a:ext>
            </a:extLst>
          </p:cNvPr>
          <p:cNvSpPr>
            <a:spLocks noGrp="1"/>
          </p:cNvSpPr>
          <p:nvPr>
            <p:ph type="body" sz="quarter" idx="19" hasCustomPrompt="1"/>
          </p:nvPr>
        </p:nvSpPr>
        <p:spPr>
          <a:xfrm>
            <a:off x="9658515" y="1486707"/>
            <a:ext cx="1486800" cy="464400"/>
          </a:xfrm>
        </p:spPr>
        <p:txBody>
          <a:bodyPr anchor="ctr">
            <a:noAutofit/>
          </a:bodyPr>
          <a:lstStyle>
            <a:lvl1pPr>
              <a:lnSpc>
                <a:spcPct val="100000"/>
              </a:lnSpc>
              <a:spcBef>
                <a:spcPts val="0"/>
              </a:spcBef>
              <a:defRPr sz="2000" b="1">
                <a:solidFill>
                  <a:schemeClr val="bg1"/>
                </a:solidFill>
                <a:latin typeface="+mn-lt"/>
              </a:defRPr>
            </a:lvl1pPr>
          </a:lstStyle>
          <a:p>
            <a:pPr lvl="0"/>
            <a:r>
              <a:rPr lang="en-US"/>
              <a:t>Text Here</a:t>
            </a:r>
          </a:p>
        </p:txBody>
      </p:sp>
      <p:sp>
        <p:nvSpPr>
          <p:cNvPr id="49" name="Text Placeholder 29">
            <a:extLst>
              <a:ext uri="{FF2B5EF4-FFF2-40B4-BE49-F238E27FC236}">
                <a16:creationId xmlns:a16="http://schemas.microsoft.com/office/drawing/2014/main" id="{2CA8CC27-52F1-ED9F-6FBA-F144C42D2775}"/>
              </a:ext>
            </a:extLst>
          </p:cNvPr>
          <p:cNvSpPr>
            <a:spLocks noGrp="1"/>
          </p:cNvSpPr>
          <p:nvPr>
            <p:ph type="body" sz="quarter" idx="20" hasCustomPrompt="1"/>
          </p:nvPr>
        </p:nvSpPr>
        <p:spPr>
          <a:xfrm>
            <a:off x="6045349" y="2077757"/>
            <a:ext cx="1486800" cy="977392"/>
          </a:xfrm>
        </p:spPr>
        <p:txBody>
          <a:bodyPr anchor="t">
            <a:normAutofit/>
          </a:bodyPr>
          <a:lstStyle>
            <a:lvl1pPr>
              <a:lnSpc>
                <a:spcPct val="100000"/>
              </a:lnSpc>
              <a:spcBef>
                <a:spcPts val="0"/>
              </a:spcBef>
              <a:defRPr sz="1600" b="0">
                <a:solidFill>
                  <a:schemeClr val="bg1"/>
                </a:solidFill>
                <a:latin typeface="+mn-lt"/>
              </a:defRPr>
            </a:lvl1pPr>
          </a:lstStyle>
          <a:p>
            <a:pPr lvl="0"/>
            <a:r>
              <a:rPr lang="en-US"/>
              <a:t>Text Here</a:t>
            </a:r>
          </a:p>
        </p:txBody>
      </p:sp>
      <p:sp>
        <p:nvSpPr>
          <p:cNvPr id="50" name="Text Placeholder 29">
            <a:extLst>
              <a:ext uri="{FF2B5EF4-FFF2-40B4-BE49-F238E27FC236}">
                <a16:creationId xmlns:a16="http://schemas.microsoft.com/office/drawing/2014/main" id="{41940058-B945-B6F5-40B9-787B78569797}"/>
              </a:ext>
            </a:extLst>
          </p:cNvPr>
          <p:cNvSpPr>
            <a:spLocks noGrp="1"/>
          </p:cNvSpPr>
          <p:nvPr>
            <p:ph type="body" sz="quarter" idx="21" hasCustomPrompt="1"/>
          </p:nvPr>
        </p:nvSpPr>
        <p:spPr>
          <a:xfrm>
            <a:off x="6045350" y="1488439"/>
            <a:ext cx="1486800" cy="464400"/>
          </a:xfrm>
        </p:spPr>
        <p:txBody>
          <a:bodyPr anchor="ctr">
            <a:noAutofit/>
          </a:bodyPr>
          <a:lstStyle>
            <a:lvl1pPr>
              <a:lnSpc>
                <a:spcPct val="100000"/>
              </a:lnSpc>
              <a:spcBef>
                <a:spcPts val="0"/>
              </a:spcBef>
              <a:defRPr sz="2000" b="1">
                <a:solidFill>
                  <a:schemeClr val="bg1"/>
                </a:solidFill>
                <a:latin typeface="+mn-lt"/>
              </a:defRPr>
            </a:lvl1pPr>
          </a:lstStyle>
          <a:p>
            <a:pPr lvl="0"/>
            <a:r>
              <a:rPr lang="en-US"/>
              <a:t>Text Here</a:t>
            </a:r>
          </a:p>
        </p:txBody>
      </p:sp>
      <p:sp>
        <p:nvSpPr>
          <p:cNvPr id="51" name="Text Placeholder 29">
            <a:extLst>
              <a:ext uri="{FF2B5EF4-FFF2-40B4-BE49-F238E27FC236}">
                <a16:creationId xmlns:a16="http://schemas.microsoft.com/office/drawing/2014/main" id="{A9EBD1B3-D85A-FAC6-EA97-1A1656760B74}"/>
              </a:ext>
            </a:extLst>
          </p:cNvPr>
          <p:cNvSpPr>
            <a:spLocks noGrp="1"/>
          </p:cNvSpPr>
          <p:nvPr>
            <p:ph type="body" sz="quarter" idx="22" hasCustomPrompt="1"/>
          </p:nvPr>
        </p:nvSpPr>
        <p:spPr>
          <a:xfrm>
            <a:off x="728064" y="4818977"/>
            <a:ext cx="1486800" cy="977392"/>
          </a:xfrm>
        </p:spPr>
        <p:txBody>
          <a:bodyPr anchor="t">
            <a:normAutofit/>
          </a:bodyPr>
          <a:lstStyle>
            <a:lvl1pPr>
              <a:lnSpc>
                <a:spcPct val="100000"/>
              </a:lnSpc>
              <a:spcBef>
                <a:spcPts val="0"/>
              </a:spcBef>
              <a:defRPr sz="1600" b="0">
                <a:solidFill>
                  <a:schemeClr val="bg1"/>
                </a:solidFill>
                <a:latin typeface="+mn-lt"/>
              </a:defRPr>
            </a:lvl1pPr>
          </a:lstStyle>
          <a:p>
            <a:pPr lvl="0"/>
            <a:r>
              <a:rPr lang="en-US"/>
              <a:t>Text Here</a:t>
            </a:r>
          </a:p>
        </p:txBody>
      </p:sp>
      <p:sp>
        <p:nvSpPr>
          <p:cNvPr id="52" name="Text Placeholder 29">
            <a:extLst>
              <a:ext uri="{FF2B5EF4-FFF2-40B4-BE49-F238E27FC236}">
                <a16:creationId xmlns:a16="http://schemas.microsoft.com/office/drawing/2014/main" id="{62961F7C-549A-637E-4DA5-8F73BCEC4E9B}"/>
              </a:ext>
            </a:extLst>
          </p:cNvPr>
          <p:cNvSpPr>
            <a:spLocks noGrp="1"/>
          </p:cNvSpPr>
          <p:nvPr>
            <p:ph type="body" sz="quarter" idx="23" hasCustomPrompt="1"/>
          </p:nvPr>
        </p:nvSpPr>
        <p:spPr>
          <a:xfrm>
            <a:off x="728064" y="4209944"/>
            <a:ext cx="1486800" cy="465304"/>
          </a:xfrm>
        </p:spPr>
        <p:txBody>
          <a:bodyPr anchor="ctr">
            <a:noAutofit/>
          </a:bodyPr>
          <a:lstStyle>
            <a:lvl1pPr>
              <a:lnSpc>
                <a:spcPct val="100000"/>
              </a:lnSpc>
              <a:spcBef>
                <a:spcPts val="0"/>
              </a:spcBef>
              <a:defRPr sz="2000" b="1">
                <a:solidFill>
                  <a:schemeClr val="bg1"/>
                </a:solidFill>
                <a:latin typeface="+mn-lt"/>
              </a:defRPr>
            </a:lvl1pPr>
          </a:lstStyle>
          <a:p>
            <a:pPr lvl="0"/>
            <a:r>
              <a:rPr lang="en-US"/>
              <a:t>Text Here</a:t>
            </a:r>
          </a:p>
        </p:txBody>
      </p:sp>
      <p:sp>
        <p:nvSpPr>
          <p:cNvPr id="53" name="Text Placeholder 29">
            <a:extLst>
              <a:ext uri="{FF2B5EF4-FFF2-40B4-BE49-F238E27FC236}">
                <a16:creationId xmlns:a16="http://schemas.microsoft.com/office/drawing/2014/main" id="{847B1438-6F3B-0F28-332C-29BF064021F7}"/>
              </a:ext>
            </a:extLst>
          </p:cNvPr>
          <p:cNvSpPr>
            <a:spLocks noGrp="1"/>
          </p:cNvSpPr>
          <p:nvPr>
            <p:ph type="body" sz="quarter" idx="24" hasCustomPrompt="1"/>
          </p:nvPr>
        </p:nvSpPr>
        <p:spPr>
          <a:xfrm>
            <a:off x="2297457" y="2077757"/>
            <a:ext cx="1485654" cy="977392"/>
          </a:xfrm>
        </p:spPr>
        <p:txBody>
          <a:bodyPr anchor="t">
            <a:normAutofit/>
          </a:bodyPr>
          <a:lstStyle>
            <a:lvl1pPr>
              <a:lnSpc>
                <a:spcPct val="100000"/>
              </a:lnSpc>
              <a:spcBef>
                <a:spcPts val="0"/>
              </a:spcBef>
              <a:defRPr sz="1600" b="0">
                <a:solidFill>
                  <a:schemeClr val="bg1"/>
                </a:solidFill>
                <a:latin typeface="+mn-lt"/>
              </a:defRPr>
            </a:lvl1pPr>
          </a:lstStyle>
          <a:p>
            <a:pPr lvl="0"/>
            <a:r>
              <a:rPr lang="en-US"/>
              <a:t>Text Here</a:t>
            </a:r>
          </a:p>
        </p:txBody>
      </p:sp>
      <p:sp>
        <p:nvSpPr>
          <p:cNvPr id="54" name="Text Placeholder 29">
            <a:extLst>
              <a:ext uri="{FF2B5EF4-FFF2-40B4-BE49-F238E27FC236}">
                <a16:creationId xmlns:a16="http://schemas.microsoft.com/office/drawing/2014/main" id="{866B5713-9EC1-1E4B-8F3D-C695CCE07B48}"/>
              </a:ext>
            </a:extLst>
          </p:cNvPr>
          <p:cNvSpPr>
            <a:spLocks noGrp="1"/>
          </p:cNvSpPr>
          <p:nvPr>
            <p:ph type="body" sz="quarter" idx="25" hasCustomPrompt="1"/>
          </p:nvPr>
        </p:nvSpPr>
        <p:spPr>
          <a:xfrm>
            <a:off x="2297457" y="1488439"/>
            <a:ext cx="1485653" cy="464400"/>
          </a:xfrm>
        </p:spPr>
        <p:txBody>
          <a:bodyPr anchor="ctr">
            <a:noAutofit/>
          </a:bodyPr>
          <a:lstStyle>
            <a:lvl1pPr>
              <a:lnSpc>
                <a:spcPct val="100000"/>
              </a:lnSpc>
              <a:spcBef>
                <a:spcPts val="0"/>
              </a:spcBef>
              <a:defRPr sz="2000" b="1">
                <a:solidFill>
                  <a:schemeClr val="bg1"/>
                </a:solidFill>
                <a:latin typeface="+mn-lt"/>
              </a:defRPr>
            </a:lvl1pPr>
          </a:lstStyle>
          <a:p>
            <a:pPr lvl="0"/>
            <a:r>
              <a:rPr lang="en-US"/>
              <a:t>Text Here</a:t>
            </a:r>
          </a:p>
        </p:txBody>
      </p:sp>
      <p:sp>
        <p:nvSpPr>
          <p:cNvPr id="3" name="Date Placeholder 1">
            <a:extLst>
              <a:ext uri="{FF2B5EF4-FFF2-40B4-BE49-F238E27FC236}">
                <a16:creationId xmlns:a16="http://schemas.microsoft.com/office/drawing/2014/main" id="{1B11EE1A-A0BD-FD6A-501A-651EE1DC9239}"/>
              </a:ext>
            </a:extLst>
          </p:cNvPr>
          <p:cNvSpPr>
            <a:spLocks noGrp="1"/>
          </p:cNvSpPr>
          <p:nvPr>
            <p:ph type="dt" sz="half" idx="10"/>
          </p:nvPr>
        </p:nvSpPr>
        <p:spPr>
          <a:xfrm>
            <a:off x="9588909" y="6422539"/>
            <a:ext cx="2372360" cy="228600"/>
          </a:xfrm>
          <a:prstGeom prst="rect">
            <a:avLst/>
          </a:prstGeom>
        </p:spPr>
        <p:txBody>
          <a:bodyPr anchor="ctr"/>
          <a:lstStyle>
            <a:lvl1pPr algn="r">
              <a:defRPr sz="1200">
                <a:solidFill>
                  <a:srgbClr val="FDFAFF"/>
                </a:solidFill>
                <a:latin typeface="+mn-lt"/>
              </a:defRPr>
            </a:lvl1pPr>
          </a:lstStyle>
          <a:p>
            <a:r>
              <a:rPr lang="en-GB"/>
              <a:t>© Xoserve </a:t>
            </a:r>
            <a:r>
              <a:rPr lang="en-US"/>
              <a:t>June 2025</a:t>
            </a:r>
          </a:p>
        </p:txBody>
      </p:sp>
    </p:spTree>
    <p:extLst>
      <p:ext uri="{BB962C8B-B14F-4D97-AF65-F5344CB8AC3E}">
        <p14:creationId xmlns:p14="http://schemas.microsoft.com/office/powerpoint/2010/main" val="137344236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Slide version 2">
    <p:spTree>
      <p:nvGrpSpPr>
        <p:cNvPr id="1" name=""/>
        <p:cNvGrpSpPr/>
        <p:nvPr/>
      </p:nvGrpSpPr>
      <p:grpSpPr>
        <a:xfrm>
          <a:off x="0" y="0"/>
          <a:ext cx="0" cy="0"/>
          <a:chOff x="0" y="0"/>
          <a:chExt cx="0" cy="0"/>
        </a:xfrm>
      </p:grpSpPr>
      <p:pic>
        <p:nvPicPr>
          <p:cNvPr id="7" name="Picture 6" descr="A blurry image of a road&#10;&#10;AI-generated content may be incorrect.">
            <a:extLst>
              <a:ext uri="{FF2B5EF4-FFF2-40B4-BE49-F238E27FC236}">
                <a16:creationId xmlns:a16="http://schemas.microsoft.com/office/drawing/2014/main" id="{CD482BF7-9B1E-2469-9D2B-3F8173A3F51E}"/>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 y="0"/>
            <a:ext cx="12192001" cy="6858000"/>
          </a:xfrm>
          <a:prstGeom prst="rect">
            <a:avLst/>
          </a:prstGeom>
        </p:spPr>
      </p:pic>
      <p:sp>
        <p:nvSpPr>
          <p:cNvPr id="2" name="Title 1">
            <a:extLst>
              <a:ext uri="{FF2B5EF4-FFF2-40B4-BE49-F238E27FC236}">
                <a16:creationId xmlns:a16="http://schemas.microsoft.com/office/drawing/2014/main" id="{F23D96EB-A41F-A9FF-A082-79BEC0FE01D7}"/>
              </a:ext>
            </a:extLst>
          </p:cNvPr>
          <p:cNvSpPr>
            <a:spLocks noGrp="1"/>
          </p:cNvSpPr>
          <p:nvPr>
            <p:ph type="ctrTitle" hasCustomPrompt="1"/>
          </p:nvPr>
        </p:nvSpPr>
        <p:spPr>
          <a:xfrm>
            <a:off x="1524000" y="3323461"/>
            <a:ext cx="9144000" cy="696898"/>
          </a:xfrm>
        </p:spPr>
        <p:txBody>
          <a:bodyPr anchor="ctr">
            <a:normAutofit/>
          </a:bodyPr>
          <a:lstStyle>
            <a:lvl1pPr algn="ctr">
              <a:lnSpc>
                <a:spcPct val="100000"/>
              </a:lnSpc>
              <a:spcBef>
                <a:spcPts val="0"/>
              </a:spcBef>
              <a:defRPr sz="4000">
                <a:solidFill>
                  <a:schemeClr val="bg1"/>
                </a:solidFill>
              </a:defRPr>
            </a:lvl1pPr>
          </a:lstStyle>
          <a:p>
            <a:r>
              <a:rPr lang="en-US"/>
              <a:t>Click to Add Headline</a:t>
            </a:r>
          </a:p>
        </p:txBody>
      </p:sp>
      <p:sp>
        <p:nvSpPr>
          <p:cNvPr id="3" name="Subtitle 2">
            <a:extLst>
              <a:ext uri="{FF2B5EF4-FFF2-40B4-BE49-F238E27FC236}">
                <a16:creationId xmlns:a16="http://schemas.microsoft.com/office/drawing/2014/main" id="{054FDBEB-5981-CA9F-2CF7-AC63E830B1F3}"/>
              </a:ext>
            </a:extLst>
          </p:cNvPr>
          <p:cNvSpPr>
            <a:spLocks noGrp="1"/>
          </p:cNvSpPr>
          <p:nvPr>
            <p:ph type="subTitle" idx="1" hasCustomPrompt="1"/>
          </p:nvPr>
        </p:nvSpPr>
        <p:spPr>
          <a:xfrm>
            <a:off x="1524000" y="4105125"/>
            <a:ext cx="9144000" cy="449101"/>
          </a:xfrm>
        </p:spPr>
        <p:txBody>
          <a:bodyPr anchor="ctr">
            <a:normAutofit/>
          </a:bodyPr>
          <a:lstStyle>
            <a:lvl1pPr marL="0" indent="0" algn="ctr">
              <a:lnSpc>
                <a:spcPct val="100000"/>
              </a:lnSpc>
              <a:spcBef>
                <a:spcPts val="0"/>
              </a:spcBef>
              <a:buNone/>
              <a:defRPr sz="2000" b="1" spc="300">
                <a:solidFill>
                  <a:srgbClr val="EE45AC"/>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Add Sub Headline</a:t>
            </a:r>
            <a:endParaRPr lang="en-US"/>
          </a:p>
        </p:txBody>
      </p:sp>
      <p:sp>
        <p:nvSpPr>
          <p:cNvPr id="5" name="Footer Placeholder 4">
            <a:extLst>
              <a:ext uri="{FF2B5EF4-FFF2-40B4-BE49-F238E27FC236}">
                <a16:creationId xmlns:a16="http://schemas.microsoft.com/office/drawing/2014/main" id="{58E3123E-0EA5-45AD-C92D-F754BB5E2183}"/>
              </a:ext>
            </a:extLst>
          </p:cNvPr>
          <p:cNvSpPr>
            <a:spLocks noGrp="1"/>
          </p:cNvSpPr>
          <p:nvPr>
            <p:ph type="ftr" sz="quarter" idx="11"/>
          </p:nvPr>
        </p:nvSpPr>
        <p:spPr/>
        <p:txBody>
          <a:bodyPr/>
          <a:lstStyle>
            <a:lvl1pPr>
              <a:defRPr>
                <a:solidFill>
                  <a:schemeClr val="bg1"/>
                </a:solidFill>
              </a:defRPr>
            </a:lvl1pPr>
          </a:lstStyle>
          <a:p>
            <a:endParaRPr lang="en-US"/>
          </a:p>
        </p:txBody>
      </p:sp>
      <p:pic>
        <p:nvPicPr>
          <p:cNvPr id="8" name="Picture 7" descr="A white letter on a black background&#10;&#10;AI-generated content may be incorrect.">
            <a:extLst>
              <a:ext uri="{FF2B5EF4-FFF2-40B4-BE49-F238E27FC236}">
                <a16:creationId xmlns:a16="http://schemas.microsoft.com/office/drawing/2014/main" id="{FE924881-6BF5-6BAD-F638-AD675820EE72}"/>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2596587" y="1783526"/>
            <a:ext cx="6998826" cy="1159180"/>
          </a:xfrm>
          <a:prstGeom prst="rect">
            <a:avLst/>
          </a:prstGeom>
        </p:spPr>
      </p:pic>
      <p:sp>
        <p:nvSpPr>
          <p:cNvPr id="4" name="Date Placeholder 1">
            <a:extLst>
              <a:ext uri="{FF2B5EF4-FFF2-40B4-BE49-F238E27FC236}">
                <a16:creationId xmlns:a16="http://schemas.microsoft.com/office/drawing/2014/main" id="{5232617F-2665-81BC-23F2-36769A6070A5}"/>
              </a:ext>
            </a:extLst>
          </p:cNvPr>
          <p:cNvSpPr>
            <a:spLocks noGrp="1"/>
          </p:cNvSpPr>
          <p:nvPr>
            <p:ph type="dt" sz="half" idx="10"/>
          </p:nvPr>
        </p:nvSpPr>
        <p:spPr>
          <a:xfrm>
            <a:off x="9588909" y="6422539"/>
            <a:ext cx="2372360" cy="228600"/>
          </a:xfrm>
          <a:prstGeom prst="rect">
            <a:avLst/>
          </a:prstGeom>
        </p:spPr>
        <p:txBody>
          <a:bodyPr anchor="ctr"/>
          <a:lstStyle>
            <a:lvl1pPr algn="r">
              <a:defRPr sz="1200">
                <a:solidFill>
                  <a:srgbClr val="FDFAFF"/>
                </a:solidFill>
                <a:latin typeface="+mn-lt"/>
              </a:defRPr>
            </a:lvl1pPr>
          </a:lstStyle>
          <a:p>
            <a:r>
              <a:rPr lang="en-GB"/>
              <a:t>© Xoserve </a:t>
            </a:r>
            <a:r>
              <a:rPr lang="en-US"/>
              <a:t>June 2025</a:t>
            </a:r>
          </a:p>
        </p:txBody>
      </p:sp>
    </p:spTree>
    <p:extLst>
      <p:ext uri="{BB962C8B-B14F-4D97-AF65-F5344CB8AC3E}">
        <p14:creationId xmlns:p14="http://schemas.microsoft.com/office/powerpoint/2010/main" val="660357283"/>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17_Filler 8">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6E724584-04E2-5AB9-02EA-2D46F9441439}"/>
              </a:ext>
            </a:extLst>
          </p:cNvPr>
          <p:cNvSpPr/>
          <p:nvPr userDrawn="1"/>
        </p:nvSpPr>
        <p:spPr>
          <a:xfrm>
            <a:off x="0" y="0"/>
            <a:ext cx="12192000" cy="685800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itle 1">
            <a:extLst>
              <a:ext uri="{FF2B5EF4-FFF2-40B4-BE49-F238E27FC236}">
                <a16:creationId xmlns:a16="http://schemas.microsoft.com/office/drawing/2014/main" id="{AD0B519B-BBBC-3E6B-B3FD-A990F5FAAF53}"/>
              </a:ext>
            </a:extLst>
          </p:cNvPr>
          <p:cNvSpPr>
            <a:spLocks noGrp="1"/>
          </p:cNvSpPr>
          <p:nvPr>
            <p:ph type="title"/>
          </p:nvPr>
        </p:nvSpPr>
        <p:spPr>
          <a:xfrm>
            <a:off x="1095270" y="365125"/>
            <a:ext cx="10634614" cy="637765"/>
          </a:xfrm>
        </p:spPr>
        <p:txBody>
          <a:bodyPr>
            <a:noAutofit/>
          </a:bodyPr>
          <a:lstStyle>
            <a:lvl1pPr>
              <a:defRPr sz="4000">
                <a:solidFill>
                  <a:schemeClr val="tx1"/>
                </a:solidFill>
              </a:defRPr>
            </a:lvl1pPr>
          </a:lstStyle>
          <a:p>
            <a:r>
              <a:rPr lang="en-GB"/>
              <a:t>Click to edit Master title style</a:t>
            </a:r>
            <a:endParaRPr lang="en-US"/>
          </a:p>
        </p:txBody>
      </p:sp>
      <p:cxnSp>
        <p:nvCxnSpPr>
          <p:cNvPr id="6" name="Straight Connector 5">
            <a:extLst>
              <a:ext uri="{FF2B5EF4-FFF2-40B4-BE49-F238E27FC236}">
                <a16:creationId xmlns:a16="http://schemas.microsoft.com/office/drawing/2014/main" id="{AF4DA0B7-9F22-AAC8-389A-4D795ED12DA2}"/>
              </a:ext>
            </a:extLst>
          </p:cNvPr>
          <p:cNvCxnSpPr>
            <a:cxnSpLocks/>
            <a:endCxn id="39" idx="6"/>
          </p:cNvCxnSpPr>
          <p:nvPr userDrawn="1"/>
        </p:nvCxnSpPr>
        <p:spPr>
          <a:xfrm flipV="1">
            <a:off x="565621" y="3422768"/>
            <a:ext cx="8975468" cy="5080"/>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sp>
        <p:nvSpPr>
          <p:cNvPr id="10" name="Oval 9">
            <a:extLst>
              <a:ext uri="{FF2B5EF4-FFF2-40B4-BE49-F238E27FC236}">
                <a16:creationId xmlns:a16="http://schemas.microsoft.com/office/drawing/2014/main" id="{744E643B-1F4B-07BA-96FC-BFC04BF3E45B}"/>
              </a:ext>
            </a:extLst>
          </p:cNvPr>
          <p:cNvSpPr/>
          <p:nvPr userDrawn="1"/>
        </p:nvSpPr>
        <p:spPr>
          <a:xfrm>
            <a:off x="375121" y="3333750"/>
            <a:ext cx="190500" cy="190500"/>
          </a:xfrm>
          <a:prstGeom prst="ellipse">
            <a:avLst/>
          </a:prstGeom>
          <a:solidFill>
            <a:srgbClr val="57BAE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E3589D1F-8E51-0FDF-6159-FFD532967B8F}"/>
              </a:ext>
            </a:extLst>
          </p:cNvPr>
          <p:cNvSpPr txBox="1"/>
          <p:nvPr userDrawn="1"/>
        </p:nvSpPr>
        <p:spPr>
          <a:xfrm>
            <a:off x="106065" y="2761842"/>
            <a:ext cx="728611" cy="461665"/>
          </a:xfrm>
          <a:prstGeom prst="rect">
            <a:avLst/>
          </a:prstGeom>
          <a:noFill/>
        </p:spPr>
        <p:txBody>
          <a:bodyPr wrap="square" rtlCol="0">
            <a:spAutoFit/>
          </a:bodyPr>
          <a:lstStyle/>
          <a:p>
            <a:pPr algn="ctr">
              <a:spcAft>
                <a:spcPts val="638"/>
              </a:spcAft>
              <a:buNone/>
            </a:pPr>
            <a:r>
              <a:rPr lang="en-GB" sz="2400" b="1">
                <a:solidFill>
                  <a:srgbClr val="57BAE5"/>
                </a:solidFill>
                <a:effectLst/>
                <a:latin typeface="Quicksand Bold" panose="02070303000000060000" pitchFamily="18" charset="77"/>
              </a:rPr>
              <a:t>1</a:t>
            </a:r>
            <a:endParaRPr lang="en-GB" sz="2400">
              <a:solidFill>
                <a:schemeClr val="bg1"/>
              </a:solidFill>
              <a:effectLst/>
              <a:latin typeface="Quicksand Book" panose="02070303000000060000" pitchFamily="18" charset="77"/>
            </a:endParaRPr>
          </a:p>
        </p:txBody>
      </p:sp>
      <p:cxnSp>
        <p:nvCxnSpPr>
          <p:cNvPr id="13" name="Straight Connector 12">
            <a:extLst>
              <a:ext uri="{FF2B5EF4-FFF2-40B4-BE49-F238E27FC236}">
                <a16:creationId xmlns:a16="http://schemas.microsoft.com/office/drawing/2014/main" id="{6E0CEABC-73C2-F12E-92D2-32B3F4518791}"/>
              </a:ext>
            </a:extLst>
          </p:cNvPr>
          <p:cNvCxnSpPr>
            <a:cxnSpLocks/>
          </p:cNvCxnSpPr>
          <p:nvPr userDrawn="1"/>
        </p:nvCxnSpPr>
        <p:spPr>
          <a:xfrm>
            <a:off x="470370" y="3429000"/>
            <a:ext cx="0" cy="2332799"/>
          </a:xfrm>
          <a:prstGeom prst="line">
            <a:avLst/>
          </a:prstGeom>
          <a:ln w="6350">
            <a:solidFill>
              <a:srgbClr val="57BAE5"/>
            </a:solidFill>
          </a:ln>
        </p:spPr>
        <p:style>
          <a:lnRef idx="2">
            <a:schemeClr val="accent1"/>
          </a:lnRef>
          <a:fillRef idx="0">
            <a:schemeClr val="accent1"/>
          </a:fillRef>
          <a:effectRef idx="1">
            <a:schemeClr val="accent1"/>
          </a:effectRef>
          <a:fontRef idx="minor">
            <a:schemeClr val="tx1"/>
          </a:fontRef>
        </p:style>
      </p:cxnSp>
      <p:sp>
        <p:nvSpPr>
          <p:cNvPr id="14" name="Oval 13">
            <a:extLst>
              <a:ext uri="{FF2B5EF4-FFF2-40B4-BE49-F238E27FC236}">
                <a16:creationId xmlns:a16="http://schemas.microsoft.com/office/drawing/2014/main" id="{5F919021-70EF-6FA3-192A-8A0C3C5E9E97}"/>
              </a:ext>
            </a:extLst>
          </p:cNvPr>
          <p:cNvSpPr/>
          <p:nvPr userDrawn="1"/>
        </p:nvSpPr>
        <p:spPr>
          <a:xfrm>
            <a:off x="1989531" y="3327518"/>
            <a:ext cx="190500" cy="190500"/>
          </a:xfrm>
          <a:prstGeom prst="ellipse">
            <a:avLst/>
          </a:prstGeom>
          <a:solidFill>
            <a:srgbClr val="EE45A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CC72DFC3-4A66-B1D9-4FDB-E27CA9CD6003}"/>
              </a:ext>
            </a:extLst>
          </p:cNvPr>
          <p:cNvSpPr txBox="1"/>
          <p:nvPr userDrawn="1"/>
        </p:nvSpPr>
        <p:spPr>
          <a:xfrm>
            <a:off x="1720475" y="3538965"/>
            <a:ext cx="728611" cy="461665"/>
          </a:xfrm>
          <a:prstGeom prst="rect">
            <a:avLst/>
          </a:prstGeom>
          <a:noFill/>
        </p:spPr>
        <p:txBody>
          <a:bodyPr wrap="square" rtlCol="0">
            <a:spAutoFit/>
          </a:bodyPr>
          <a:lstStyle/>
          <a:p>
            <a:pPr algn="ctr">
              <a:spcAft>
                <a:spcPts val="638"/>
              </a:spcAft>
              <a:buNone/>
            </a:pPr>
            <a:r>
              <a:rPr lang="en-GB" sz="2400" b="1">
                <a:solidFill>
                  <a:srgbClr val="EE45AC"/>
                </a:solidFill>
                <a:latin typeface="Quicksand Bold" panose="02070303000000060000" pitchFamily="18" charset="77"/>
              </a:rPr>
              <a:t>2</a:t>
            </a:r>
            <a:endParaRPr lang="en-GB" sz="2400">
              <a:solidFill>
                <a:srgbClr val="EE45AC"/>
              </a:solidFill>
              <a:effectLst/>
              <a:latin typeface="Quicksand Book" panose="02070303000000060000" pitchFamily="18" charset="77"/>
            </a:endParaRPr>
          </a:p>
        </p:txBody>
      </p:sp>
      <p:cxnSp>
        <p:nvCxnSpPr>
          <p:cNvPr id="25" name="Straight Connector 24">
            <a:extLst>
              <a:ext uri="{FF2B5EF4-FFF2-40B4-BE49-F238E27FC236}">
                <a16:creationId xmlns:a16="http://schemas.microsoft.com/office/drawing/2014/main" id="{603D5F32-AAF3-0708-E928-82E4853FEE91}"/>
              </a:ext>
            </a:extLst>
          </p:cNvPr>
          <p:cNvCxnSpPr>
            <a:cxnSpLocks/>
          </p:cNvCxnSpPr>
          <p:nvPr userDrawn="1"/>
        </p:nvCxnSpPr>
        <p:spPr>
          <a:xfrm>
            <a:off x="2084780" y="1706984"/>
            <a:ext cx="0" cy="1715784"/>
          </a:xfrm>
          <a:prstGeom prst="line">
            <a:avLst/>
          </a:prstGeom>
          <a:ln w="6350">
            <a:solidFill>
              <a:srgbClr val="EE45AC"/>
            </a:solidFill>
          </a:ln>
        </p:spPr>
        <p:style>
          <a:lnRef idx="2">
            <a:schemeClr val="accent1"/>
          </a:lnRef>
          <a:fillRef idx="0">
            <a:schemeClr val="accent1"/>
          </a:fillRef>
          <a:effectRef idx="1">
            <a:schemeClr val="accent1"/>
          </a:effectRef>
          <a:fontRef idx="minor">
            <a:schemeClr val="tx1"/>
          </a:fontRef>
        </p:style>
      </p:cxnSp>
      <p:sp>
        <p:nvSpPr>
          <p:cNvPr id="28" name="Oval 27">
            <a:extLst>
              <a:ext uri="{FF2B5EF4-FFF2-40B4-BE49-F238E27FC236}">
                <a16:creationId xmlns:a16="http://schemas.microsoft.com/office/drawing/2014/main" id="{5A569E3D-E4AD-0BAA-BBE3-F8FF881D9618}"/>
              </a:ext>
            </a:extLst>
          </p:cNvPr>
          <p:cNvSpPr/>
          <p:nvPr userDrawn="1"/>
        </p:nvSpPr>
        <p:spPr>
          <a:xfrm>
            <a:off x="4021124" y="3333750"/>
            <a:ext cx="190500" cy="190500"/>
          </a:xfrm>
          <a:prstGeom prst="ellipse">
            <a:avLst/>
          </a:prstGeom>
          <a:solidFill>
            <a:srgbClr val="6680F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a:extLst>
              <a:ext uri="{FF2B5EF4-FFF2-40B4-BE49-F238E27FC236}">
                <a16:creationId xmlns:a16="http://schemas.microsoft.com/office/drawing/2014/main" id="{25253CF0-FC7C-953C-82C4-BCD73D5A735D}"/>
              </a:ext>
            </a:extLst>
          </p:cNvPr>
          <p:cNvSpPr txBox="1"/>
          <p:nvPr userDrawn="1"/>
        </p:nvSpPr>
        <p:spPr>
          <a:xfrm>
            <a:off x="3751615" y="2761842"/>
            <a:ext cx="728611" cy="461665"/>
          </a:xfrm>
          <a:prstGeom prst="rect">
            <a:avLst/>
          </a:prstGeom>
          <a:noFill/>
        </p:spPr>
        <p:txBody>
          <a:bodyPr wrap="square" rtlCol="0">
            <a:spAutoFit/>
          </a:bodyPr>
          <a:lstStyle/>
          <a:p>
            <a:pPr algn="ctr">
              <a:spcAft>
                <a:spcPts val="638"/>
              </a:spcAft>
              <a:buNone/>
            </a:pPr>
            <a:r>
              <a:rPr lang="en-GB" sz="2400" b="1">
                <a:solidFill>
                  <a:srgbClr val="6680FF"/>
                </a:solidFill>
                <a:effectLst/>
                <a:latin typeface="Quicksand Bold" panose="02070303000000060000" pitchFamily="18" charset="77"/>
              </a:rPr>
              <a:t>3</a:t>
            </a:r>
            <a:endParaRPr lang="en-GB" sz="2400">
              <a:solidFill>
                <a:srgbClr val="6680FF"/>
              </a:solidFill>
              <a:effectLst/>
              <a:latin typeface="Quicksand Book" panose="02070303000000060000" pitchFamily="18" charset="77"/>
            </a:endParaRPr>
          </a:p>
        </p:txBody>
      </p:sp>
      <p:cxnSp>
        <p:nvCxnSpPr>
          <p:cNvPr id="30" name="Straight Connector 29">
            <a:extLst>
              <a:ext uri="{FF2B5EF4-FFF2-40B4-BE49-F238E27FC236}">
                <a16:creationId xmlns:a16="http://schemas.microsoft.com/office/drawing/2014/main" id="{D3E797FD-BE4A-D375-5F61-7E4625849601}"/>
              </a:ext>
            </a:extLst>
          </p:cNvPr>
          <p:cNvCxnSpPr>
            <a:cxnSpLocks/>
          </p:cNvCxnSpPr>
          <p:nvPr userDrawn="1"/>
        </p:nvCxnSpPr>
        <p:spPr>
          <a:xfrm>
            <a:off x="4116373" y="3429000"/>
            <a:ext cx="0" cy="2332799"/>
          </a:xfrm>
          <a:prstGeom prst="line">
            <a:avLst/>
          </a:prstGeom>
          <a:ln w="6350">
            <a:solidFill>
              <a:srgbClr val="6680FF"/>
            </a:solidFill>
          </a:ln>
        </p:spPr>
        <p:style>
          <a:lnRef idx="2">
            <a:schemeClr val="accent1"/>
          </a:lnRef>
          <a:fillRef idx="0">
            <a:schemeClr val="accent1"/>
          </a:fillRef>
          <a:effectRef idx="1">
            <a:schemeClr val="accent1"/>
          </a:effectRef>
          <a:fontRef idx="minor">
            <a:schemeClr val="tx1"/>
          </a:fontRef>
        </p:style>
      </p:cxnSp>
      <p:sp>
        <p:nvSpPr>
          <p:cNvPr id="31" name="Oval 30">
            <a:extLst>
              <a:ext uri="{FF2B5EF4-FFF2-40B4-BE49-F238E27FC236}">
                <a16:creationId xmlns:a16="http://schemas.microsoft.com/office/drawing/2014/main" id="{BA0079A4-7AC2-3033-4517-256E2C161195}"/>
              </a:ext>
            </a:extLst>
          </p:cNvPr>
          <p:cNvSpPr/>
          <p:nvPr userDrawn="1"/>
        </p:nvSpPr>
        <p:spPr>
          <a:xfrm>
            <a:off x="5704227" y="3327518"/>
            <a:ext cx="190500" cy="190500"/>
          </a:xfrm>
          <a:prstGeom prst="ellipse">
            <a:avLst/>
          </a:prstGeom>
          <a:solidFill>
            <a:srgbClr val="5847F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a:extLst>
              <a:ext uri="{FF2B5EF4-FFF2-40B4-BE49-F238E27FC236}">
                <a16:creationId xmlns:a16="http://schemas.microsoft.com/office/drawing/2014/main" id="{4EFB75C6-0650-25C7-C3CE-A0C52EF54302}"/>
              </a:ext>
            </a:extLst>
          </p:cNvPr>
          <p:cNvSpPr txBox="1"/>
          <p:nvPr userDrawn="1"/>
        </p:nvSpPr>
        <p:spPr>
          <a:xfrm>
            <a:off x="5431265" y="3538965"/>
            <a:ext cx="728611" cy="461665"/>
          </a:xfrm>
          <a:prstGeom prst="rect">
            <a:avLst/>
          </a:prstGeom>
          <a:noFill/>
        </p:spPr>
        <p:txBody>
          <a:bodyPr wrap="square" rtlCol="0">
            <a:spAutoFit/>
          </a:bodyPr>
          <a:lstStyle/>
          <a:p>
            <a:pPr algn="ctr">
              <a:spcAft>
                <a:spcPts val="638"/>
              </a:spcAft>
              <a:buNone/>
            </a:pPr>
            <a:r>
              <a:rPr lang="en-GB" sz="2400" b="1">
                <a:solidFill>
                  <a:srgbClr val="5847FC"/>
                </a:solidFill>
                <a:latin typeface="Quicksand Bold" panose="02070303000000060000" pitchFamily="18" charset="77"/>
              </a:rPr>
              <a:t>4</a:t>
            </a:r>
            <a:endParaRPr lang="en-GB" sz="2400">
              <a:solidFill>
                <a:srgbClr val="5847FC"/>
              </a:solidFill>
              <a:effectLst/>
              <a:latin typeface="Quicksand Book" panose="02070303000000060000" pitchFamily="18" charset="77"/>
            </a:endParaRPr>
          </a:p>
        </p:txBody>
      </p:sp>
      <p:cxnSp>
        <p:nvCxnSpPr>
          <p:cNvPr id="33" name="Straight Connector 32">
            <a:extLst>
              <a:ext uri="{FF2B5EF4-FFF2-40B4-BE49-F238E27FC236}">
                <a16:creationId xmlns:a16="http://schemas.microsoft.com/office/drawing/2014/main" id="{C7030692-CE3F-CB69-D714-D30964363DA5}"/>
              </a:ext>
            </a:extLst>
          </p:cNvPr>
          <p:cNvCxnSpPr>
            <a:cxnSpLocks/>
          </p:cNvCxnSpPr>
          <p:nvPr userDrawn="1"/>
        </p:nvCxnSpPr>
        <p:spPr>
          <a:xfrm>
            <a:off x="5799476" y="1706984"/>
            <a:ext cx="0" cy="1715784"/>
          </a:xfrm>
          <a:prstGeom prst="line">
            <a:avLst/>
          </a:prstGeom>
          <a:ln w="6350">
            <a:solidFill>
              <a:srgbClr val="5847FC"/>
            </a:solidFill>
          </a:ln>
        </p:spPr>
        <p:style>
          <a:lnRef idx="2">
            <a:schemeClr val="accent1"/>
          </a:lnRef>
          <a:fillRef idx="0">
            <a:schemeClr val="accent1"/>
          </a:fillRef>
          <a:effectRef idx="1">
            <a:schemeClr val="accent1"/>
          </a:effectRef>
          <a:fontRef idx="minor">
            <a:schemeClr val="tx1"/>
          </a:fontRef>
        </p:style>
      </p:cxnSp>
      <p:sp>
        <p:nvSpPr>
          <p:cNvPr id="36" name="Oval 35">
            <a:extLst>
              <a:ext uri="{FF2B5EF4-FFF2-40B4-BE49-F238E27FC236}">
                <a16:creationId xmlns:a16="http://schemas.microsoft.com/office/drawing/2014/main" id="{E1D49206-EC1D-A2FE-75B1-2202B9D2D9EC}"/>
              </a:ext>
            </a:extLst>
          </p:cNvPr>
          <p:cNvSpPr/>
          <p:nvPr userDrawn="1"/>
        </p:nvSpPr>
        <p:spPr>
          <a:xfrm>
            <a:off x="7815842" y="3333750"/>
            <a:ext cx="190500" cy="190500"/>
          </a:xfrm>
          <a:prstGeom prst="ellipse">
            <a:avLst/>
          </a:prstGeom>
          <a:solidFill>
            <a:srgbClr val="57BAE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a:extLst>
              <a:ext uri="{FF2B5EF4-FFF2-40B4-BE49-F238E27FC236}">
                <a16:creationId xmlns:a16="http://schemas.microsoft.com/office/drawing/2014/main" id="{43406AF2-B066-EB36-348E-7B5C9E814357}"/>
              </a:ext>
            </a:extLst>
          </p:cNvPr>
          <p:cNvSpPr txBox="1"/>
          <p:nvPr userDrawn="1"/>
        </p:nvSpPr>
        <p:spPr>
          <a:xfrm>
            <a:off x="7546786" y="2761842"/>
            <a:ext cx="728611" cy="461665"/>
          </a:xfrm>
          <a:prstGeom prst="rect">
            <a:avLst/>
          </a:prstGeom>
          <a:noFill/>
        </p:spPr>
        <p:txBody>
          <a:bodyPr wrap="square" rtlCol="0">
            <a:spAutoFit/>
          </a:bodyPr>
          <a:lstStyle/>
          <a:p>
            <a:pPr algn="ctr">
              <a:spcAft>
                <a:spcPts val="638"/>
              </a:spcAft>
              <a:buNone/>
            </a:pPr>
            <a:r>
              <a:rPr lang="en-GB" sz="2400" b="1">
                <a:solidFill>
                  <a:srgbClr val="57BAE5"/>
                </a:solidFill>
                <a:effectLst/>
                <a:latin typeface="Quicksand Bold" panose="02070303000000060000" pitchFamily="18" charset="77"/>
              </a:rPr>
              <a:t>5</a:t>
            </a:r>
            <a:endParaRPr lang="en-GB" sz="2400">
              <a:solidFill>
                <a:schemeClr val="bg1"/>
              </a:solidFill>
              <a:effectLst/>
              <a:latin typeface="Quicksand Book" panose="02070303000000060000" pitchFamily="18" charset="77"/>
            </a:endParaRPr>
          </a:p>
        </p:txBody>
      </p:sp>
      <p:cxnSp>
        <p:nvCxnSpPr>
          <p:cNvPr id="38" name="Straight Connector 37">
            <a:extLst>
              <a:ext uri="{FF2B5EF4-FFF2-40B4-BE49-F238E27FC236}">
                <a16:creationId xmlns:a16="http://schemas.microsoft.com/office/drawing/2014/main" id="{BC7A03CB-9C73-9207-84EF-E2505F5BFA1B}"/>
              </a:ext>
            </a:extLst>
          </p:cNvPr>
          <p:cNvCxnSpPr>
            <a:cxnSpLocks/>
          </p:cNvCxnSpPr>
          <p:nvPr userDrawn="1"/>
        </p:nvCxnSpPr>
        <p:spPr>
          <a:xfrm>
            <a:off x="7911091" y="3429000"/>
            <a:ext cx="0" cy="2332799"/>
          </a:xfrm>
          <a:prstGeom prst="line">
            <a:avLst/>
          </a:prstGeom>
          <a:ln w="6350">
            <a:solidFill>
              <a:srgbClr val="57BAE5"/>
            </a:solidFill>
          </a:ln>
        </p:spPr>
        <p:style>
          <a:lnRef idx="2">
            <a:schemeClr val="accent1"/>
          </a:lnRef>
          <a:fillRef idx="0">
            <a:schemeClr val="accent1"/>
          </a:fillRef>
          <a:effectRef idx="1">
            <a:schemeClr val="accent1"/>
          </a:effectRef>
          <a:fontRef idx="minor">
            <a:schemeClr val="tx1"/>
          </a:fontRef>
        </p:style>
      </p:cxnSp>
      <p:sp>
        <p:nvSpPr>
          <p:cNvPr id="39" name="Oval 38">
            <a:extLst>
              <a:ext uri="{FF2B5EF4-FFF2-40B4-BE49-F238E27FC236}">
                <a16:creationId xmlns:a16="http://schemas.microsoft.com/office/drawing/2014/main" id="{F9BCC940-C974-7650-233B-4AF00463772C}"/>
              </a:ext>
            </a:extLst>
          </p:cNvPr>
          <p:cNvSpPr/>
          <p:nvPr userDrawn="1"/>
        </p:nvSpPr>
        <p:spPr>
          <a:xfrm>
            <a:off x="9350589" y="3327518"/>
            <a:ext cx="190500" cy="190500"/>
          </a:xfrm>
          <a:prstGeom prst="ellipse">
            <a:avLst/>
          </a:prstGeom>
          <a:solidFill>
            <a:srgbClr val="EE45A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a:extLst>
              <a:ext uri="{FF2B5EF4-FFF2-40B4-BE49-F238E27FC236}">
                <a16:creationId xmlns:a16="http://schemas.microsoft.com/office/drawing/2014/main" id="{92463494-A8AA-5736-6370-CCC171C52D00}"/>
              </a:ext>
            </a:extLst>
          </p:cNvPr>
          <p:cNvSpPr txBox="1"/>
          <p:nvPr userDrawn="1"/>
        </p:nvSpPr>
        <p:spPr>
          <a:xfrm>
            <a:off x="9081533" y="3538965"/>
            <a:ext cx="728611" cy="461665"/>
          </a:xfrm>
          <a:prstGeom prst="rect">
            <a:avLst/>
          </a:prstGeom>
          <a:noFill/>
        </p:spPr>
        <p:txBody>
          <a:bodyPr wrap="square" rtlCol="0">
            <a:spAutoFit/>
          </a:bodyPr>
          <a:lstStyle/>
          <a:p>
            <a:pPr algn="ctr">
              <a:spcAft>
                <a:spcPts val="638"/>
              </a:spcAft>
              <a:buNone/>
            </a:pPr>
            <a:r>
              <a:rPr lang="en-GB" sz="2400" b="1">
                <a:solidFill>
                  <a:srgbClr val="EE45AC"/>
                </a:solidFill>
                <a:latin typeface="Quicksand Bold" panose="02070303000000060000" pitchFamily="18" charset="77"/>
              </a:rPr>
              <a:t>6</a:t>
            </a:r>
            <a:endParaRPr lang="en-GB" sz="2400">
              <a:solidFill>
                <a:srgbClr val="EE45AC"/>
              </a:solidFill>
              <a:effectLst/>
              <a:latin typeface="Quicksand Book" panose="02070303000000060000" pitchFamily="18" charset="77"/>
            </a:endParaRPr>
          </a:p>
        </p:txBody>
      </p:sp>
      <p:cxnSp>
        <p:nvCxnSpPr>
          <p:cNvPr id="41" name="Straight Connector 40">
            <a:extLst>
              <a:ext uri="{FF2B5EF4-FFF2-40B4-BE49-F238E27FC236}">
                <a16:creationId xmlns:a16="http://schemas.microsoft.com/office/drawing/2014/main" id="{1314581C-7C66-A192-21C6-90B9E87AEEB0}"/>
              </a:ext>
            </a:extLst>
          </p:cNvPr>
          <p:cNvCxnSpPr>
            <a:cxnSpLocks/>
          </p:cNvCxnSpPr>
          <p:nvPr userDrawn="1"/>
        </p:nvCxnSpPr>
        <p:spPr>
          <a:xfrm>
            <a:off x="9445838" y="1706984"/>
            <a:ext cx="0" cy="1715784"/>
          </a:xfrm>
          <a:prstGeom prst="line">
            <a:avLst/>
          </a:prstGeom>
          <a:ln w="6350">
            <a:solidFill>
              <a:srgbClr val="EE45AC"/>
            </a:solidFill>
          </a:ln>
        </p:spPr>
        <p:style>
          <a:lnRef idx="2">
            <a:schemeClr val="accent1"/>
          </a:lnRef>
          <a:fillRef idx="0">
            <a:schemeClr val="accent1"/>
          </a:fillRef>
          <a:effectRef idx="1">
            <a:schemeClr val="accent1"/>
          </a:effectRef>
          <a:fontRef idx="minor">
            <a:schemeClr val="tx1"/>
          </a:fontRef>
        </p:style>
      </p:cxnSp>
      <p:sp>
        <p:nvSpPr>
          <p:cNvPr id="43" name="Text Placeholder 29">
            <a:extLst>
              <a:ext uri="{FF2B5EF4-FFF2-40B4-BE49-F238E27FC236}">
                <a16:creationId xmlns:a16="http://schemas.microsoft.com/office/drawing/2014/main" id="{E3F932A5-A3A4-80CB-40DC-977EAAC47384}"/>
              </a:ext>
            </a:extLst>
          </p:cNvPr>
          <p:cNvSpPr>
            <a:spLocks noGrp="1"/>
          </p:cNvSpPr>
          <p:nvPr>
            <p:ph type="body" sz="quarter" idx="14" hasCustomPrompt="1"/>
          </p:nvPr>
        </p:nvSpPr>
        <p:spPr>
          <a:xfrm>
            <a:off x="4366793" y="4818977"/>
            <a:ext cx="1486800" cy="977392"/>
          </a:xfrm>
        </p:spPr>
        <p:txBody>
          <a:bodyPr anchor="t">
            <a:normAutofit/>
          </a:bodyPr>
          <a:lstStyle>
            <a:lvl1pPr>
              <a:lnSpc>
                <a:spcPct val="100000"/>
              </a:lnSpc>
              <a:spcBef>
                <a:spcPts val="0"/>
              </a:spcBef>
              <a:defRPr sz="1600" b="0">
                <a:solidFill>
                  <a:schemeClr val="tx1"/>
                </a:solidFill>
                <a:latin typeface="+mn-lt"/>
              </a:defRPr>
            </a:lvl1pPr>
          </a:lstStyle>
          <a:p>
            <a:pPr lvl="0"/>
            <a:r>
              <a:rPr lang="en-US"/>
              <a:t>Text Here</a:t>
            </a:r>
          </a:p>
        </p:txBody>
      </p:sp>
      <p:sp>
        <p:nvSpPr>
          <p:cNvPr id="44" name="Text Placeholder 29">
            <a:extLst>
              <a:ext uri="{FF2B5EF4-FFF2-40B4-BE49-F238E27FC236}">
                <a16:creationId xmlns:a16="http://schemas.microsoft.com/office/drawing/2014/main" id="{95DC7BF4-DCC4-6EB4-8EAF-B13C00A417A8}"/>
              </a:ext>
            </a:extLst>
          </p:cNvPr>
          <p:cNvSpPr>
            <a:spLocks noGrp="1"/>
          </p:cNvSpPr>
          <p:nvPr>
            <p:ph type="body" sz="quarter" idx="15" hasCustomPrompt="1"/>
          </p:nvPr>
        </p:nvSpPr>
        <p:spPr>
          <a:xfrm>
            <a:off x="4366792" y="4209944"/>
            <a:ext cx="1486800" cy="465304"/>
          </a:xfrm>
        </p:spPr>
        <p:txBody>
          <a:bodyPr anchor="ctr">
            <a:noAutofit/>
          </a:bodyPr>
          <a:lstStyle>
            <a:lvl1pPr>
              <a:lnSpc>
                <a:spcPct val="100000"/>
              </a:lnSpc>
              <a:spcBef>
                <a:spcPts val="0"/>
              </a:spcBef>
              <a:defRPr sz="2000" b="1">
                <a:solidFill>
                  <a:schemeClr val="tx1"/>
                </a:solidFill>
                <a:latin typeface="+mn-lt"/>
              </a:defRPr>
            </a:lvl1pPr>
          </a:lstStyle>
          <a:p>
            <a:pPr lvl="0"/>
            <a:r>
              <a:rPr lang="en-US"/>
              <a:t>Text Here</a:t>
            </a:r>
          </a:p>
        </p:txBody>
      </p:sp>
      <p:sp>
        <p:nvSpPr>
          <p:cNvPr id="45" name="Text Placeholder 29">
            <a:extLst>
              <a:ext uri="{FF2B5EF4-FFF2-40B4-BE49-F238E27FC236}">
                <a16:creationId xmlns:a16="http://schemas.microsoft.com/office/drawing/2014/main" id="{726C2B92-C312-6D20-5D85-D7F624EDF0EB}"/>
              </a:ext>
            </a:extLst>
          </p:cNvPr>
          <p:cNvSpPr>
            <a:spLocks noGrp="1"/>
          </p:cNvSpPr>
          <p:nvPr>
            <p:ph type="body" sz="quarter" idx="16" hasCustomPrompt="1"/>
          </p:nvPr>
        </p:nvSpPr>
        <p:spPr>
          <a:xfrm>
            <a:off x="8161510" y="4818977"/>
            <a:ext cx="1486800" cy="977392"/>
          </a:xfrm>
        </p:spPr>
        <p:txBody>
          <a:bodyPr anchor="t">
            <a:normAutofit/>
          </a:bodyPr>
          <a:lstStyle>
            <a:lvl1pPr>
              <a:lnSpc>
                <a:spcPct val="100000"/>
              </a:lnSpc>
              <a:spcBef>
                <a:spcPts val="0"/>
              </a:spcBef>
              <a:defRPr sz="1600" b="0">
                <a:solidFill>
                  <a:schemeClr val="tx1"/>
                </a:solidFill>
                <a:latin typeface="+mn-lt"/>
              </a:defRPr>
            </a:lvl1pPr>
          </a:lstStyle>
          <a:p>
            <a:pPr lvl="0"/>
            <a:r>
              <a:rPr lang="en-US"/>
              <a:t>Text Here</a:t>
            </a:r>
          </a:p>
        </p:txBody>
      </p:sp>
      <p:sp>
        <p:nvSpPr>
          <p:cNvPr id="46" name="Text Placeholder 29">
            <a:extLst>
              <a:ext uri="{FF2B5EF4-FFF2-40B4-BE49-F238E27FC236}">
                <a16:creationId xmlns:a16="http://schemas.microsoft.com/office/drawing/2014/main" id="{A8BF7ABC-E7C1-163A-057A-9812E1F7AC62}"/>
              </a:ext>
            </a:extLst>
          </p:cNvPr>
          <p:cNvSpPr>
            <a:spLocks noGrp="1"/>
          </p:cNvSpPr>
          <p:nvPr>
            <p:ph type="body" sz="quarter" idx="17" hasCustomPrompt="1"/>
          </p:nvPr>
        </p:nvSpPr>
        <p:spPr>
          <a:xfrm>
            <a:off x="8161509" y="4209944"/>
            <a:ext cx="1486800" cy="465304"/>
          </a:xfrm>
        </p:spPr>
        <p:txBody>
          <a:bodyPr anchor="ctr">
            <a:noAutofit/>
          </a:bodyPr>
          <a:lstStyle>
            <a:lvl1pPr>
              <a:lnSpc>
                <a:spcPct val="100000"/>
              </a:lnSpc>
              <a:spcBef>
                <a:spcPts val="0"/>
              </a:spcBef>
              <a:defRPr sz="2000" b="1">
                <a:solidFill>
                  <a:schemeClr val="tx1"/>
                </a:solidFill>
                <a:latin typeface="+mn-lt"/>
              </a:defRPr>
            </a:lvl1pPr>
          </a:lstStyle>
          <a:p>
            <a:pPr lvl="0"/>
            <a:r>
              <a:rPr lang="en-US"/>
              <a:t>Text Here</a:t>
            </a:r>
          </a:p>
        </p:txBody>
      </p:sp>
      <p:sp>
        <p:nvSpPr>
          <p:cNvPr id="47" name="Text Placeholder 29">
            <a:extLst>
              <a:ext uri="{FF2B5EF4-FFF2-40B4-BE49-F238E27FC236}">
                <a16:creationId xmlns:a16="http://schemas.microsoft.com/office/drawing/2014/main" id="{CC55673E-352E-AADA-AD6F-87D973AD6EA5}"/>
              </a:ext>
            </a:extLst>
          </p:cNvPr>
          <p:cNvSpPr>
            <a:spLocks noGrp="1"/>
          </p:cNvSpPr>
          <p:nvPr>
            <p:ph type="body" sz="quarter" idx="18" hasCustomPrompt="1"/>
          </p:nvPr>
        </p:nvSpPr>
        <p:spPr>
          <a:xfrm>
            <a:off x="9658515" y="2077756"/>
            <a:ext cx="1486800" cy="977393"/>
          </a:xfrm>
        </p:spPr>
        <p:txBody>
          <a:bodyPr anchor="t">
            <a:normAutofit/>
          </a:bodyPr>
          <a:lstStyle>
            <a:lvl1pPr>
              <a:lnSpc>
                <a:spcPct val="100000"/>
              </a:lnSpc>
              <a:spcBef>
                <a:spcPts val="0"/>
              </a:spcBef>
              <a:defRPr sz="1600" b="0">
                <a:solidFill>
                  <a:schemeClr val="tx1"/>
                </a:solidFill>
                <a:latin typeface="+mn-lt"/>
              </a:defRPr>
            </a:lvl1pPr>
          </a:lstStyle>
          <a:p>
            <a:pPr lvl="0"/>
            <a:r>
              <a:rPr lang="en-US"/>
              <a:t>Text Here</a:t>
            </a:r>
          </a:p>
        </p:txBody>
      </p:sp>
      <p:sp>
        <p:nvSpPr>
          <p:cNvPr id="48" name="Text Placeholder 29">
            <a:extLst>
              <a:ext uri="{FF2B5EF4-FFF2-40B4-BE49-F238E27FC236}">
                <a16:creationId xmlns:a16="http://schemas.microsoft.com/office/drawing/2014/main" id="{66C0C8DE-745D-2093-3ADF-7A1E9F836EB9}"/>
              </a:ext>
            </a:extLst>
          </p:cNvPr>
          <p:cNvSpPr>
            <a:spLocks noGrp="1"/>
          </p:cNvSpPr>
          <p:nvPr>
            <p:ph type="body" sz="quarter" idx="19" hasCustomPrompt="1"/>
          </p:nvPr>
        </p:nvSpPr>
        <p:spPr>
          <a:xfrm>
            <a:off x="9658515" y="1486707"/>
            <a:ext cx="1486800" cy="464400"/>
          </a:xfrm>
        </p:spPr>
        <p:txBody>
          <a:bodyPr anchor="ctr">
            <a:noAutofit/>
          </a:bodyPr>
          <a:lstStyle>
            <a:lvl1pPr>
              <a:lnSpc>
                <a:spcPct val="100000"/>
              </a:lnSpc>
              <a:spcBef>
                <a:spcPts val="0"/>
              </a:spcBef>
              <a:defRPr sz="2000" b="1">
                <a:solidFill>
                  <a:schemeClr val="tx1"/>
                </a:solidFill>
                <a:latin typeface="+mn-lt"/>
              </a:defRPr>
            </a:lvl1pPr>
          </a:lstStyle>
          <a:p>
            <a:pPr lvl="0"/>
            <a:r>
              <a:rPr lang="en-US"/>
              <a:t>Text Here</a:t>
            </a:r>
          </a:p>
        </p:txBody>
      </p:sp>
      <p:sp>
        <p:nvSpPr>
          <p:cNvPr id="49" name="Text Placeholder 29">
            <a:extLst>
              <a:ext uri="{FF2B5EF4-FFF2-40B4-BE49-F238E27FC236}">
                <a16:creationId xmlns:a16="http://schemas.microsoft.com/office/drawing/2014/main" id="{2CA8CC27-52F1-ED9F-6FBA-F144C42D2775}"/>
              </a:ext>
            </a:extLst>
          </p:cNvPr>
          <p:cNvSpPr>
            <a:spLocks noGrp="1"/>
          </p:cNvSpPr>
          <p:nvPr>
            <p:ph type="body" sz="quarter" idx="20" hasCustomPrompt="1"/>
          </p:nvPr>
        </p:nvSpPr>
        <p:spPr>
          <a:xfrm>
            <a:off x="6045349" y="2077757"/>
            <a:ext cx="1486800" cy="977392"/>
          </a:xfrm>
        </p:spPr>
        <p:txBody>
          <a:bodyPr anchor="t">
            <a:normAutofit/>
          </a:bodyPr>
          <a:lstStyle>
            <a:lvl1pPr>
              <a:lnSpc>
                <a:spcPct val="100000"/>
              </a:lnSpc>
              <a:spcBef>
                <a:spcPts val="0"/>
              </a:spcBef>
              <a:defRPr sz="1600" b="0">
                <a:solidFill>
                  <a:schemeClr val="tx1"/>
                </a:solidFill>
                <a:latin typeface="+mn-lt"/>
              </a:defRPr>
            </a:lvl1pPr>
          </a:lstStyle>
          <a:p>
            <a:pPr lvl="0"/>
            <a:r>
              <a:rPr lang="en-US"/>
              <a:t>Text Here</a:t>
            </a:r>
          </a:p>
        </p:txBody>
      </p:sp>
      <p:sp>
        <p:nvSpPr>
          <p:cNvPr id="50" name="Text Placeholder 29">
            <a:extLst>
              <a:ext uri="{FF2B5EF4-FFF2-40B4-BE49-F238E27FC236}">
                <a16:creationId xmlns:a16="http://schemas.microsoft.com/office/drawing/2014/main" id="{41940058-B945-B6F5-40B9-787B78569797}"/>
              </a:ext>
            </a:extLst>
          </p:cNvPr>
          <p:cNvSpPr>
            <a:spLocks noGrp="1"/>
          </p:cNvSpPr>
          <p:nvPr>
            <p:ph type="body" sz="quarter" idx="21" hasCustomPrompt="1"/>
          </p:nvPr>
        </p:nvSpPr>
        <p:spPr>
          <a:xfrm>
            <a:off x="6045350" y="1488439"/>
            <a:ext cx="1486800" cy="464400"/>
          </a:xfrm>
        </p:spPr>
        <p:txBody>
          <a:bodyPr anchor="ctr">
            <a:noAutofit/>
          </a:bodyPr>
          <a:lstStyle>
            <a:lvl1pPr>
              <a:lnSpc>
                <a:spcPct val="100000"/>
              </a:lnSpc>
              <a:spcBef>
                <a:spcPts val="0"/>
              </a:spcBef>
              <a:defRPr sz="2000" b="1">
                <a:solidFill>
                  <a:schemeClr val="tx1"/>
                </a:solidFill>
                <a:latin typeface="+mn-lt"/>
              </a:defRPr>
            </a:lvl1pPr>
          </a:lstStyle>
          <a:p>
            <a:pPr lvl="0"/>
            <a:r>
              <a:rPr lang="en-US"/>
              <a:t>Text Here</a:t>
            </a:r>
          </a:p>
        </p:txBody>
      </p:sp>
      <p:sp>
        <p:nvSpPr>
          <p:cNvPr id="51" name="Text Placeholder 29">
            <a:extLst>
              <a:ext uri="{FF2B5EF4-FFF2-40B4-BE49-F238E27FC236}">
                <a16:creationId xmlns:a16="http://schemas.microsoft.com/office/drawing/2014/main" id="{A9EBD1B3-D85A-FAC6-EA97-1A1656760B74}"/>
              </a:ext>
            </a:extLst>
          </p:cNvPr>
          <p:cNvSpPr>
            <a:spLocks noGrp="1"/>
          </p:cNvSpPr>
          <p:nvPr>
            <p:ph type="body" sz="quarter" idx="22" hasCustomPrompt="1"/>
          </p:nvPr>
        </p:nvSpPr>
        <p:spPr>
          <a:xfrm>
            <a:off x="728064" y="4818977"/>
            <a:ext cx="1486800" cy="977392"/>
          </a:xfrm>
        </p:spPr>
        <p:txBody>
          <a:bodyPr anchor="t">
            <a:normAutofit/>
          </a:bodyPr>
          <a:lstStyle>
            <a:lvl1pPr>
              <a:lnSpc>
                <a:spcPct val="100000"/>
              </a:lnSpc>
              <a:spcBef>
                <a:spcPts val="0"/>
              </a:spcBef>
              <a:defRPr sz="1600" b="0">
                <a:solidFill>
                  <a:schemeClr val="tx1"/>
                </a:solidFill>
                <a:latin typeface="+mn-lt"/>
              </a:defRPr>
            </a:lvl1pPr>
          </a:lstStyle>
          <a:p>
            <a:pPr lvl="0"/>
            <a:r>
              <a:rPr lang="en-US"/>
              <a:t>Text Here</a:t>
            </a:r>
          </a:p>
        </p:txBody>
      </p:sp>
      <p:sp>
        <p:nvSpPr>
          <p:cNvPr id="52" name="Text Placeholder 29">
            <a:extLst>
              <a:ext uri="{FF2B5EF4-FFF2-40B4-BE49-F238E27FC236}">
                <a16:creationId xmlns:a16="http://schemas.microsoft.com/office/drawing/2014/main" id="{62961F7C-549A-637E-4DA5-8F73BCEC4E9B}"/>
              </a:ext>
            </a:extLst>
          </p:cNvPr>
          <p:cNvSpPr>
            <a:spLocks noGrp="1"/>
          </p:cNvSpPr>
          <p:nvPr>
            <p:ph type="body" sz="quarter" idx="23" hasCustomPrompt="1"/>
          </p:nvPr>
        </p:nvSpPr>
        <p:spPr>
          <a:xfrm>
            <a:off x="728064" y="4209944"/>
            <a:ext cx="1486800" cy="465304"/>
          </a:xfrm>
        </p:spPr>
        <p:txBody>
          <a:bodyPr anchor="ctr">
            <a:noAutofit/>
          </a:bodyPr>
          <a:lstStyle>
            <a:lvl1pPr>
              <a:lnSpc>
                <a:spcPct val="100000"/>
              </a:lnSpc>
              <a:spcBef>
                <a:spcPts val="0"/>
              </a:spcBef>
              <a:defRPr sz="2000" b="1">
                <a:solidFill>
                  <a:schemeClr val="tx1"/>
                </a:solidFill>
                <a:latin typeface="+mn-lt"/>
              </a:defRPr>
            </a:lvl1pPr>
          </a:lstStyle>
          <a:p>
            <a:pPr lvl="0"/>
            <a:r>
              <a:rPr lang="en-US"/>
              <a:t>Text Here</a:t>
            </a:r>
          </a:p>
        </p:txBody>
      </p:sp>
      <p:sp>
        <p:nvSpPr>
          <p:cNvPr id="53" name="Text Placeholder 29">
            <a:extLst>
              <a:ext uri="{FF2B5EF4-FFF2-40B4-BE49-F238E27FC236}">
                <a16:creationId xmlns:a16="http://schemas.microsoft.com/office/drawing/2014/main" id="{847B1438-6F3B-0F28-332C-29BF064021F7}"/>
              </a:ext>
            </a:extLst>
          </p:cNvPr>
          <p:cNvSpPr>
            <a:spLocks noGrp="1"/>
          </p:cNvSpPr>
          <p:nvPr>
            <p:ph type="body" sz="quarter" idx="24" hasCustomPrompt="1"/>
          </p:nvPr>
        </p:nvSpPr>
        <p:spPr>
          <a:xfrm>
            <a:off x="2297457" y="2077757"/>
            <a:ext cx="1485654" cy="977392"/>
          </a:xfrm>
        </p:spPr>
        <p:txBody>
          <a:bodyPr anchor="t">
            <a:normAutofit/>
          </a:bodyPr>
          <a:lstStyle>
            <a:lvl1pPr>
              <a:lnSpc>
                <a:spcPct val="100000"/>
              </a:lnSpc>
              <a:spcBef>
                <a:spcPts val="0"/>
              </a:spcBef>
              <a:defRPr sz="1600" b="0">
                <a:solidFill>
                  <a:schemeClr val="tx1"/>
                </a:solidFill>
                <a:latin typeface="+mn-lt"/>
              </a:defRPr>
            </a:lvl1pPr>
          </a:lstStyle>
          <a:p>
            <a:pPr lvl="0"/>
            <a:r>
              <a:rPr lang="en-US"/>
              <a:t>Text Here</a:t>
            </a:r>
          </a:p>
        </p:txBody>
      </p:sp>
      <p:sp>
        <p:nvSpPr>
          <p:cNvPr id="54" name="Text Placeholder 29">
            <a:extLst>
              <a:ext uri="{FF2B5EF4-FFF2-40B4-BE49-F238E27FC236}">
                <a16:creationId xmlns:a16="http://schemas.microsoft.com/office/drawing/2014/main" id="{866B5713-9EC1-1E4B-8F3D-C695CCE07B48}"/>
              </a:ext>
            </a:extLst>
          </p:cNvPr>
          <p:cNvSpPr>
            <a:spLocks noGrp="1"/>
          </p:cNvSpPr>
          <p:nvPr>
            <p:ph type="body" sz="quarter" idx="25" hasCustomPrompt="1"/>
          </p:nvPr>
        </p:nvSpPr>
        <p:spPr>
          <a:xfrm>
            <a:off x="2297457" y="1488439"/>
            <a:ext cx="1485653" cy="464400"/>
          </a:xfrm>
        </p:spPr>
        <p:txBody>
          <a:bodyPr anchor="ctr">
            <a:noAutofit/>
          </a:bodyPr>
          <a:lstStyle>
            <a:lvl1pPr>
              <a:lnSpc>
                <a:spcPct val="100000"/>
              </a:lnSpc>
              <a:spcBef>
                <a:spcPts val="0"/>
              </a:spcBef>
              <a:defRPr sz="2000" b="1">
                <a:solidFill>
                  <a:schemeClr val="tx1"/>
                </a:solidFill>
                <a:latin typeface="+mn-lt"/>
              </a:defRPr>
            </a:lvl1pPr>
          </a:lstStyle>
          <a:p>
            <a:pPr lvl="0"/>
            <a:r>
              <a:rPr lang="en-US"/>
              <a:t>Text Here</a:t>
            </a:r>
          </a:p>
        </p:txBody>
      </p:sp>
      <p:sp>
        <p:nvSpPr>
          <p:cNvPr id="3" name="Date Placeholder 1">
            <a:extLst>
              <a:ext uri="{FF2B5EF4-FFF2-40B4-BE49-F238E27FC236}">
                <a16:creationId xmlns:a16="http://schemas.microsoft.com/office/drawing/2014/main" id="{1B11EE1A-A0BD-FD6A-501A-651EE1DC9239}"/>
              </a:ext>
            </a:extLst>
          </p:cNvPr>
          <p:cNvSpPr>
            <a:spLocks noGrp="1"/>
          </p:cNvSpPr>
          <p:nvPr>
            <p:ph type="dt" sz="half" idx="10"/>
          </p:nvPr>
        </p:nvSpPr>
        <p:spPr>
          <a:xfrm>
            <a:off x="9588909" y="6422539"/>
            <a:ext cx="2372360" cy="228600"/>
          </a:xfrm>
          <a:prstGeom prst="rect">
            <a:avLst/>
          </a:prstGeom>
        </p:spPr>
        <p:txBody>
          <a:bodyPr anchor="ctr"/>
          <a:lstStyle>
            <a:lvl1pPr algn="r">
              <a:defRPr sz="1200">
                <a:solidFill>
                  <a:schemeClr val="tx1"/>
                </a:solidFill>
                <a:latin typeface="+mn-lt"/>
              </a:defRPr>
            </a:lvl1pPr>
          </a:lstStyle>
          <a:p>
            <a:r>
              <a:rPr lang="en-GB"/>
              <a:t>© Xoserve </a:t>
            </a:r>
            <a:r>
              <a:rPr lang="en-US"/>
              <a:t>June 2025</a:t>
            </a:r>
          </a:p>
        </p:txBody>
      </p:sp>
      <p:pic>
        <p:nvPicPr>
          <p:cNvPr id="7" name="Picture 6" descr="A black and blue symbol&#10;&#10;AI-generated content may be incorrect.">
            <a:extLst>
              <a:ext uri="{FF2B5EF4-FFF2-40B4-BE49-F238E27FC236}">
                <a16:creationId xmlns:a16="http://schemas.microsoft.com/office/drawing/2014/main" id="{015DF473-9142-0B4F-62DD-8C5375C5E94A}"/>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387556" y="444680"/>
            <a:ext cx="553782" cy="489174"/>
          </a:xfrm>
          <a:prstGeom prst="rect">
            <a:avLst/>
          </a:prstGeom>
        </p:spPr>
      </p:pic>
    </p:spTree>
    <p:extLst>
      <p:ext uri="{BB962C8B-B14F-4D97-AF65-F5344CB8AC3E}">
        <p14:creationId xmlns:p14="http://schemas.microsoft.com/office/powerpoint/2010/main" val="891796406"/>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1_Filler 8">
    <p:spTree>
      <p:nvGrpSpPr>
        <p:cNvPr id="1" name=""/>
        <p:cNvGrpSpPr/>
        <p:nvPr/>
      </p:nvGrpSpPr>
      <p:grpSpPr>
        <a:xfrm>
          <a:off x="0" y="0"/>
          <a:ext cx="0" cy="0"/>
          <a:chOff x="0" y="0"/>
          <a:chExt cx="0" cy="0"/>
        </a:xfrm>
      </p:grpSpPr>
      <p:pic>
        <p:nvPicPr>
          <p:cNvPr id="3" name="Picture 2" descr="A blue and purple background&#10;&#10;AI-generated content may be incorrect.">
            <a:extLst>
              <a:ext uri="{FF2B5EF4-FFF2-40B4-BE49-F238E27FC236}">
                <a16:creationId xmlns:a16="http://schemas.microsoft.com/office/drawing/2014/main" id="{77A5832A-48BE-B5FC-6EC3-58D9FD478E50}"/>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0"/>
            <a:ext cx="12192000" cy="6858000"/>
          </a:xfrm>
          <a:prstGeom prst="rect">
            <a:avLst/>
          </a:prstGeom>
        </p:spPr>
      </p:pic>
      <p:grpSp>
        <p:nvGrpSpPr>
          <p:cNvPr id="23" name="Group 22">
            <a:extLst>
              <a:ext uri="{FF2B5EF4-FFF2-40B4-BE49-F238E27FC236}">
                <a16:creationId xmlns:a16="http://schemas.microsoft.com/office/drawing/2014/main" id="{36674579-381F-75AF-7805-9FC5000EBBD3}"/>
              </a:ext>
            </a:extLst>
          </p:cNvPr>
          <p:cNvGrpSpPr/>
          <p:nvPr userDrawn="1"/>
        </p:nvGrpSpPr>
        <p:grpSpPr>
          <a:xfrm>
            <a:off x="6589772" y="3176016"/>
            <a:ext cx="2493938" cy="1662066"/>
            <a:chOff x="6589772" y="3429000"/>
            <a:chExt cx="2493938" cy="1156098"/>
          </a:xfrm>
        </p:grpSpPr>
        <p:sp>
          <p:nvSpPr>
            <p:cNvPr id="11" name="Rectangle 10">
              <a:extLst>
                <a:ext uri="{FF2B5EF4-FFF2-40B4-BE49-F238E27FC236}">
                  <a16:creationId xmlns:a16="http://schemas.microsoft.com/office/drawing/2014/main" id="{F76C2584-A5AF-1240-9B28-55564414A2A9}"/>
                </a:ext>
              </a:extLst>
            </p:cNvPr>
            <p:cNvSpPr/>
            <p:nvPr userDrawn="1"/>
          </p:nvSpPr>
          <p:spPr>
            <a:xfrm>
              <a:off x="6589772" y="3429000"/>
              <a:ext cx="2493938" cy="284505"/>
            </a:xfrm>
            <a:prstGeom prst="rect">
              <a:avLst/>
            </a:prstGeom>
            <a:solidFill>
              <a:srgbClr val="6680F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2408B077-8FEF-28C6-0638-4BFB897F315B}"/>
                </a:ext>
              </a:extLst>
            </p:cNvPr>
            <p:cNvSpPr/>
            <p:nvPr userDrawn="1"/>
          </p:nvSpPr>
          <p:spPr>
            <a:xfrm>
              <a:off x="6589772" y="3862753"/>
              <a:ext cx="2493938" cy="284505"/>
            </a:xfrm>
            <a:prstGeom prst="rect">
              <a:avLst/>
            </a:prstGeom>
            <a:solidFill>
              <a:srgbClr val="6680F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0C5025E2-8718-C85B-5E3D-43B715BB9B37}"/>
                </a:ext>
              </a:extLst>
            </p:cNvPr>
            <p:cNvSpPr/>
            <p:nvPr userDrawn="1"/>
          </p:nvSpPr>
          <p:spPr>
            <a:xfrm>
              <a:off x="6589772" y="4300593"/>
              <a:ext cx="2493938" cy="284505"/>
            </a:xfrm>
            <a:prstGeom prst="rect">
              <a:avLst/>
            </a:prstGeom>
            <a:solidFill>
              <a:srgbClr val="6680F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4" name="Picture 3" descr="A black and blue symbol&#10;&#10;AI-generated content may be incorrect.">
            <a:extLst>
              <a:ext uri="{FF2B5EF4-FFF2-40B4-BE49-F238E27FC236}">
                <a16:creationId xmlns:a16="http://schemas.microsoft.com/office/drawing/2014/main" id="{489C673C-A585-C038-3AE2-FE29DA4CB1CD}"/>
              </a:ext>
            </a:extLst>
          </p:cNvPr>
          <p:cNvPicPr>
            <a:picLocks noChangeAspect="1"/>
          </p:cNvPicPr>
          <p:nvPr userDrawn="1"/>
        </p:nvPicPr>
        <p:blipFill>
          <a:blip r:embed="rId3" cstate="screen">
            <a:extLst>
              <a:ext uri="{BEBA8EAE-BF5A-486C-A8C5-ECC9F3942E4B}">
                <a14:imgProps xmlns:a14="http://schemas.microsoft.com/office/drawing/2010/main">
                  <a14:imgLayer r:embed="rId4">
                    <a14:imgEffect>
                      <a14:brightnessContrast bright="100000"/>
                    </a14:imgEffect>
                  </a14:imgLayer>
                </a14:imgProps>
              </a:ext>
              <a:ext uri="{28A0092B-C50C-407E-A947-70E740481C1C}">
                <a14:useLocalDpi xmlns:a14="http://schemas.microsoft.com/office/drawing/2010/main"/>
              </a:ext>
            </a:extLst>
          </a:blip>
          <a:stretch>
            <a:fillRect/>
          </a:stretch>
        </p:blipFill>
        <p:spPr>
          <a:xfrm>
            <a:off x="371789" y="439420"/>
            <a:ext cx="553782" cy="489174"/>
          </a:xfrm>
          <a:prstGeom prst="rect">
            <a:avLst/>
          </a:prstGeom>
        </p:spPr>
      </p:pic>
      <p:sp>
        <p:nvSpPr>
          <p:cNvPr id="20" name="Text Placeholder 29">
            <a:extLst>
              <a:ext uri="{FF2B5EF4-FFF2-40B4-BE49-F238E27FC236}">
                <a16:creationId xmlns:a16="http://schemas.microsoft.com/office/drawing/2014/main" id="{8D48A6E6-AE36-93EF-6A28-ECC1FAA1C19C}"/>
              </a:ext>
            </a:extLst>
          </p:cNvPr>
          <p:cNvSpPr>
            <a:spLocks noGrp="1"/>
          </p:cNvSpPr>
          <p:nvPr>
            <p:ph type="body" sz="quarter" idx="24" hasCustomPrompt="1"/>
          </p:nvPr>
        </p:nvSpPr>
        <p:spPr>
          <a:xfrm>
            <a:off x="1096250" y="2255888"/>
            <a:ext cx="3840092" cy="873837"/>
          </a:xfrm>
        </p:spPr>
        <p:txBody>
          <a:bodyPr anchor="ctr">
            <a:noAutofit/>
          </a:bodyPr>
          <a:lstStyle>
            <a:lvl1pPr algn="l">
              <a:lnSpc>
                <a:spcPct val="100000"/>
              </a:lnSpc>
              <a:spcBef>
                <a:spcPts val="0"/>
              </a:spcBef>
              <a:defRPr sz="4000" b="0">
                <a:solidFill>
                  <a:schemeClr val="bg1"/>
                </a:solidFill>
                <a:latin typeface="+mj-lt"/>
              </a:defRPr>
            </a:lvl1pPr>
          </a:lstStyle>
          <a:p>
            <a:pPr lvl="0"/>
            <a:r>
              <a:rPr lang="en-US"/>
              <a:t>Text Here</a:t>
            </a:r>
          </a:p>
        </p:txBody>
      </p:sp>
      <p:sp>
        <p:nvSpPr>
          <p:cNvPr id="22" name="Text Placeholder 29">
            <a:extLst>
              <a:ext uri="{FF2B5EF4-FFF2-40B4-BE49-F238E27FC236}">
                <a16:creationId xmlns:a16="http://schemas.microsoft.com/office/drawing/2014/main" id="{D7113407-1991-D8D2-51BA-69362D01E47D}"/>
              </a:ext>
            </a:extLst>
          </p:cNvPr>
          <p:cNvSpPr>
            <a:spLocks noGrp="1"/>
          </p:cNvSpPr>
          <p:nvPr>
            <p:ph type="body" sz="quarter" idx="25"/>
          </p:nvPr>
        </p:nvSpPr>
        <p:spPr>
          <a:xfrm>
            <a:off x="1096250" y="3318191"/>
            <a:ext cx="3840092" cy="2265743"/>
          </a:xfrm>
        </p:spPr>
        <p:txBody>
          <a:bodyPr anchor="ctr">
            <a:noAutofit/>
          </a:bodyPr>
          <a:lstStyle>
            <a:lvl1pPr algn="l">
              <a:lnSpc>
                <a:spcPct val="100000"/>
              </a:lnSpc>
              <a:spcBef>
                <a:spcPts val="0"/>
              </a:spcBef>
              <a:defRPr sz="1600" b="1">
                <a:solidFill>
                  <a:srgbClr val="6680FF"/>
                </a:solidFill>
                <a:latin typeface="+mj-lt"/>
              </a:defRPr>
            </a:lvl1pPr>
          </a:lstStyle>
          <a:p>
            <a:pPr lvl="0"/>
            <a:endParaRPr lang="en-US"/>
          </a:p>
        </p:txBody>
      </p:sp>
      <p:sp>
        <p:nvSpPr>
          <p:cNvPr id="24" name="Text Placeholder 29">
            <a:extLst>
              <a:ext uri="{FF2B5EF4-FFF2-40B4-BE49-F238E27FC236}">
                <a16:creationId xmlns:a16="http://schemas.microsoft.com/office/drawing/2014/main" id="{68C06839-F91A-42B0-9282-DCDF711ED487}"/>
              </a:ext>
            </a:extLst>
          </p:cNvPr>
          <p:cNvSpPr>
            <a:spLocks noGrp="1"/>
          </p:cNvSpPr>
          <p:nvPr>
            <p:ph type="body" sz="quarter" idx="26" hasCustomPrompt="1"/>
          </p:nvPr>
        </p:nvSpPr>
        <p:spPr>
          <a:xfrm>
            <a:off x="6711985" y="3223261"/>
            <a:ext cx="2224751" cy="313744"/>
          </a:xfrm>
        </p:spPr>
        <p:txBody>
          <a:bodyPr anchor="ctr">
            <a:noAutofit/>
          </a:bodyPr>
          <a:lstStyle>
            <a:lvl1pPr algn="l">
              <a:lnSpc>
                <a:spcPct val="100000"/>
              </a:lnSpc>
              <a:spcBef>
                <a:spcPts val="0"/>
              </a:spcBef>
              <a:defRPr sz="1600" b="0">
                <a:solidFill>
                  <a:srgbClr val="222233"/>
                </a:solidFill>
                <a:latin typeface="+mj-lt"/>
              </a:defRPr>
            </a:lvl1pPr>
          </a:lstStyle>
          <a:p>
            <a:pPr lvl="0"/>
            <a:r>
              <a:rPr lang="en-US"/>
              <a:t>Text Here</a:t>
            </a:r>
          </a:p>
        </p:txBody>
      </p:sp>
      <p:sp>
        <p:nvSpPr>
          <p:cNvPr id="26" name="Text Placeholder 29">
            <a:extLst>
              <a:ext uri="{FF2B5EF4-FFF2-40B4-BE49-F238E27FC236}">
                <a16:creationId xmlns:a16="http://schemas.microsoft.com/office/drawing/2014/main" id="{32265CF9-53ED-5ADA-ADB0-BA72B3422587}"/>
              </a:ext>
            </a:extLst>
          </p:cNvPr>
          <p:cNvSpPr>
            <a:spLocks noGrp="1"/>
          </p:cNvSpPr>
          <p:nvPr>
            <p:ph type="body" sz="quarter" idx="27" hasCustomPrompt="1"/>
          </p:nvPr>
        </p:nvSpPr>
        <p:spPr>
          <a:xfrm>
            <a:off x="6711985" y="3844416"/>
            <a:ext cx="2224751" cy="313744"/>
          </a:xfrm>
        </p:spPr>
        <p:txBody>
          <a:bodyPr anchor="ctr">
            <a:noAutofit/>
          </a:bodyPr>
          <a:lstStyle>
            <a:lvl1pPr algn="l">
              <a:lnSpc>
                <a:spcPct val="100000"/>
              </a:lnSpc>
              <a:spcBef>
                <a:spcPts val="0"/>
              </a:spcBef>
              <a:defRPr sz="1600" b="0">
                <a:solidFill>
                  <a:srgbClr val="222233"/>
                </a:solidFill>
                <a:latin typeface="+mj-lt"/>
              </a:defRPr>
            </a:lvl1pPr>
          </a:lstStyle>
          <a:p>
            <a:pPr lvl="0"/>
            <a:r>
              <a:rPr lang="en-US"/>
              <a:t>Text Here</a:t>
            </a:r>
          </a:p>
        </p:txBody>
      </p:sp>
      <p:sp>
        <p:nvSpPr>
          <p:cNvPr id="27" name="Text Placeholder 29">
            <a:extLst>
              <a:ext uri="{FF2B5EF4-FFF2-40B4-BE49-F238E27FC236}">
                <a16:creationId xmlns:a16="http://schemas.microsoft.com/office/drawing/2014/main" id="{C9EF9B0E-6713-9F91-BEE7-663924A736C6}"/>
              </a:ext>
            </a:extLst>
          </p:cNvPr>
          <p:cNvSpPr>
            <a:spLocks noGrp="1"/>
          </p:cNvSpPr>
          <p:nvPr>
            <p:ph type="body" sz="quarter" idx="28" hasCustomPrompt="1"/>
          </p:nvPr>
        </p:nvSpPr>
        <p:spPr>
          <a:xfrm>
            <a:off x="6711985" y="4472890"/>
            <a:ext cx="2224751" cy="313744"/>
          </a:xfrm>
        </p:spPr>
        <p:txBody>
          <a:bodyPr anchor="ctr">
            <a:noAutofit/>
          </a:bodyPr>
          <a:lstStyle>
            <a:lvl1pPr algn="l">
              <a:lnSpc>
                <a:spcPct val="100000"/>
              </a:lnSpc>
              <a:spcBef>
                <a:spcPts val="0"/>
              </a:spcBef>
              <a:defRPr sz="1600" b="0">
                <a:solidFill>
                  <a:srgbClr val="222233"/>
                </a:solidFill>
                <a:latin typeface="+mj-lt"/>
              </a:defRPr>
            </a:lvl1pPr>
          </a:lstStyle>
          <a:p>
            <a:pPr lvl="0"/>
            <a:r>
              <a:rPr lang="en-US"/>
              <a:t>Text Here</a:t>
            </a:r>
          </a:p>
        </p:txBody>
      </p:sp>
      <p:sp>
        <p:nvSpPr>
          <p:cNvPr id="2" name="Date Placeholder 1">
            <a:extLst>
              <a:ext uri="{FF2B5EF4-FFF2-40B4-BE49-F238E27FC236}">
                <a16:creationId xmlns:a16="http://schemas.microsoft.com/office/drawing/2014/main" id="{33C23D10-C23C-D186-10A9-82808C0A243C}"/>
              </a:ext>
            </a:extLst>
          </p:cNvPr>
          <p:cNvSpPr>
            <a:spLocks noGrp="1"/>
          </p:cNvSpPr>
          <p:nvPr>
            <p:ph type="dt" sz="half" idx="10"/>
          </p:nvPr>
        </p:nvSpPr>
        <p:spPr>
          <a:xfrm>
            <a:off x="9588909" y="6422539"/>
            <a:ext cx="2372360" cy="228600"/>
          </a:xfrm>
          <a:prstGeom prst="rect">
            <a:avLst/>
          </a:prstGeom>
        </p:spPr>
        <p:txBody>
          <a:bodyPr anchor="ctr"/>
          <a:lstStyle>
            <a:lvl1pPr algn="r">
              <a:defRPr sz="1200">
                <a:solidFill>
                  <a:srgbClr val="FDFAFF"/>
                </a:solidFill>
                <a:latin typeface="+mn-lt"/>
              </a:defRPr>
            </a:lvl1pPr>
          </a:lstStyle>
          <a:p>
            <a:r>
              <a:rPr lang="en-GB"/>
              <a:t>© Xoserve </a:t>
            </a:r>
            <a:r>
              <a:rPr lang="en-US"/>
              <a:t>June 2025</a:t>
            </a:r>
          </a:p>
        </p:txBody>
      </p:sp>
    </p:spTree>
    <p:extLst>
      <p:ext uri="{BB962C8B-B14F-4D97-AF65-F5344CB8AC3E}">
        <p14:creationId xmlns:p14="http://schemas.microsoft.com/office/powerpoint/2010/main" val="3500552761"/>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2_Filler 8">
    <p:spTree>
      <p:nvGrpSpPr>
        <p:cNvPr id="1" name=""/>
        <p:cNvGrpSpPr/>
        <p:nvPr/>
      </p:nvGrpSpPr>
      <p:grpSpPr>
        <a:xfrm>
          <a:off x="0" y="0"/>
          <a:ext cx="0" cy="0"/>
          <a:chOff x="0" y="0"/>
          <a:chExt cx="0" cy="0"/>
        </a:xfrm>
      </p:grpSpPr>
      <p:pic>
        <p:nvPicPr>
          <p:cNvPr id="3" name="Picture 2" descr="A blue and purple background&#10;&#10;AI-generated content may be incorrect.">
            <a:extLst>
              <a:ext uri="{FF2B5EF4-FFF2-40B4-BE49-F238E27FC236}">
                <a16:creationId xmlns:a16="http://schemas.microsoft.com/office/drawing/2014/main" id="{77A5832A-48BE-B5FC-6EC3-58D9FD478E50}"/>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0"/>
            <a:ext cx="12192000" cy="6858000"/>
          </a:xfrm>
          <a:prstGeom prst="rect">
            <a:avLst/>
          </a:prstGeom>
        </p:spPr>
      </p:pic>
      <p:grpSp>
        <p:nvGrpSpPr>
          <p:cNvPr id="23" name="Group 22">
            <a:extLst>
              <a:ext uri="{FF2B5EF4-FFF2-40B4-BE49-F238E27FC236}">
                <a16:creationId xmlns:a16="http://schemas.microsoft.com/office/drawing/2014/main" id="{36674579-381F-75AF-7805-9FC5000EBBD3}"/>
              </a:ext>
            </a:extLst>
          </p:cNvPr>
          <p:cNvGrpSpPr/>
          <p:nvPr userDrawn="1"/>
        </p:nvGrpSpPr>
        <p:grpSpPr>
          <a:xfrm>
            <a:off x="6589772" y="3176016"/>
            <a:ext cx="2493938" cy="1662066"/>
            <a:chOff x="6589772" y="3429000"/>
            <a:chExt cx="2493938" cy="1156098"/>
          </a:xfrm>
          <a:solidFill>
            <a:srgbClr val="EE45AC"/>
          </a:solidFill>
        </p:grpSpPr>
        <p:sp>
          <p:nvSpPr>
            <p:cNvPr id="11" name="Rectangle 10">
              <a:extLst>
                <a:ext uri="{FF2B5EF4-FFF2-40B4-BE49-F238E27FC236}">
                  <a16:creationId xmlns:a16="http://schemas.microsoft.com/office/drawing/2014/main" id="{F76C2584-A5AF-1240-9B28-55564414A2A9}"/>
                </a:ext>
              </a:extLst>
            </p:cNvPr>
            <p:cNvSpPr/>
            <p:nvPr userDrawn="1"/>
          </p:nvSpPr>
          <p:spPr>
            <a:xfrm>
              <a:off x="6589772" y="3429000"/>
              <a:ext cx="2493938" cy="284505"/>
            </a:xfrm>
            <a:prstGeom prst="rect">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2408B077-8FEF-28C6-0638-4BFB897F315B}"/>
                </a:ext>
              </a:extLst>
            </p:cNvPr>
            <p:cNvSpPr/>
            <p:nvPr userDrawn="1"/>
          </p:nvSpPr>
          <p:spPr>
            <a:xfrm>
              <a:off x="6589772" y="3862753"/>
              <a:ext cx="2493938" cy="284505"/>
            </a:xfrm>
            <a:prstGeom prst="rect">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0C5025E2-8718-C85B-5E3D-43B715BB9B37}"/>
                </a:ext>
              </a:extLst>
            </p:cNvPr>
            <p:cNvSpPr/>
            <p:nvPr userDrawn="1"/>
          </p:nvSpPr>
          <p:spPr>
            <a:xfrm>
              <a:off x="6589772" y="4300593"/>
              <a:ext cx="2493938" cy="284505"/>
            </a:xfrm>
            <a:prstGeom prst="rect">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4" name="Picture 3" descr="A black and blue symbol&#10;&#10;AI-generated content may be incorrect.">
            <a:extLst>
              <a:ext uri="{FF2B5EF4-FFF2-40B4-BE49-F238E27FC236}">
                <a16:creationId xmlns:a16="http://schemas.microsoft.com/office/drawing/2014/main" id="{489C673C-A585-C038-3AE2-FE29DA4CB1CD}"/>
              </a:ext>
            </a:extLst>
          </p:cNvPr>
          <p:cNvPicPr>
            <a:picLocks noChangeAspect="1"/>
          </p:cNvPicPr>
          <p:nvPr userDrawn="1"/>
        </p:nvPicPr>
        <p:blipFill>
          <a:blip r:embed="rId3" cstate="screen">
            <a:extLst>
              <a:ext uri="{BEBA8EAE-BF5A-486C-A8C5-ECC9F3942E4B}">
                <a14:imgProps xmlns:a14="http://schemas.microsoft.com/office/drawing/2010/main">
                  <a14:imgLayer r:embed="rId4">
                    <a14:imgEffect>
                      <a14:brightnessContrast bright="100000"/>
                    </a14:imgEffect>
                  </a14:imgLayer>
                </a14:imgProps>
              </a:ext>
              <a:ext uri="{28A0092B-C50C-407E-A947-70E740481C1C}">
                <a14:useLocalDpi xmlns:a14="http://schemas.microsoft.com/office/drawing/2010/main"/>
              </a:ext>
            </a:extLst>
          </a:blip>
          <a:stretch>
            <a:fillRect/>
          </a:stretch>
        </p:blipFill>
        <p:spPr>
          <a:xfrm>
            <a:off x="371789" y="439420"/>
            <a:ext cx="553782" cy="489174"/>
          </a:xfrm>
          <a:prstGeom prst="rect">
            <a:avLst/>
          </a:prstGeom>
        </p:spPr>
      </p:pic>
      <p:sp>
        <p:nvSpPr>
          <p:cNvPr id="20" name="Text Placeholder 29">
            <a:extLst>
              <a:ext uri="{FF2B5EF4-FFF2-40B4-BE49-F238E27FC236}">
                <a16:creationId xmlns:a16="http://schemas.microsoft.com/office/drawing/2014/main" id="{8D48A6E6-AE36-93EF-6A28-ECC1FAA1C19C}"/>
              </a:ext>
            </a:extLst>
          </p:cNvPr>
          <p:cNvSpPr>
            <a:spLocks noGrp="1"/>
          </p:cNvSpPr>
          <p:nvPr>
            <p:ph type="body" sz="quarter" idx="24" hasCustomPrompt="1"/>
          </p:nvPr>
        </p:nvSpPr>
        <p:spPr>
          <a:xfrm>
            <a:off x="1096250" y="2255888"/>
            <a:ext cx="3840092" cy="873837"/>
          </a:xfrm>
        </p:spPr>
        <p:txBody>
          <a:bodyPr anchor="ctr">
            <a:noAutofit/>
          </a:bodyPr>
          <a:lstStyle>
            <a:lvl1pPr algn="l">
              <a:lnSpc>
                <a:spcPct val="100000"/>
              </a:lnSpc>
              <a:spcBef>
                <a:spcPts val="0"/>
              </a:spcBef>
              <a:defRPr sz="4000" b="0">
                <a:solidFill>
                  <a:schemeClr val="bg1"/>
                </a:solidFill>
                <a:latin typeface="+mj-lt"/>
              </a:defRPr>
            </a:lvl1pPr>
          </a:lstStyle>
          <a:p>
            <a:pPr lvl="0"/>
            <a:r>
              <a:rPr lang="en-US"/>
              <a:t>Text Here</a:t>
            </a:r>
          </a:p>
        </p:txBody>
      </p:sp>
      <p:sp>
        <p:nvSpPr>
          <p:cNvPr id="22" name="Text Placeholder 29">
            <a:extLst>
              <a:ext uri="{FF2B5EF4-FFF2-40B4-BE49-F238E27FC236}">
                <a16:creationId xmlns:a16="http://schemas.microsoft.com/office/drawing/2014/main" id="{D7113407-1991-D8D2-51BA-69362D01E47D}"/>
              </a:ext>
            </a:extLst>
          </p:cNvPr>
          <p:cNvSpPr>
            <a:spLocks noGrp="1"/>
          </p:cNvSpPr>
          <p:nvPr>
            <p:ph type="body" sz="quarter" idx="25"/>
          </p:nvPr>
        </p:nvSpPr>
        <p:spPr>
          <a:xfrm>
            <a:off x="1096250" y="3318191"/>
            <a:ext cx="3840092" cy="2265743"/>
          </a:xfrm>
        </p:spPr>
        <p:txBody>
          <a:bodyPr anchor="ctr">
            <a:noAutofit/>
          </a:bodyPr>
          <a:lstStyle>
            <a:lvl1pPr algn="l">
              <a:lnSpc>
                <a:spcPct val="100000"/>
              </a:lnSpc>
              <a:spcBef>
                <a:spcPts val="0"/>
              </a:spcBef>
              <a:defRPr sz="1600" b="1">
                <a:solidFill>
                  <a:srgbClr val="EE45AC"/>
                </a:solidFill>
                <a:latin typeface="+mj-lt"/>
              </a:defRPr>
            </a:lvl1pPr>
          </a:lstStyle>
          <a:p>
            <a:pPr lvl="0"/>
            <a:endParaRPr lang="en-US"/>
          </a:p>
        </p:txBody>
      </p:sp>
      <p:sp>
        <p:nvSpPr>
          <p:cNvPr id="24" name="Text Placeholder 29">
            <a:extLst>
              <a:ext uri="{FF2B5EF4-FFF2-40B4-BE49-F238E27FC236}">
                <a16:creationId xmlns:a16="http://schemas.microsoft.com/office/drawing/2014/main" id="{68C06839-F91A-42B0-9282-DCDF711ED487}"/>
              </a:ext>
            </a:extLst>
          </p:cNvPr>
          <p:cNvSpPr>
            <a:spLocks noGrp="1"/>
          </p:cNvSpPr>
          <p:nvPr>
            <p:ph type="body" sz="quarter" idx="26" hasCustomPrompt="1"/>
          </p:nvPr>
        </p:nvSpPr>
        <p:spPr>
          <a:xfrm>
            <a:off x="6711985" y="3223261"/>
            <a:ext cx="2224751" cy="313744"/>
          </a:xfrm>
        </p:spPr>
        <p:txBody>
          <a:bodyPr anchor="ctr">
            <a:noAutofit/>
          </a:bodyPr>
          <a:lstStyle>
            <a:lvl1pPr algn="l">
              <a:lnSpc>
                <a:spcPct val="100000"/>
              </a:lnSpc>
              <a:spcBef>
                <a:spcPts val="0"/>
              </a:spcBef>
              <a:defRPr sz="1600" b="0">
                <a:solidFill>
                  <a:srgbClr val="222233"/>
                </a:solidFill>
                <a:latin typeface="+mj-lt"/>
              </a:defRPr>
            </a:lvl1pPr>
          </a:lstStyle>
          <a:p>
            <a:pPr lvl="0"/>
            <a:r>
              <a:rPr lang="en-US"/>
              <a:t>Text Here</a:t>
            </a:r>
          </a:p>
        </p:txBody>
      </p:sp>
      <p:sp>
        <p:nvSpPr>
          <p:cNvPr id="26" name="Text Placeholder 29">
            <a:extLst>
              <a:ext uri="{FF2B5EF4-FFF2-40B4-BE49-F238E27FC236}">
                <a16:creationId xmlns:a16="http://schemas.microsoft.com/office/drawing/2014/main" id="{32265CF9-53ED-5ADA-ADB0-BA72B3422587}"/>
              </a:ext>
            </a:extLst>
          </p:cNvPr>
          <p:cNvSpPr>
            <a:spLocks noGrp="1"/>
          </p:cNvSpPr>
          <p:nvPr>
            <p:ph type="body" sz="quarter" idx="27" hasCustomPrompt="1"/>
          </p:nvPr>
        </p:nvSpPr>
        <p:spPr>
          <a:xfrm>
            <a:off x="6711985" y="3844416"/>
            <a:ext cx="2224751" cy="313744"/>
          </a:xfrm>
        </p:spPr>
        <p:txBody>
          <a:bodyPr anchor="ctr">
            <a:noAutofit/>
          </a:bodyPr>
          <a:lstStyle>
            <a:lvl1pPr algn="l">
              <a:lnSpc>
                <a:spcPct val="100000"/>
              </a:lnSpc>
              <a:spcBef>
                <a:spcPts val="0"/>
              </a:spcBef>
              <a:defRPr sz="1600" b="0">
                <a:solidFill>
                  <a:srgbClr val="222233"/>
                </a:solidFill>
                <a:latin typeface="+mj-lt"/>
              </a:defRPr>
            </a:lvl1pPr>
          </a:lstStyle>
          <a:p>
            <a:pPr lvl="0"/>
            <a:r>
              <a:rPr lang="en-US"/>
              <a:t>Text Here</a:t>
            </a:r>
          </a:p>
        </p:txBody>
      </p:sp>
      <p:sp>
        <p:nvSpPr>
          <p:cNvPr id="27" name="Text Placeholder 29">
            <a:extLst>
              <a:ext uri="{FF2B5EF4-FFF2-40B4-BE49-F238E27FC236}">
                <a16:creationId xmlns:a16="http://schemas.microsoft.com/office/drawing/2014/main" id="{C9EF9B0E-6713-9F91-BEE7-663924A736C6}"/>
              </a:ext>
            </a:extLst>
          </p:cNvPr>
          <p:cNvSpPr>
            <a:spLocks noGrp="1"/>
          </p:cNvSpPr>
          <p:nvPr>
            <p:ph type="body" sz="quarter" idx="28" hasCustomPrompt="1"/>
          </p:nvPr>
        </p:nvSpPr>
        <p:spPr>
          <a:xfrm>
            <a:off x="6711985" y="4472890"/>
            <a:ext cx="2224751" cy="313744"/>
          </a:xfrm>
        </p:spPr>
        <p:txBody>
          <a:bodyPr anchor="ctr">
            <a:noAutofit/>
          </a:bodyPr>
          <a:lstStyle>
            <a:lvl1pPr algn="l">
              <a:lnSpc>
                <a:spcPct val="100000"/>
              </a:lnSpc>
              <a:spcBef>
                <a:spcPts val="0"/>
              </a:spcBef>
              <a:defRPr sz="1600" b="0">
                <a:solidFill>
                  <a:srgbClr val="222233"/>
                </a:solidFill>
                <a:latin typeface="+mj-lt"/>
              </a:defRPr>
            </a:lvl1pPr>
          </a:lstStyle>
          <a:p>
            <a:pPr lvl="0"/>
            <a:r>
              <a:rPr lang="en-US"/>
              <a:t>Text Here</a:t>
            </a:r>
          </a:p>
        </p:txBody>
      </p:sp>
      <p:sp>
        <p:nvSpPr>
          <p:cNvPr id="2" name="Date Placeholder 1">
            <a:extLst>
              <a:ext uri="{FF2B5EF4-FFF2-40B4-BE49-F238E27FC236}">
                <a16:creationId xmlns:a16="http://schemas.microsoft.com/office/drawing/2014/main" id="{C95171C7-CF21-1E00-4739-BACB2C387133}"/>
              </a:ext>
            </a:extLst>
          </p:cNvPr>
          <p:cNvSpPr>
            <a:spLocks noGrp="1"/>
          </p:cNvSpPr>
          <p:nvPr>
            <p:ph type="dt" sz="half" idx="10"/>
          </p:nvPr>
        </p:nvSpPr>
        <p:spPr>
          <a:xfrm>
            <a:off x="9588909" y="6422539"/>
            <a:ext cx="2372360" cy="228600"/>
          </a:xfrm>
          <a:prstGeom prst="rect">
            <a:avLst/>
          </a:prstGeom>
        </p:spPr>
        <p:txBody>
          <a:bodyPr anchor="ctr"/>
          <a:lstStyle>
            <a:lvl1pPr algn="r">
              <a:defRPr sz="1200">
                <a:solidFill>
                  <a:srgbClr val="FDFAFF"/>
                </a:solidFill>
                <a:latin typeface="+mn-lt"/>
              </a:defRPr>
            </a:lvl1pPr>
          </a:lstStyle>
          <a:p>
            <a:r>
              <a:rPr lang="en-GB"/>
              <a:t>© Xoserve </a:t>
            </a:r>
            <a:r>
              <a:rPr lang="en-US"/>
              <a:t>June 2025</a:t>
            </a:r>
          </a:p>
        </p:txBody>
      </p:sp>
    </p:spTree>
    <p:extLst>
      <p:ext uri="{BB962C8B-B14F-4D97-AF65-F5344CB8AC3E}">
        <p14:creationId xmlns:p14="http://schemas.microsoft.com/office/powerpoint/2010/main" val="40109346"/>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3_Filler 8">
    <p:spTree>
      <p:nvGrpSpPr>
        <p:cNvPr id="1" name=""/>
        <p:cNvGrpSpPr/>
        <p:nvPr/>
      </p:nvGrpSpPr>
      <p:grpSpPr>
        <a:xfrm>
          <a:off x="0" y="0"/>
          <a:ext cx="0" cy="0"/>
          <a:chOff x="0" y="0"/>
          <a:chExt cx="0" cy="0"/>
        </a:xfrm>
      </p:grpSpPr>
      <p:pic>
        <p:nvPicPr>
          <p:cNvPr id="3" name="Picture 2" descr="A blue and purple background&#10;&#10;AI-generated content may be incorrect.">
            <a:extLst>
              <a:ext uri="{FF2B5EF4-FFF2-40B4-BE49-F238E27FC236}">
                <a16:creationId xmlns:a16="http://schemas.microsoft.com/office/drawing/2014/main" id="{77A5832A-48BE-B5FC-6EC3-58D9FD478E50}"/>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0"/>
            <a:ext cx="12192000" cy="6858000"/>
          </a:xfrm>
          <a:prstGeom prst="rect">
            <a:avLst/>
          </a:prstGeom>
        </p:spPr>
      </p:pic>
      <p:grpSp>
        <p:nvGrpSpPr>
          <p:cNvPr id="23" name="Group 22">
            <a:extLst>
              <a:ext uri="{FF2B5EF4-FFF2-40B4-BE49-F238E27FC236}">
                <a16:creationId xmlns:a16="http://schemas.microsoft.com/office/drawing/2014/main" id="{36674579-381F-75AF-7805-9FC5000EBBD3}"/>
              </a:ext>
            </a:extLst>
          </p:cNvPr>
          <p:cNvGrpSpPr/>
          <p:nvPr userDrawn="1"/>
        </p:nvGrpSpPr>
        <p:grpSpPr>
          <a:xfrm>
            <a:off x="6589772" y="3176016"/>
            <a:ext cx="2493938" cy="1662066"/>
            <a:chOff x="6589772" y="3429000"/>
            <a:chExt cx="2493938" cy="1156098"/>
          </a:xfrm>
          <a:solidFill>
            <a:srgbClr val="57BAE5"/>
          </a:solidFill>
        </p:grpSpPr>
        <p:sp>
          <p:nvSpPr>
            <p:cNvPr id="11" name="Rectangle 10">
              <a:extLst>
                <a:ext uri="{FF2B5EF4-FFF2-40B4-BE49-F238E27FC236}">
                  <a16:creationId xmlns:a16="http://schemas.microsoft.com/office/drawing/2014/main" id="{F76C2584-A5AF-1240-9B28-55564414A2A9}"/>
                </a:ext>
              </a:extLst>
            </p:cNvPr>
            <p:cNvSpPr/>
            <p:nvPr userDrawn="1"/>
          </p:nvSpPr>
          <p:spPr>
            <a:xfrm>
              <a:off x="6589772" y="3429000"/>
              <a:ext cx="2493938" cy="284505"/>
            </a:xfrm>
            <a:prstGeom prst="rect">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2408B077-8FEF-28C6-0638-4BFB897F315B}"/>
                </a:ext>
              </a:extLst>
            </p:cNvPr>
            <p:cNvSpPr/>
            <p:nvPr userDrawn="1"/>
          </p:nvSpPr>
          <p:spPr>
            <a:xfrm>
              <a:off x="6589772" y="3862753"/>
              <a:ext cx="2493938" cy="284505"/>
            </a:xfrm>
            <a:prstGeom prst="rect">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0C5025E2-8718-C85B-5E3D-43B715BB9B37}"/>
                </a:ext>
              </a:extLst>
            </p:cNvPr>
            <p:cNvSpPr/>
            <p:nvPr userDrawn="1"/>
          </p:nvSpPr>
          <p:spPr>
            <a:xfrm>
              <a:off x="6589772" y="4300593"/>
              <a:ext cx="2493938" cy="284505"/>
            </a:xfrm>
            <a:prstGeom prst="rect">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4" name="Picture 3" descr="A black and blue symbol&#10;&#10;AI-generated content may be incorrect.">
            <a:extLst>
              <a:ext uri="{FF2B5EF4-FFF2-40B4-BE49-F238E27FC236}">
                <a16:creationId xmlns:a16="http://schemas.microsoft.com/office/drawing/2014/main" id="{489C673C-A585-C038-3AE2-FE29DA4CB1CD}"/>
              </a:ext>
            </a:extLst>
          </p:cNvPr>
          <p:cNvPicPr>
            <a:picLocks noChangeAspect="1"/>
          </p:cNvPicPr>
          <p:nvPr userDrawn="1"/>
        </p:nvPicPr>
        <p:blipFill>
          <a:blip r:embed="rId3" cstate="screen">
            <a:extLst>
              <a:ext uri="{BEBA8EAE-BF5A-486C-A8C5-ECC9F3942E4B}">
                <a14:imgProps xmlns:a14="http://schemas.microsoft.com/office/drawing/2010/main">
                  <a14:imgLayer r:embed="rId4">
                    <a14:imgEffect>
                      <a14:brightnessContrast bright="100000"/>
                    </a14:imgEffect>
                  </a14:imgLayer>
                </a14:imgProps>
              </a:ext>
              <a:ext uri="{28A0092B-C50C-407E-A947-70E740481C1C}">
                <a14:useLocalDpi xmlns:a14="http://schemas.microsoft.com/office/drawing/2010/main"/>
              </a:ext>
            </a:extLst>
          </a:blip>
          <a:stretch>
            <a:fillRect/>
          </a:stretch>
        </p:blipFill>
        <p:spPr>
          <a:xfrm>
            <a:off x="371789" y="439420"/>
            <a:ext cx="553782" cy="489174"/>
          </a:xfrm>
          <a:prstGeom prst="rect">
            <a:avLst/>
          </a:prstGeom>
        </p:spPr>
      </p:pic>
      <p:sp>
        <p:nvSpPr>
          <p:cNvPr id="20" name="Text Placeholder 29">
            <a:extLst>
              <a:ext uri="{FF2B5EF4-FFF2-40B4-BE49-F238E27FC236}">
                <a16:creationId xmlns:a16="http://schemas.microsoft.com/office/drawing/2014/main" id="{8D48A6E6-AE36-93EF-6A28-ECC1FAA1C19C}"/>
              </a:ext>
            </a:extLst>
          </p:cNvPr>
          <p:cNvSpPr>
            <a:spLocks noGrp="1"/>
          </p:cNvSpPr>
          <p:nvPr>
            <p:ph type="body" sz="quarter" idx="24" hasCustomPrompt="1"/>
          </p:nvPr>
        </p:nvSpPr>
        <p:spPr>
          <a:xfrm>
            <a:off x="1096250" y="2255888"/>
            <a:ext cx="3840092" cy="873837"/>
          </a:xfrm>
        </p:spPr>
        <p:txBody>
          <a:bodyPr anchor="ctr">
            <a:noAutofit/>
          </a:bodyPr>
          <a:lstStyle>
            <a:lvl1pPr algn="l">
              <a:lnSpc>
                <a:spcPct val="100000"/>
              </a:lnSpc>
              <a:spcBef>
                <a:spcPts val="0"/>
              </a:spcBef>
              <a:defRPr sz="4000" b="0">
                <a:solidFill>
                  <a:schemeClr val="bg1"/>
                </a:solidFill>
                <a:latin typeface="+mj-lt"/>
              </a:defRPr>
            </a:lvl1pPr>
          </a:lstStyle>
          <a:p>
            <a:pPr lvl="0"/>
            <a:r>
              <a:rPr lang="en-US"/>
              <a:t>Text Here</a:t>
            </a:r>
          </a:p>
        </p:txBody>
      </p:sp>
      <p:sp>
        <p:nvSpPr>
          <p:cNvPr id="22" name="Text Placeholder 29">
            <a:extLst>
              <a:ext uri="{FF2B5EF4-FFF2-40B4-BE49-F238E27FC236}">
                <a16:creationId xmlns:a16="http://schemas.microsoft.com/office/drawing/2014/main" id="{D7113407-1991-D8D2-51BA-69362D01E47D}"/>
              </a:ext>
            </a:extLst>
          </p:cNvPr>
          <p:cNvSpPr>
            <a:spLocks noGrp="1"/>
          </p:cNvSpPr>
          <p:nvPr>
            <p:ph type="body" sz="quarter" idx="25"/>
          </p:nvPr>
        </p:nvSpPr>
        <p:spPr>
          <a:xfrm>
            <a:off x="1096250" y="3318191"/>
            <a:ext cx="3840092" cy="2265743"/>
          </a:xfrm>
        </p:spPr>
        <p:txBody>
          <a:bodyPr anchor="ctr">
            <a:noAutofit/>
          </a:bodyPr>
          <a:lstStyle>
            <a:lvl1pPr algn="l">
              <a:lnSpc>
                <a:spcPct val="100000"/>
              </a:lnSpc>
              <a:spcBef>
                <a:spcPts val="0"/>
              </a:spcBef>
              <a:defRPr sz="1600" b="1">
                <a:solidFill>
                  <a:srgbClr val="57BAE5"/>
                </a:solidFill>
                <a:latin typeface="+mj-lt"/>
              </a:defRPr>
            </a:lvl1pPr>
          </a:lstStyle>
          <a:p>
            <a:pPr lvl="0"/>
            <a:endParaRPr lang="en-US"/>
          </a:p>
        </p:txBody>
      </p:sp>
      <p:sp>
        <p:nvSpPr>
          <p:cNvPr id="24" name="Text Placeholder 29">
            <a:extLst>
              <a:ext uri="{FF2B5EF4-FFF2-40B4-BE49-F238E27FC236}">
                <a16:creationId xmlns:a16="http://schemas.microsoft.com/office/drawing/2014/main" id="{68C06839-F91A-42B0-9282-DCDF711ED487}"/>
              </a:ext>
            </a:extLst>
          </p:cNvPr>
          <p:cNvSpPr>
            <a:spLocks noGrp="1"/>
          </p:cNvSpPr>
          <p:nvPr>
            <p:ph type="body" sz="quarter" idx="26" hasCustomPrompt="1"/>
          </p:nvPr>
        </p:nvSpPr>
        <p:spPr>
          <a:xfrm>
            <a:off x="6711985" y="3223261"/>
            <a:ext cx="2224751" cy="313744"/>
          </a:xfrm>
        </p:spPr>
        <p:txBody>
          <a:bodyPr anchor="ctr">
            <a:noAutofit/>
          </a:bodyPr>
          <a:lstStyle>
            <a:lvl1pPr algn="l">
              <a:lnSpc>
                <a:spcPct val="100000"/>
              </a:lnSpc>
              <a:spcBef>
                <a:spcPts val="0"/>
              </a:spcBef>
              <a:defRPr sz="1600" b="0">
                <a:solidFill>
                  <a:srgbClr val="222233"/>
                </a:solidFill>
                <a:latin typeface="+mj-lt"/>
              </a:defRPr>
            </a:lvl1pPr>
          </a:lstStyle>
          <a:p>
            <a:pPr lvl="0"/>
            <a:r>
              <a:rPr lang="en-US"/>
              <a:t>Text Here</a:t>
            </a:r>
          </a:p>
        </p:txBody>
      </p:sp>
      <p:sp>
        <p:nvSpPr>
          <p:cNvPr id="26" name="Text Placeholder 29">
            <a:extLst>
              <a:ext uri="{FF2B5EF4-FFF2-40B4-BE49-F238E27FC236}">
                <a16:creationId xmlns:a16="http://schemas.microsoft.com/office/drawing/2014/main" id="{32265CF9-53ED-5ADA-ADB0-BA72B3422587}"/>
              </a:ext>
            </a:extLst>
          </p:cNvPr>
          <p:cNvSpPr>
            <a:spLocks noGrp="1"/>
          </p:cNvSpPr>
          <p:nvPr>
            <p:ph type="body" sz="quarter" idx="27" hasCustomPrompt="1"/>
          </p:nvPr>
        </p:nvSpPr>
        <p:spPr>
          <a:xfrm>
            <a:off x="6711985" y="3844416"/>
            <a:ext cx="2224751" cy="313744"/>
          </a:xfrm>
        </p:spPr>
        <p:txBody>
          <a:bodyPr anchor="ctr">
            <a:noAutofit/>
          </a:bodyPr>
          <a:lstStyle>
            <a:lvl1pPr algn="l">
              <a:lnSpc>
                <a:spcPct val="100000"/>
              </a:lnSpc>
              <a:spcBef>
                <a:spcPts val="0"/>
              </a:spcBef>
              <a:defRPr sz="1600" b="0">
                <a:solidFill>
                  <a:srgbClr val="222233"/>
                </a:solidFill>
                <a:latin typeface="+mj-lt"/>
              </a:defRPr>
            </a:lvl1pPr>
          </a:lstStyle>
          <a:p>
            <a:pPr lvl="0"/>
            <a:r>
              <a:rPr lang="en-US"/>
              <a:t>Text Here</a:t>
            </a:r>
          </a:p>
        </p:txBody>
      </p:sp>
      <p:sp>
        <p:nvSpPr>
          <p:cNvPr id="27" name="Text Placeholder 29">
            <a:extLst>
              <a:ext uri="{FF2B5EF4-FFF2-40B4-BE49-F238E27FC236}">
                <a16:creationId xmlns:a16="http://schemas.microsoft.com/office/drawing/2014/main" id="{C9EF9B0E-6713-9F91-BEE7-663924A736C6}"/>
              </a:ext>
            </a:extLst>
          </p:cNvPr>
          <p:cNvSpPr>
            <a:spLocks noGrp="1"/>
          </p:cNvSpPr>
          <p:nvPr>
            <p:ph type="body" sz="quarter" idx="28" hasCustomPrompt="1"/>
          </p:nvPr>
        </p:nvSpPr>
        <p:spPr>
          <a:xfrm>
            <a:off x="6711985" y="4472890"/>
            <a:ext cx="2224751" cy="313744"/>
          </a:xfrm>
        </p:spPr>
        <p:txBody>
          <a:bodyPr anchor="ctr">
            <a:noAutofit/>
          </a:bodyPr>
          <a:lstStyle>
            <a:lvl1pPr algn="l">
              <a:lnSpc>
                <a:spcPct val="100000"/>
              </a:lnSpc>
              <a:spcBef>
                <a:spcPts val="0"/>
              </a:spcBef>
              <a:defRPr sz="1600" b="0">
                <a:solidFill>
                  <a:srgbClr val="222233"/>
                </a:solidFill>
                <a:latin typeface="+mj-lt"/>
              </a:defRPr>
            </a:lvl1pPr>
          </a:lstStyle>
          <a:p>
            <a:pPr lvl="0"/>
            <a:r>
              <a:rPr lang="en-US"/>
              <a:t>Text Here</a:t>
            </a:r>
          </a:p>
        </p:txBody>
      </p:sp>
      <p:sp>
        <p:nvSpPr>
          <p:cNvPr id="2" name="Date Placeholder 1">
            <a:extLst>
              <a:ext uri="{FF2B5EF4-FFF2-40B4-BE49-F238E27FC236}">
                <a16:creationId xmlns:a16="http://schemas.microsoft.com/office/drawing/2014/main" id="{6AE23466-C1C6-B068-B1BD-23A6D52C1962}"/>
              </a:ext>
            </a:extLst>
          </p:cNvPr>
          <p:cNvSpPr>
            <a:spLocks noGrp="1"/>
          </p:cNvSpPr>
          <p:nvPr>
            <p:ph type="dt" sz="half" idx="10"/>
          </p:nvPr>
        </p:nvSpPr>
        <p:spPr>
          <a:xfrm>
            <a:off x="9588909" y="6422539"/>
            <a:ext cx="2372360" cy="228600"/>
          </a:xfrm>
          <a:prstGeom prst="rect">
            <a:avLst/>
          </a:prstGeom>
        </p:spPr>
        <p:txBody>
          <a:bodyPr anchor="ctr"/>
          <a:lstStyle>
            <a:lvl1pPr algn="r">
              <a:defRPr sz="1200">
                <a:solidFill>
                  <a:srgbClr val="FDFAFF"/>
                </a:solidFill>
                <a:latin typeface="+mn-lt"/>
              </a:defRPr>
            </a:lvl1pPr>
          </a:lstStyle>
          <a:p>
            <a:r>
              <a:rPr lang="en-GB"/>
              <a:t>© Xoserve </a:t>
            </a:r>
            <a:r>
              <a:rPr lang="en-US"/>
              <a:t>June 2025</a:t>
            </a:r>
          </a:p>
        </p:txBody>
      </p:sp>
    </p:spTree>
    <p:extLst>
      <p:ext uri="{BB962C8B-B14F-4D97-AF65-F5344CB8AC3E}">
        <p14:creationId xmlns:p14="http://schemas.microsoft.com/office/powerpoint/2010/main" val="1421181443"/>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4_Filler 8">
    <p:spTree>
      <p:nvGrpSpPr>
        <p:cNvPr id="1" name=""/>
        <p:cNvGrpSpPr/>
        <p:nvPr/>
      </p:nvGrpSpPr>
      <p:grpSpPr>
        <a:xfrm>
          <a:off x="0" y="0"/>
          <a:ext cx="0" cy="0"/>
          <a:chOff x="0" y="0"/>
          <a:chExt cx="0" cy="0"/>
        </a:xfrm>
      </p:grpSpPr>
      <p:pic>
        <p:nvPicPr>
          <p:cNvPr id="3" name="Picture 2" descr="A blue and purple background&#10;&#10;AI-generated content may be incorrect.">
            <a:extLst>
              <a:ext uri="{FF2B5EF4-FFF2-40B4-BE49-F238E27FC236}">
                <a16:creationId xmlns:a16="http://schemas.microsoft.com/office/drawing/2014/main" id="{77A5832A-48BE-B5FC-6EC3-58D9FD478E50}"/>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0"/>
            <a:ext cx="12192000" cy="6858000"/>
          </a:xfrm>
          <a:prstGeom prst="rect">
            <a:avLst/>
          </a:prstGeom>
        </p:spPr>
      </p:pic>
      <p:grpSp>
        <p:nvGrpSpPr>
          <p:cNvPr id="23" name="Group 22">
            <a:extLst>
              <a:ext uri="{FF2B5EF4-FFF2-40B4-BE49-F238E27FC236}">
                <a16:creationId xmlns:a16="http://schemas.microsoft.com/office/drawing/2014/main" id="{36674579-381F-75AF-7805-9FC5000EBBD3}"/>
              </a:ext>
            </a:extLst>
          </p:cNvPr>
          <p:cNvGrpSpPr/>
          <p:nvPr userDrawn="1"/>
        </p:nvGrpSpPr>
        <p:grpSpPr>
          <a:xfrm>
            <a:off x="6589772" y="3176016"/>
            <a:ext cx="2493938" cy="1662066"/>
            <a:chOff x="6589772" y="3429000"/>
            <a:chExt cx="2493938" cy="1156098"/>
          </a:xfrm>
          <a:solidFill>
            <a:srgbClr val="5847FC"/>
          </a:solidFill>
        </p:grpSpPr>
        <p:sp>
          <p:nvSpPr>
            <p:cNvPr id="11" name="Rectangle 10">
              <a:extLst>
                <a:ext uri="{FF2B5EF4-FFF2-40B4-BE49-F238E27FC236}">
                  <a16:creationId xmlns:a16="http://schemas.microsoft.com/office/drawing/2014/main" id="{F76C2584-A5AF-1240-9B28-55564414A2A9}"/>
                </a:ext>
              </a:extLst>
            </p:cNvPr>
            <p:cNvSpPr/>
            <p:nvPr userDrawn="1"/>
          </p:nvSpPr>
          <p:spPr>
            <a:xfrm>
              <a:off x="6589772" y="3429000"/>
              <a:ext cx="2493938" cy="284505"/>
            </a:xfrm>
            <a:prstGeom prst="rect">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2408B077-8FEF-28C6-0638-4BFB897F315B}"/>
                </a:ext>
              </a:extLst>
            </p:cNvPr>
            <p:cNvSpPr/>
            <p:nvPr userDrawn="1"/>
          </p:nvSpPr>
          <p:spPr>
            <a:xfrm>
              <a:off x="6589772" y="3862753"/>
              <a:ext cx="2493938" cy="284505"/>
            </a:xfrm>
            <a:prstGeom prst="rect">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0C5025E2-8718-C85B-5E3D-43B715BB9B37}"/>
                </a:ext>
              </a:extLst>
            </p:cNvPr>
            <p:cNvSpPr/>
            <p:nvPr userDrawn="1"/>
          </p:nvSpPr>
          <p:spPr>
            <a:xfrm>
              <a:off x="6589772" y="4300593"/>
              <a:ext cx="2493938" cy="284505"/>
            </a:xfrm>
            <a:prstGeom prst="rect">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4" name="Picture 3" descr="A black and blue symbol&#10;&#10;AI-generated content may be incorrect.">
            <a:extLst>
              <a:ext uri="{FF2B5EF4-FFF2-40B4-BE49-F238E27FC236}">
                <a16:creationId xmlns:a16="http://schemas.microsoft.com/office/drawing/2014/main" id="{489C673C-A585-C038-3AE2-FE29DA4CB1CD}"/>
              </a:ext>
            </a:extLst>
          </p:cNvPr>
          <p:cNvPicPr>
            <a:picLocks noChangeAspect="1"/>
          </p:cNvPicPr>
          <p:nvPr userDrawn="1"/>
        </p:nvPicPr>
        <p:blipFill>
          <a:blip r:embed="rId3" cstate="screen">
            <a:extLst>
              <a:ext uri="{BEBA8EAE-BF5A-486C-A8C5-ECC9F3942E4B}">
                <a14:imgProps xmlns:a14="http://schemas.microsoft.com/office/drawing/2010/main">
                  <a14:imgLayer r:embed="rId4">
                    <a14:imgEffect>
                      <a14:brightnessContrast bright="100000"/>
                    </a14:imgEffect>
                  </a14:imgLayer>
                </a14:imgProps>
              </a:ext>
              <a:ext uri="{28A0092B-C50C-407E-A947-70E740481C1C}">
                <a14:useLocalDpi xmlns:a14="http://schemas.microsoft.com/office/drawing/2010/main"/>
              </a:ext>
            </a:extLst>
          </a:blip>
          <a:stretch>
            <a:fillRect/>
          </a:stretch>
        </p:blipFill>
        <p:spPr>
          <a:xfrm>
            <a:off x="371789" y="439420"/>
            <a:ext cx="553782" cy="489174"/>
          </a:xfrm>
          <a:prstGeom prst="rect">
            <a:avLst/>
          </a:prstGeom>
        </p:spPr>
      </p:pic>
      <p:sp>
        <p:nvSpPr>
          <p:cNvPr id="20" name="Text Placeholder 29">
            <a:extLst>
              <a:ext uri="{FF2B5EF4-FFF2-40B4-BE49-F238E27FC236}">
                <a16:creationId xmlns:a16="http://schemas.microsoft.com/office/drawing/2014/main" id="{8D48A6E6-AE36-93EF-6A28-ECC1FAA1C19C}"/>
              </a:ext>
            </a:extLst>
          </p:cNvPr>
          <p:cNvSpPr>
            <a:spLocks noGrp="1"/>
          </p:cNvSpPr>
          <p:nvPr>
            <p:ph type="body" sz="quarter" idx="24" hasCustomPrompt="1"/>
          </p:nvPr>
        </p:nvSpPr>
        <p:spPr>
          <a:xfrm>
            <a:off x="1096250" y="2255888"/>
            <a:ext cx="3840092" cy="873837"/>
          </a:xfrm>
        </p:spPr>
        <p:txBody>
          <a:bodyPr anchor="ctr">
            <a:noAutofit/>
          </a:bodyPr>
          <a:lstStyle>
            <a:lvl1pPr algn="l">
              <a:lnSpc>
                <a:spcPct val="100000"/>
              </a:lnSpc>
              <a:spcBef>
                <a:spcPts val="0"/>
              </a:spcBef>
              <a:defRPr sz="4000" b="0">
                <a:solidFill>
                  <a:schemeClr val="bg1"/>
                </a:solidFill>
                <a:latin typeface="+mj-lt"/>
              </a:defRPr>
            </a:lvl1pPr>
          </a:lstStyle>
          <a:p>
            <a:pPr lvl="0"/>
            <a:r>
              <a:rPr lang="en-US"/>
              <a:t>Text Here</a:t>
            </a:r>
          </a:p>
        </p:txBody>
      </p:sp>
      <p:sp>
        <p:nvSpPr>
          <p:cNvPr id="22" name="Text Placeholder 29">
            <a:extLst>
              <a:ext uri="{FF2B5EF4-FFF2-40B4-BE49-F238E27FC236}">
                <a16:creationId xmlns:a16="http://schemas.microsoft.com/office/drawing/2014/main" id="{D7113407-1991-D8D2-51BA-69362D01E47D}"/>
              </a:ext>
            </a:extLst>
          </p:cNvPr>
          <p:cNvSpPr>
            <a:spLocks noGrp="1"/>
          </p:cNvSpPr>
          <p:nvPr>
            <p:ph type="body" sz="quarter" idx="25"/>
          </p:nvPr>
        </p:nvSpPr>
        <p:spPr>
          <a:xfrm>
            <a:off x="1096250" y="3318191"/>
            <a:ext cx="3840092" cy="2265743"/>
          </a:xfrm>
        </p:spPr>
        <p:txBody>
          <a:bodyPr anchor="ctr">
            <a:noAutofit/>
          </a:bodyPr>
          <a:lstStyle>
            <a:lvl1pPr algn="l">
              <a:lnSpc>
                <a:spcPct val="100000"/>
              </a:lnSpc>
              <a:spcBef>
                <a:spcPts val="0"/>
              </a:spcBef>
              <a:defRPr sz="1600" b="1">
                <a:solidFill>
                  <a:schemeClr val="bg2"/>
                </a:solidFill>
                <a:latin typeface="+mj-lt"/>
              </a:defRPr>
            </a:lvl1pPr>
          </a:lstStyle>
          <a:p>
            <a:pPr lvl="0"/>
            <a:endParaRPr lang="en-US"/>
          </a:p>
        </p:txBody>
      </p:sp>
      <p:sp>
        <p:nvSpPr>
          <p:cNvPr id="24" name="Text Placeholder 29">
            <a:extLst>
              <a:ext uri="{FF2B5EF4-FFF2-40B4-BE49-F238E27FC236}">
                <a16:creationId xmlns:a16="http://schemas.microsoft.com/office/drawing/2014/main" id="{68C06839-F91A-42B0-9282-DCDF711ED487}"/>
              </a:ext>
            </a:extLst>
          </p:cNvPr>
          <p:cNvSpPr>
            <a:spLocks noGrp="1"/>
          </p:cNvSpPr>
          <p:nvPr>
            <p:ph type="body" sz="quarter" idx="26" hasCustomPrompt="1"/>
          </p:nvPr>
        </p:nvSpPr>
        <p:spPr>
          <a:xfrm>
            <a:off x="6711985" y="3223261"/>
            <a:ext cx="2224751" cy="313744"/>
          </a:xfrm>
        </p:spPr>
        <p:txBody>
          <a:bodyPr anchor="ctr">
            <a:noAutofit/>
          </a:bodyPr>
          <a:lstStyle>
            <a:lvl1pPr algn="l">
              <a:lnSpc>
                <a:spcPct val="100000"/>
              </a:lnSpc>
              <a:spcBef>
                <a:spcPts val="0"/>
              </a:spcBef>
              <a:defRPr sz="1600" b="0">
                <a:solidFill>
                  <a:schemeClr val="bg2"/>
                </a:solidFill>
                <a:latin typeface="+mj-lt"/>
              </a:defRPr>
            </a:lvl1pPr>
          </a:lstStyle>
          <a:p>
            <a:pPr lvl="0"/>
            <a:r>
              <a:rPr lang="en-US"/>
              <a:t>Text Here</a:t>
            </a:r>
          </a:p>
        </p:txBody>
      </p:sp>
      <p:sp>
        <p:nvSpPr>
          <p:cNvPr id="26" name="Text Placeholder 29">
            <a:extLst>
              <a:ext uri="{FF2B5EF4-FFF2-40B4-BE49-F238E27FC236}">
                <a16:creationId xmlns:a16="http://schemas.microsoft.com/office/drawing/2014/main" id="{32265CF9-53ED-5ADA-ADB0-BA72B3422587}"/>
              </a:ext>
            </a:extLst>
          </p:cNvPr>
          <p:cNvSpPr>
            <a:spLocks noGrp="1"/>
          </p:cNvSpPr>
          <p:nvPr>
            <p:ph type="body" sz="quarter" idx="27" hasCustomPrompt="1"/>
          </p:nvPr>
        </p:nvSpPr>
        <p:spPr>
          <a:xfrm>
            <a:off x="6711985" y="3844416"/>
            <a:ext cx="2224751" cy="313744"/>
          </a:xfrm>
        </p:spPr>
        <p:txBody>
          <a:bodyPr anchor="ctr">
            <a:noAutofit/>
          </a:bodyPr>
          <a:lstStyle>
            <a:lvl1pPr algn="l">
              <a:lnSpc>
                <a:spcPct val="100000"/>
              </a:lnSpc>
              <a:spcBef>
                <a:spcPts val="0"/>
              </a:spcBef>
              <a:defRPr sz="1600" b="0">
                <a:solidFill>
                  <a:schemeClr val="bg2"/>
                </a:solidFill>
                <a:latin typeface="+mj-lt"/>
              </a:defRPr>
            </a:lvl1pPr>
          </a:lstStyle>
          <a:p>
            <a:pPr lvl="0"/>
            <a:r>
              <a:rPr lang="en-US"/>
              <a:t>Text Here</a:t>
            </a:r>
          </a:p>
        </p:txBody>
      </p:sp>
      <p:sp>
        <p:nvSpPr>
          <p:cNvPr id="27" name="Text Placeholder 29">
            <a:extLst>
              <a:ext uri="{FF2B5EF4-FFF2-40B4-BE49-F238E27FC236}">
                <a16:creationId xmlns:a16="http://schemas.microsoft.com/office/drawing/2014/main" id="{C9EF9B0E-6713-9F91-BEE7-663924A736C6}"/>
              </a:ext>
            </a:extLst>
          </p:cNvPr>
          <p:cNvSpPr>
            <a:spLocks noGrp="1"/>
          </p:cNvSpPr>
          <p:nvPr>
            <p:ph type="body" sz="quarter" idx="28" hasCustomPrompt="1"/>
          </p:nvPr>
        </p:nvSpPr>
        <p:spPr>
          <a:xfrm>
            <a:off x="6711985" y="4472890"/>
            <a:ext cx="2224751" cy="313744"/>
          </a:xfrm>
        </p:spPr>
        <p:txBody>
          <a:bodyPr anchor="ctr">
            <a:noAutofit/>
          </a:bodyPr>
          <a:lstStyle>
            <a:lvl1pPr algn="l">
              <a:lnSpc>
                <a:spcPct val="100000"/>
              </a:lnSpc>
              <a:spcBef>
                <a:spcPts val="0"/>
              </a:spcBef>
              <a:defRPr sz="1600" b="0">
                <a:solidFill>
                  <a:srgbClr val="222233"/>
                </a:solidFill>
                <a:latin typeface="+mj-lt"/>
              </a:defRPr>
            </a:lvl1pPr>
          </a:lstStyle>
          <a:p>
            <a:pPr lvl="0"/>
            <a:r>
              <a:rPr lang="en-US"/>
              <a:t>Text Here</a:t>
            </a:r>
          </a:p>
        </p:txBody>
      </p:sp>
      <p:sp>
        <p:nvSpPr>
          <p:cNvPr id="2" name="Date Placeholder 1">
            <a:extLst>
              <a:ext uri="{FF2B5EF4-FFF2-40B4-BE49-F238E27FC236}">
                <a16:creationId xmlns:a16="http://schemas.microsoft.com/office/drawing/2014/main" id="{3294564A-2E55-FC58-F70F-D93560CC0EE2}"/>
              </a:ext>
            </a:extLst>
          </p:cNvPr>
          <p:cNvSpPr>
            <a:spLocks noGrp="1"/>
          </p:cNvSpPr>
          <p:nvPr>
            <p:ph type="dt" sz="half" idx="10"/>
          </p:nvPr>
        </p:nvSpPr>
        <p:spPr>
          <a:xfrm>
            <a:off x="9588909" y="6422539"/>
            <a:ext cx="2372360" cy="228600"/>
          </a:xfrm>
          <a:prstGeom prst="rect">
            <a:avLst/>
          </a:prstGeom>
        </p:spPr>
        <p:txBody>
          <a:bodyPr anchor="ctr"/>
          <a:lstStyle>
            <a:lvl1pPr algn="r">
              <a:defRPr sz="1200">
                <a:solidFill>
                  <a:srgbClr val="FDFAFF"/>
                </a:solidFill>
                <a:latin typeface="+mn-lt"/>
              </a:defRPr>
            </a:lvl1pPr>
          </a:lstStyle>
          <a:p>
            <a:r>
              <a:rPr lang="en-GB"/>
              <a:t>© Xoserve </a:t>
            </a:r>
            <a:r>
              <a:rPr lang="en-US"/>
              <a:t>June 2025</a:t>
            </a:r>
          </a:p>
        </p:txBody>
      </p:sp>
    </p:spTree>
    <p:extLst>
      <p:ext uri="{BB962C8B-B14F-4D97-AF65-F5344CB8AC3E}">
        <p14:creationId xmlns:p14="http://schemas.microsoft.com/office/powerpoint/2010/main" val="4276954159"/>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5_Filler 8">
    <p:spTree>
      <p:nvGrpSpPr>
        <p:cNvPr id="1" name=""/>
        <p:cNvGrpSpPr/>
        <p:nvPr/>
      </p:nvGrpSpPr>
      <p:grpSpPr>
        <a:xfrm>
          <a:off x="0" y="0"/>
          <a:ext cx="0" cy="0"/>
          <a:chOff x="0" y="0"/>
          <a:chExt cx="0" cy="0"/>
        </a:xfrm>
      </p:grpSpPr>
      <p:pic>
        <p:nvPicPr>
          <p:cNvPr id="2" name="Picture 1" descr="A purple and blue light&#10;&#10;AI-generated content may be incorrect.">
            <a:extLst>
              <a:ext uri="{FF2B5EF4-FFF2-40B4-BE49-F238E27FC236}">
                <a16:creationId xmlns:a16="http://schemas.microsoft.com/office/drawing/2014/main" id="{09A88FF8-18C0-BDA0-934A-DC24AAF71DAE}"/>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0"/>
            <a:ext cx="12192000" cy="6858000"/>
          </a:xfrm>
          <a:prstGeom prst="rect">
            <a:avLst/>
          </a:prstGeom>
        </p:spPr>
      </p:pic>
      <p:pic>
        <p:nvPicPr>
          <p:cNvPr id="4" name="Picture 3" descr="A black and blue symbol&#10;&#10;AI-generated content may be incorrect.">
            <a:extLst>
              <a:ext uri="{FF2B5EF4-FFF2-40B4-BE49-F238E27FC236}">
                <a16:creationId xmlns:a16="http://schemas.microsoft.com/office/drawing/2014/main" id="{489C673C-A585-C038-3AE2-FE29DA4CB1CD}"/>
              </a:ext>
            </a:extLst>
          </p:cNvPr>
          <p:cNvPicPr>
            <a:picLocks noChangeAspect="1"/>
          </p:cNvPicPr>
          <p:nvPr userDrawn="1"/>
        </p:nvPicPr>
        <p:blipFill>
          <a:blip r:embed="rId3" cstate="screen">
            <a:extLst>
              <a:ext uri="{BEBA8EAE-BF5A-486C-A8C5-ECC9F3942E4B}">
                <a14:imgProps xmlns:a14="http://schemas.microsoft.com/office/drawing/2010/main">
                  <a14:imgLayer r:embed="rId4">
                    <a14:imgEffect>
                      <a14:brightnessContrast bright="100000"/>
                    </a14:imgEffect>
                  </a14:imgLayer>
                </a14:imgProps>
              </a:ext>
              <a:ext uri="{28A0092B-C50C-407E-A947-70E740481C1C}">
                <a14:useLocalDpi xmlns:a14="http://schemas.microsoft.com/office/drawing/2010/main"/>
              </a:ext>
            </a:extLst>
          </a:blip>
          <a:stretch>
            <a:fillRect/>
          </a:stretch>
        </p:blipFill>
        <p:spPr>
          <a:xfrm>
            <a:off x="371789" y="439420"/>
            <a:ext cx="553782" cy="489174"/>
          </a:xfrm>
          <a:prstGeom prst="rect">
            <a:avLst/>
          </a:prstGeom>
        </p:spPr>
      </p:pic>
      <p:sp>
        <p:nvSpPr>
          <p:cNvPr id="20" name="Text Placeholder 29">
            <a:extLst>
              <a:ext uri="{FF2B5EF4-FFF2-40B4-BE49-F238E27FC236}">
                <a16:creationId xmlns:a16="http://schemas.microsoft.com/office/drawing/2014/main" id="{8D48A6E6-AE36-93EF-6A28-ECC1FAA1C19C}"/>
              </a:ext>
            </a:extLst>
          </p:cNvPr>
          <p:cNvSpPr>
            <a:spLocks noGrp="1"/>
          </p:cNvSpPr>
          <p:nvPr>
            <p:ph type="body" sz="quarter" idx="24" hasCustomPrompt="1"/>
          </p:nvPr>
        </p:nvSpPr>
        <p:spPr>
          <a:xfrm>
            <a:off x="3738623" y="3338696"/>
            <a:ext cx="7679542" cy="873837"/>
          </a:xfrm>
        </p:spPr>
        <p:txBody>
          <a:bodyPr anchor="ctr">
            <a:noAutofit/>
          </a:bodyPr>
          <a:lstStyle>
            <a:lvl1pPr algn="l">
              <a:lnSpc>
                <a:spcPct val="100000"/>
              </a:lnSpc>
              <a:spcBef>
                <a:spcPts val="0"/>
              </a:spcBef>
              <a:defRPr sz="4000" b="0">
                <a:solidFill>
                  <a:schemeClr val="bg1"/>
                </a:solidFill>
                <a:latin typeface="+mj-lt"/>
              </a:defRPr>
            </a:lvl1pPr>
          </a:lstStyle>
          <a:p>
            <a:pPr lvl="0"/>
            <a:r>
              <a:rPr lang="en-US"/>
              <a:t>Text Here</a:t>
            </a:r>
          </a:p>
        </p:txBody>
      </p:sp>
      <p:sp>
        <p:nvSpPr>
          <p:cNvPr id="22" name="Text Placeholder 29">
            <a:extLst>
              <a:ext uri="{FF2B5EF4-FFF2-40B4-BE49-F238E27FC236}">
                <a16:creationId xmlns:a16="http://schemas.microsoft.com/office/drawing/2014/main" id="{D7113407-1991-D8D2-51BA-69362D01E47D}"/>
              </a:ext>
            </a:extLst>
          </p:cNvPr>
          <p:cNvSpPr>
            <a:spLocks noGrp="1"/>
          </p:cNvSpPr>
          <p:nvPr>
            <p:ph type="body" sz="quarter" idx="25"/>
          </p:nvPr>
        </p:nvSpPr>
        <p:spPr>
          <a:xfrm>
            <a:off x="7578073" y="928594"/>
            <a:ext cx="3840092" cy="2265743"/>
          </a:xfrm>
        </p:spPr>
        <p:txBody>
          <a:bodyPr anchor="ctr">
            <a:noAutofit/>
          </a:bodyPr>
          <a:lstStyle>
            <a:lvl1pPr algn="l">
              <a:lnSpc>
                <a:spcPct val="100000"/>
              </a:lnSpc>
              <a:spcBef>
                <a:spcPts val="0"/>
              </a:spcBef>
              <a:defRPr sz="1600" b="1">
                <a:solidFill>
                  <a:srgbClr val="6680FF"/>
                </a:solidFill>
                <a:latin typeface="+mj-lt"/>
              </a:defRPr>
            </a:lvl1pPr>
          </a:lstStyle>
          <a:p>
            <a:pPr lvl="0"/>
            <a:endParaRPr lang="en-US"/>
          </a:p>
        </p:txBody>
      </p:sp>
      <p:sp>
        <p:nvSpPr>
          <p:cNvPr id="3" name="Date Placeholder 1">
            <a:extLst>
              <a:ext uri="{FF2B5EF4-FFF2-40B4-BE49-F238E27FC236}">
                <a16:creationId xmlns:a16="http://schemas.microsoft.com/office/drawing/2014/main" id="{F5A0A0BE-92F5-9A0E-07A8-6D53E38905FB}"/>
              </a:ext>
            </a:extLst>
          </p:cNvPr>
          <p:cNvSpPr>
            <a:spLocks noGrp="1"/>
          </p:cNvSpPr>
          <p:nvPr>
            <p:ph type="dt" sz="half" idx="10"/>
          </p:nvPr>
        </p:nvSpPr>
        <p:spPr>
          <a:xfrm>
            <a:off x="9588909" y="6422539"/>
            <a:ext cx="2372360" cy="228600"/>
          </a:xfrm>
          <a:prstGeom prst="rect">
            <a:avLst/>
          </a:prstGeom>
        </p:spPr>
        <p:txBody>
          <a:bodyPr anchor="ctr"/>
          <a:lstStyle>
            <a:lvl1pPr algn="r">
              <a:defRPr sz="1200">
                <a:solidFill>
                  <a:srgbClr val="FDFAFF"/>
                </a:solidFill>
                <a:latin typeface="+mn-lt"/>
              </a:defRPr>
            </a:lvl1pPr>
          </a:lstStyle>
          <a:p>
            <a:r>
              <a:rPr lang="en-GB"/>
              <a:t>© Xoserve </a:t>
            </a:r>
            <a:r>
              <a:rPr lang="en-US"/>
              <a:t>June 2025</a:t>
            </a:r>
          </a:p>
        </p:txBody>
      </p:sp>
    </p:spTree>
    <p:extLst>
      <p:ext uri="{BB962C8B-B14F-4D97-AF65-F5344CB8AC3E}">
        <p14:creationId xmlns:p14="http://schemas.microsoft.com/office/powerpoint/2010/main" val="163516571"/>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6_Filler 8">
    <p:spTree>
      <p:nvGrpSpPr>
        <p:cNvPr id="1" name=""/>
        <p:cNvGrpSpPr/>
        <p:nvPr/>
      </p:nvGrpSpPr>
      <p:grpSpPr>
        <a:xfrm>
          <a:off x="0" y="0"/>
          <a:ext cx="0" cy="0"/>
          <a:chOff x="0" y="0"/>
          <a:chExt cx="0" cy="0"/>
        </a:xfrm>
      </p:grpSpPr>
      <p:pic>
        <p:nvPicPr>
          <p:cNvPr id="2" name="Picture 1" descr="A purple and blue light&#10;&#10;AI-generated content may be incorrect.">
            <a:extLst>
              <a:ext uri="{FF2B5EF4-FFF2-40B4-BE49-F238E27FC236}">
                <a16:creationId xmlns:a16="http://schemas.microsoft.com/office/drawing/2014/main" id="{09A88FF8-18C0-BDA0-934A-DC24AAF71DAE}"/>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0"/>
            <a:ext cx="12192000" cy="6858000"/>
          </a:xfrm>
          <a:prstGeom prst="rect">
            <a:avLst/>
          </a:prstGeom>
        </p:spPr>
      </p:pic>
      <p:pic>
        <p:nvPicPr>
          <p:cNvPr id="4" name="Picture 3" descr="A black and blue symbol&#10;&#10;AI-generated content may be incorrect.">
            <a:extLst>
              <a:ext uri="{FF2B5EF4-FFF2-40B4-BE49-F238E27FC236}">
                <a16:creationId xmlns:a16="http://schemas.microsoft.com/office/drawing/2014/main" id="{489C673C-A585-C038-3AE2-FE29DA4CB1CD}"/>
              </a:ext>
            </a:extLst>
          </p:cNvPr>
          <p:cNvPicPr>
            <a:picLocks noChangeAspect="1"/>
          </p:cNvPicPr>
          <p:nvPr userDrawn="1"/>
        </p:nvPicPr>
        <p:blipFill>
          <a:blip r:embed="rId3" cstate="screen">
            <a:extLst>
              <a:ext uri="{BEBA8EAE-BF5A-486C-A8C5-ECC9F3942E4B}">
                <a14:imgProps xmlns:a14="http://schemas.microsoft.com/office/drawing/2010/main">
                  <a14:imgLayer r:embed="rId4">
                    <a14:imgEffect>
                      <a14:brightnessContrast bright="100000"/>
                    </a14:imgEffect>
                  </a14:imgLayer>
                </a14:imgProps>
              </a:ext>
              <a:ext uri="{28A0092B-C50C-407E-A947-70E740481C1C}">
                <a14:useLocalDpi xmlns:a14="http://schemas.microsoft.com/office/drawing/2010/main"/>
              </a:ext>
            </a:extLst>
          </a:blip>
          <a:stretch>
            <a:fillRect/>
          </a:stretch>
        </p:blipFill>
        <p:spPr>
          <a:xfrm>
            <a:off x="371789" y="439420"/>
            <a:ext cx="553782" cy="489174"/>
          </a:xfrm>
          <a:prstGeom prst="rect">
            <a:avLst/>
          </a:prstGeom>
        </p:spPr>
      </p:pic>
      <p:sp>
        <p:nvSpPr>
          <p:cNvPr id="20" name="Text Placeholder 29">
            <a:extLst>
              <a:ext uri="{FF2B5EF4-FFF2-40B4-BE49-F238E27FC236}">
                <a16:creationId xmlns:a16="http://schemas.microsoft.com/office/drawing/2014/main" id="{8D48A6E6-AE36-93EF-6A28-ECC1FAA1C19C}"/>
              </a:ext>
            </a:extLst>
          </p:cNvPr>
          <p:cNvSpPr>
            <a:spLocks noGrp="1"/>
          </p:cNvSpPr>
          <p:nvPr>
            <p:ph type="body" sz="quarter" idx="24" hasCustomPrompt="1"/>
          </p:nvPr>
        </p:nvSpPr>
        <p:spPr>
          <a:xfrm>
            <a:off x="3738623" y="3338696"/>
            <a:ext cx="7679542" cy="873837"/>
          </a:xfrm>
        </p:spPr>
        <p:txBody>
          <a:bodyPr anchor="ctr">
            <a:noAutofit/>
          </a:bodyPr>
          <a:lstStyle>
            <a:lvl1pPr algn="l">
              <a:lnSpc>
                <a:spcPct val="100000"/>
              </a:lnSpc>
              <a:spcBef>
                <a:spcPts val="0"/>
              </a:spcBef>
              <a:defRPr sz="4000" b="0">
                <a:solidFill>
                  <a:schemeClr val="bg1"/>
                </a:solidFill>
                <a:latin typeface="+mj-lt"/>
              </a:defRPr>
            </a:lvl1pPr>
          </a:lstStyle>
          <a:p>
            <a:pPr lvl="0"/>
            <a:r>
              <a:rPr lang="en-US"/>
              <a:t>Text Here</a:t>
            </a:r>
          </a:p>
        </p:txBody>
      </p:sp>
      <p:sp>
        <p:nvSpPr>
          <p:cNvPr id="22" name="Text Placeholder 29">
            <a:extLst>
              <a:ext uri="{FF2B5EF4-FFF2-40B4-BE49-F238E27FC236}">
                <a16:creationId xmlns:a16="http://schemas.microsoft.com/office/drawing/2014/main" id="{D7113407-1991-D8D2-51BA-69362D01E47D}"/>
              </a:ext>
            </a:extLst>
          </p:cNvPr>
          <p:cNvSpPr>
            <a:spLocks noGrp="1"/>
          </p:cNvSpPr>
          <p:nvPr>
            <p:ph type="body" sz="quarter" idx="25"/>
          </p:nvPr>
        </p:nvSpPr>
        <p:spPr>
          <a:xfrm>
            <a:off x="7578073" y="928594"/>
            <a:ext cx="3840092" cy="2265743"/>
          </a:xfrm>
        </p:spPr>
        <p:txBody>
          <a:bodyPr anchor="ctr">
            <a:noAutofit/>
          </a:bodyPr>
          <a:lstStyle>
            <a:lvl1pPr algn="l">
              <a:lnSpc>
                <a:spcPct val="100000"/>
              </a:lnSpc>
              <a:spcBef>
                <a:spcPts val="0"/>
              </a:spcBef>
              <a:defRPr sz="1600" b="1">
                <a:solidFill>
                  <a:srgbClr val="EE45AC"/>
                </a:solidFill>
                <a:latin typeface="+mj-lt"/>
              </a:defRPr>
            </a:lvl1pPr>
          </a:lstStyle>
          <a:p>
            <a:pPr lvl="0"/>
            <a:endParaRPr lang="en-US"/>
          </a:p>
        </p:txBody>
      </p:sp>
      <p:sp>
        <p:nvSpPr>
          <p:cNvPr id="3" name="Date Placeholder 1">
            <a:extLst>
              <a:ext uri="{FF2B5EF4-FFF2-40B4-BE49-F238E27FC236}">
                <a16:creationId xmlns:a16="http://schemas.microsoft.com/office/drawing/2014/main" id="{F4FB581B-996D-F0E5-6F8C-6ACD2C7FE90A}"/>
              </a:ext>
            </a:extLst>
          </p:cNvPr>
          <p:cNvSpPr>
            <a:spLocks noGrp="1"/>
          </p:cNvSpPr>
          <p:nvPr>
            <p:ph type="dt" sz="half" idx="10"/>
          </p:nvPr>
        </p:nvSpPr>
        <p:spPr>
          <a:xfrm>
            <a:off x="9588909" y="6422539"/>
            <a:ext cx="2372360" cy="228600"/>
          </a:xfrm>
          <a:prstGeom prst="rect">
            <a:avLst/>
          </a:prstGeom>
        </p:spPr>
        <p:txBody>
          <a:bodyPr anchor="ctr"/>
          <a:lstStyle>
            <a:lvl1pPr algn="r">
              <a:defRPr sz="1200">
                <a:solidFill>
                  <a:srgbClr val="FDFAFF"/>
                </a:solidFill>
                <a:latin typeface="+mn-lt"/>
              </a:defRPr>
            </a:lvl1pPr>
          </a:lstStyle>
          <a:p>
            <a:r>
              <a:rPr lang="en-GB"/>
              <a:t>© Xoserve </a:t>
            </a:r>
            <a:r>
              <a:rPr lang="en-US"/>
              <a:t>June 2025</a:t>
            </a:r>
          </a:p>
        </p:txBody>
      </p:sp>
    </p:spTree>
    <p:extLst>
      <p:ext uri="{BB962C8B-B14F-4D97-AF65-F5344CB8AC3E}">
        <p14:creationId xmlns:p14="http://schemas.microsoft.com/office/powerpoint/2010/main" val="85786711"/>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7_Filler 8">
    <p:spTree>
      <p:nvGrpSpPr>
        <p:cNvPr id="1" name=""/>
        <p:cNvGrpSpPr/>
        <p:nvPr/>
      </p:nvGrpSpPr>
      <p:grpSpPr>
        <a:xfrm>
          <a:off x="0" y="0"/>
          <a:ext cx="0" cy="0"/>
          <a:chOff x="0" y="0"/>
          <a:chExt cx="0" cy="0"/>
        </a:xfrm>
      </p:grpSpPr>
      <p:pic>
        <p:nvPicPr>
          <p:cNvPr id="2" name="Picture 1" descr="A purple and blue light&#10;&#10;AI-generated content may be incorrect.">
            <a:extLst>
              <a:ext uri="{FF2B5EF4-FFF2-40B4-BE49-F238E27FC236}">
                <a16:creationId xmlns:a16="http://schemas.microsoft.com/office/drawing/2014/main" id="{09A88FF8-18C0-BDA0-934A-DC24AAF71DAE}"/>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0"/>
            <a:ext cx="12192000" cy="6858000"/>
          </a:xfrm>
          <a:prstGeom prst="rect">
            <a:avLst/>
          </a:prstGeom>
        </p:spPr>
      </p:pic>
      <p:pic>
        <p:nvPicPr>
          <p:cNvPr id="4" name="Picture 3" descr="A black and blue symbol&#10;&#10;AI-generated content may be incorrect.">
            <a:extLst>
              <a:ext uri="{FF2B5EF4-FFF2-40B4-BE49-F238E27FC236}">
                <a16:creationId xmlns:a16="http://schemas.microsoft.com/office/drawing/2014/main" id="{489C673C-A585-C038-3AE2-FE29DA4CB1CD}"/>
              </a:ext>
            </a:extLst>
          </p:cNvPr>
          <p:cNvPicPr>
            <a:picLocks noChangeAspect="1"/>
          </p:cNvPicPr>
          <p:nvPr userDrawn="1"/>
        </p:nvPicPr>
        <p:blipFill>
          <a:blip r:embed="rId3" cstate="screen">
            <a:extLst>
              <a:ext uri="{BEBA8EAE-BF5A-486C-A8C5-ECC9F3942E4B}">
                <a14:imgProps xmlns:a14="http://schemas.microsoft.com/office/drawing/2010/main">
                  <a14:imgLayer r:embed="rId4">
                    <a14:imgEffect>
                      <a14:brightnessContrast bright="100000"/>
                    </a14:imgEffect>
                  </a14:imgLayer>
                </a14:imgProps>
              </a:ext>
              <a:ext uri="{28A0092B-C50C-407E-A947-70E740481C1C}">
                <a14:useLocalDpi xmlns:a14="http://schemas.microsoft.com/office/drawing/2010/main"/>
              </a:ext>
            </a:extLst>
          </a:blip>
          <a:stretch>
            <a:fillRect/>
          </a:stretch>
        </p:blipFill>
        <p:spPr>
          <a:xfrm>
            <a:off x="371789" y="439420"/>
            <a:ext cx="553782" cy="489174"/>
          </a:xfrm>
          <a:prstGeom prst="rect">
            <a:avLst/>
          </a:prstGeom>
        </p:spPr>
      </p:pic>
      <p:sp>
        <p:nvSpPr>
          <p:cNvPr id="20" name="Text Placeholder 29">
            <a:extLst>
              <a:ext uri="{FF2B5EF4-FFF2-40B4-BE49-F238E27FC236}">
                <a16:creationId xmlns:a16="http://schemas.microsoft.com/office/drawing/2014/main" id="{8D48A6E6-AE36-93EF-6A28-ECC1FAA1C19C}"/>
              </a:ext>
            </a:extLst>
          </p:cNvPr>
          <p:cNvSpPr>
            <a:spLocks noGrp="1"/>
          </p:cNvSpPr>
          <p:nvPr>
            <p:ph type="body" sz="quarter" idx="24" hasCustomPrompt="1"/>
          </p:nvPr>
        </p:nvSpPr>
        <p:spPr>
          <a:xfrm>
            <a:off x="3738623" y="3338696"/>
            <a:ext cx="7679542" cy="873837"/>
          </a:xfrm>
        </p:spPr>
        <p:txBody>
          <a:bodyPr anchor="ctr">
            <a:noAutofit/>
          </a:bodyPr>
          <a:lstStyle>
            <a:lvl1pPr algn="l">
              <a:lnSpc>
                <a:spcPct val="100000"/>
              </a:lnSpc>
              <a:spcBef>
                <a:spcPts val="0"/>
              </a:spcBef>
              <a:defRPr sz="4000" b="0">
                <a:solidFill>
                  <a:schemeClr val="bg1"/>
                </a:solidFill>
                <a:latin typeface="+mj-lt"/>
              </a:defRPr>
            </a:lvl1pPr>
          </a:lstStyle>
          <a:p>
            <a:pPr lvl="0"/>
            <a:r>
              <a:rPr lang="en-US"/>
              <a:t>Text Here</a:t>
            </a:r>
          </a:p>
        </p:txBody>
      </p:sp>
      <p:sp>
        <p:nvSpPr>
          <p:cNvPr id="22" name="Text Placeholder 29">
            <a:extLst>
              <a:ext uri="{FF2B5EF4-FFF2-40B4-BE49-F238E27FC236}">
                <a16:creationId xmlns:a16="http://schemas.microsoft.com/office/drawing/2014/main" id="{D7113407-1991-D8D2-51BA-69362D01E47D}"/>
              </a:ext>
            </a:extLst>
          </p:cNvPr>
          <p:cNvSpPr>
            <a:spLocks noGrp="1"/>
          </p:cNvSpPr>
          <p:nvPr>
            <p:ph type="body" sz="quarter" idx="25"/>
          </p:nvPr>
        </p:nvSpPr>
        <p:spPr>
          <a:xfrm>
            <a:off x="7578073" y="928594"/>
            <a:ext cx="3840092" cy="2265743"/>
          </a:xfrm>
        </p:spPr>
        <p:txBody>
          <a:bodyPr anchor="ctr">
            <a:noAutofit/>
          </a:bodyPr>
          <a:lstStyle>
            <a:lvl1pPr algn="l">
              <a:lnSpc>
                <a:spcPct val="100000"/>
              </a:lnSpc>
              <a:spcBef>
                <a:spcPts val="0"/>
              </a:spcBef>
              <a:defRPr sz="1600" b="1">
                <a:solidFill>
                  <a:srgbClr val="57BAE5"/>
                </a:solidFill>
                <a:latin typeface="+mj-lt"/>
              </a:defRPr>
            </a:lvl1pPr>
          </a:lstStyle>
          <a:p>
            <a:pPr lvl="0"/>
            <a:endParaRPr lang="en-US"/>
          </a:p>
        </p:txBody>
      </p:sp>
      <p:sp>
        <p:nvSpPr>
          <p:cNvPr id="3" name="Date Placeholder 1">
            <a:extLst>
              <a:ext uri="{FF2B5EF4-FFF2-40B4-BE49-F238E27FC236}">
                <a16:creationId xmlns:a16="http://schemas.microsoft.com/office/drawing/2014/main" id="{00F995BB-0450-20CF-DBF5-0B1035AF9A48}"/>
              </a:ext>
            </a:extLst>
          </p:cNvPr>
          <p:cNvSpPr>
            <a:spLocks noGrp="1"/>
          </p:cNvSpPr>
          <p:nvPr>
            <p:ph type="dt" sz="half" idx="10"/>
          </p:nvPr>
        </p:nvSpPr>
        <p:spPr>
          <a:xfrm>
            <a:off x="9588909" y="6422539"/>
            <a:ext cx="2372360" cy="228600"/>
          </a:xfrm>
          <a:prstGeom prst="rect">
            <a:avLst/>
          </a:prstGeom>
        </p:spPr>
        <p:txBody>
          <a:bodyPr anchor="ctr"/>
          <a:lstStyle>
            <a:lvl1pPr algn="r">
              <a:defRPr sz="1200">
                <a:solidFill>
                  <a:srgbClr val="FDFAFF"/>
                </a:solidFill>
                <a:latin typeface="+mn-lt"/>
              </a:defRPr>
            </a:lvl1pPr>
          </a:lstStyle>
          <a:p>
            <a:r>
              <a:rPr lang="en-GB"/>
              <a:t>© Xoserve </a:t>
            </a:r>
            <a:r>
              <a:rPr lang="en-US"/>
              <a:t>June 2025</a:t>
            </a:r>
          </a:p>
        </p:txBody>
      </p:sp>
    </p:spTree>
    <p:extLst>
      <p:ext uri="{BB962C8B-B14F-4D97-AF65-F5344CB8AC3E}">
        <p14:creationId xmlns:p14="http://schemas.microsoft.com/office/powerpoint/2010/main" val="395898829"/>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8_Filler 8">
    <p:spTree>
      <p:nvGrpSpPr>
        <p:cNvPr id="1" name=""/>
        <p:cNvGrpSpPr/>
        <p:nvPr/>
      </p:nvGrpSpPr>
      <p:grpSpPr>
        <a:xfrm>
          <a:off x="0" y="0"/>
          <a:ext cx="0" cy="0"/>
          <a:chOff x="0" y="0"/>
          <a:chExt cx="0" cy="0"/>
        </a:xfrm>
      </p:grpSpPr>
      <p:pic>
        <p:nvPicPr>
          <p:cNvPr id="2" name="Picture 1" descr="A purple and blue light&#10;&#10;AI-generated content may be incorrect.">
            <a:extLst>
              <a:ext uri="{FF2B5EF4-FFF2-40B4-BE49-F238E27FC236}">
                <a16:creationId xmlns:a16="http://schemas.microsoft.com/office/drawing/2014/main" id="{09A88FF8-18C0-BDA0-934A-DC24AAF71DAE}"/>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0"/>
            <a:ext cx="12192000" cy="6858000"/>
          </a:xfrm>
          <a:prstGeom prst="rect">
            <a:avLst/>
          </a:prstGeom>
        </p:spPr>
      </p:pic>
      <p:pic>
        <p:nvPicPr>
          <p:cNvPr id="4" name="Picture 3" descr="A black and blue symbol&#10;&#10;AI-generated content may be incorrect.">
            <a:extLst>
              <a:ext uri="{FF2B5EF4-FFF2-40B4-BE49-F238E27FC236}">
                <a16:creationId xmlns:a16="http://schemas.microsoft.com/office/drawing/2014/main" id="{489C673C-A585-C038-3AE2-FE29DA4CB1CD}"/>
              </a:ext>
            </a:extLst>
          </p:cNvPr>
          <p:cNvPicPr>
            <a:picLocks noChangeAspect="1"/>
          </p:cNvPicPr>
          <p:nvPr userDrawn="1"/>
        </p:nvPicPr>
        <p:blipFill>
          <a:blip r:embed="rId3" cstate="screen">
            <a:extLst>
              <a:ext uri="{BEBA8EAE-BF5A-486C-A8C5-ECC9F3942E4B}">
                <a14:imgProps xmlns:a14="http://schemas.microsoft.com/office/drawing/2010/main">
                  <a14:imgLayer r:embed="rId4">
                    <a14:imgEffect>
                      <a14:brightnessContrast bright="100000"/>
                    </a14:imgEffect>
                  </a14:imgLayer>
                </a14:imgProps>
              </a:ext>
              <a:ext uri="{28A0092B-C50C-407E-A947-70E740481C1C}">
                <a14:useLocalDpi xmlns:a14="http://schemas.microsoft.com/office/drawing/2010/main"/>
              </a:ext>
            </a:extLst>
          </a:blip>
          <a:stretch>
            <a:fillRect/>
          </a:stretch>
        </p:blipFill>
        <p:spPr>
          <a:xfrm>
            <a:off x="371789" y="439420"/>
            <a:ext cx="553782" cy="489174"/>
          </a:xfrm>
          <a:prstGeom prst="rect">
            <a:avLst/>
          </a:prstGeom>
        </p:spPr>
      </p:pic>
      <p:sp>
        <p:nvSpPr>
          <p:cNvPr id="20" name="Text Placeholder 29">
            <a:extLst>
              <a:ext uri="{FF2B5EF4-FFF2-40B4-BE49-F238E27FC236}">
                <a16:creationId xmlns:a16="http://schemas.microsoft.com/office/drawing/2014/main" id="{8D48A6E6-AE36-93EF-6A28-ECC1FAA1C19C}"/>
              </a:ext>
            </a:extLst>
          </p:cNvPr>
          <p:cNvSpPr>
            <a:spLocks noGrp="1"/>
          </p:cNvSpPr>
          <p:nvPr>
            <p:ph type="body" sz="quarter" idx="24" hasCustomPrompt="1"/>
          </p:nvPr>
        </p:nvSpPr>
        <p:spPr>
          <a:xfrm>
            <a:off x="3738623" y="3338696"/>
            <a:ext cx="7679542" cy="873837"/>
          </a:xfrm>
        </p:spPr>
        <p:txBody>
          <a:bodyPr anchor="ctr">
            <a:noAutofit/>
          </a:bodyPr>
          <a:lstStyle>
            <a:lvl1pPr algn="l">
              <a:lnSpc>
                <a:spcPct val="100000"/>
              </a:lnSpc>
              <a:spcBef>
                <a:spcPts val="0"/>
              </a:spcBef>
              <a:defRPr sz="6000" b="0">
                <a:solidFill>
                  <a:schemeClr val="bg1"/>
                </a:solidFill>
                <a:latin typeface="+mj-lt"/>
              </a:defRPr>
            </a:lvl1pPr>
          </a:lstStyle>
          <a:p>
            <a:pPr lvl="0"/>
            <a:r>
              <a:rPr lang="en-US"/>
              <a:t>Text Here</a:t>
            </a:r>
          </a:p>
        </p:txBody>
      </p:sp>
      <p:sp>
        <p:nvSpPr>
          <p:cNvPr id="22" name="Text Placeholder 29">
            <a:extLst>
              <a:ext uri="{FF2B5EF4-FFF2-40B4-BE49-F238E27FC236}">
                <a16:creationId xmlns:a16="http://schemas.microsoft.com/office/drawing/2014/main" id="{D7113407-1991-D8D2-51BA-69362D01E47D}"/>
              </a:ext>
            </a:extLst>
          </p:cNvPr>
          <p:cNvSpPr>
            <a:spLocks noGrp="1"/>
          </p:cNvSpPr>
          <p:nvPr>
            <p:ph type="body" sz="quarter" idx="25"/>
          </p:nvPr>
        </p:nvSpPr>
        <p:spPr>
          <a:xfrm>
            <a:off x="7578073" y="928594"/>
            <a:ext cx="3840092" cy="2265743"/>
          </a:xfrm>
        </p:spPr>
        <p:txBody>
          <a:bodyPr anchor="ctr">
            <a:noAutofit/>
          </a:bodyPr>
          <a:lstStyle>
            <a:lvl1pPr algn="l">
              <a:lnSpc>
                <a:spcPct val="100000"/>
              </a:lnSpc>
              <a:spcBef>
                <a:spcPts val="0"/>
              </a:spcBef>
              <a:defRPr sz="1600" b="1">
                <a:solidFill>
                  <a:schemeClr val="bg2"/>
                </a:solidFill>
                <a:latin typeface="+mj-lt"/>
              </a:defRPr>
            </a:lvl1pPr>
          </a:lstStyle>
          <a:p>
            <a:pPr lvl="0"/>
            <a:endParaRPr lang="en-US"/>
          </a:p>
        </p:txBody>
      </p:sp>
      <p:sp>
        <p:nvSpPr>
          <p:cNvPr id="3" name="Date Placeholder 1">
            <a:extLst>
              <a:ext uri="{FF2B5EF4-FFF2-40B4-BE49-F238E27FC236}">
                <a16:creationId xmlns:a16="http://schemas.microsoft.com/office/drawing/2014/main" id="{2293349F-F0C3-0CA4-7332-981775AD4A68}"/>
              </a:ext>
            </a:extLst>
          </p:cNvPr>
          <p:cNvSpPr>
            <a:spLocks noGrp="1"/>
          </p:cNvSpPr>
          <p:nvPr>
            <p:ph type="dt" sz="half" idx="10"/>
          </p:nvPr>
        </p:nvSpPr>
        <p:spPr>
          <a:xfrm>
            <a:off x="9588909" y="6422539"/>
            <a:ext cx="2372360" cy="228600"/>
          </a:xfrm>
          <a:prstGeom prst="rect">
            <a:avLst/>
          </a:prstGeom>
        </p:spPr>
        <p:txBody>
          <a:bodyPr anchor="ctr"/>
          <a:lstStyle>
            <a:lvl1pPr algn="r">
              <a:defRPr sz="1200">
                <a:solidFill>
                  <a:srgbClr val="FDFAFF"/>
                </a:solidFill>
                <a:latin typeface="+mn-lt"/>
              </a:defRPr>
            </a:lvl1pPr>
          </a:lstStyle>
          <a:p>
            <a:r>
              <a:rPr lang="en-GB"/>
              <a:t>© Xoserve </a:t>
            </a:r>
            <a:r>
              <a:rPr lang="en-US"/>
              <a:t>June 2025</a:t>
            </a:r>
          </a:p>
        </p:txBody>
      </p:sp>
    </p:spTree>
    <p:extLst>
      <p:ext uri="{BB962C8B-B14F-4D97-AF65-F5344CB8AC3E}">
        <p14:creationId xmlns:p14="http://schemas.microsoft.com/office/powerpoint/2010/main" val="3741196914"/>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9_Filler 8">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22161112-029F-43A9-4CB7-43033ED6891B}"/>
              </a:ext>
            </a:extLst>
          </p:cNvPr>
          <p:cNvSpPr/>
          <p:nvPr userDrawn="1"/>
        </p:nvSpPr>
        <p:spPr>
          <a:xfrm>
            <a:off x="0" y="0"/>
            <a:ext cx="12192000" cy="6858000"/>
          </a:xfrm>
          <a:prstGeom prst="rect">
            <a:avLst/>
          </a:prstGeom>
          <a:solidFill>
            <a:srgbClr val="22223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a:extLst>
              <a:ext uri="{FF2B5EF4-FFF2-40B4-BE49-F238E27FC236}">
                <a16:creationId xmlns:a16="http://schemas.microsoft.com/office/drawing/2014/main" id="{7F111704-0FBA-233A-AB35-BA75314E784B}"/>
              </a:ext>
            </a:extLst>
          </p:cNvPr>
          <p:cNvSpPr/>
          <p:nvPr userDrawn="1"/>
        </p:nvSpPr>
        <p:spPr>
          <a:xfrm>
            <a:off x="0" y="0"/>
            <a:ext cx="4039437" cy="6858000"/>
          </a:xfrm>
          <a:prstGeom prst="rect">
            <a:avLst/>
          </a:prstGeom>
          <a:solidFill>
            <a:srgbClr val="6680F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descr="A black and blue symbol&#10;&#10;AI-generated content may be incorrect.">
            <a:extLst>
              <a:ext uri="{FF2B5EF4-FFF2-40B4-BE49-F238E27FC236}">
                <a16:creationId xmlns:a16="http://schemas.microsoft.com/office/drawing/2014/main" id="{489C673C-A585-C038-3AE2-FE29DA4CB1CD}"/>
              </a:ext>
            </a:extLst>
          </p:cNvPr>
          <p:cNvPicPr>
            <a:picLocks noChangeAspect="1"/>
          </p:cNvPicPr>
          <p:nvPr userDrawn="1"/>
        </p:nvPicPr>
        <p:blipFill>
          <a:blip r:embed="rId2" cstate="screen">
            <a:extLst>
              <a:ext uri="{BEBA8EAE-BF5A-486C-A8C5-ECC9F3942E4B}">
                <a14:imgProps xmlns:a14="http://schemas.microsoft.com/office/drawing/2010/main">
                  <a14:imgLayer r:embed="rId3">
                    <a14:imgEffect>
                      <a14:brightnessContrast bright="100000"/>
                    </a14:imgEffect>
                  </a14:imgLayer>
                </a14:imgProps>
              </a:ext>
              <a:ext uri="{28A0092B-C50C-407E-A947-70E740481C1C}">
                <a14:useLocalDpi xmlns:a14="http://schemas.microsoft.com/office/drawing/2010/main"/>
              </a:ext>
            </a:extLst>
          </a:blip>
          <a:stretch>
            <a:fillRect/>
          </a:stretch>
        </p:blipFill>
        <p:spPr>
          <a:xfrm>
            <a:off x="371789" y="439420"/>
            <a:ext cx="553782" cy="489174"/>
          </a:xfrm>
          <a:prstGeom prst="rect">
            <a:avLst/>
          </a:prstGeom>
        </p:spPr>
      </p:pic>
      <p:sp>
        <p:nvSpPr>
          <p:cNvPr id="12" name="Text Placeholder 29">
            <a:extLst>
              <a:ext uri="{FF2B5EF4-FFF2-40B4-BE49-F238E27FC236}">
                <a16:creationId xmlns:a16="http://schemas.microsoft.com/office/drawing/2014/main" id="{58283DD1-E613-905F-2F3C-46D11F9DB58D}"/>
              </a:ext>
            </a:extLst>
          </p:cNvPr>
          <p:cNvSpPr>
            <a:spLocks noGrp="1"/>
          </p:cNvSpPr>
          <p:nvPr>
            <p:ph type="body" sz="quarter" idx="24" hasCustomPrompt="1"/>
          </p:nvPr>
        </p:nvSpPr>
        <p:spPr>
          <a:xfrm>
            <a:off x="221064" y="1999784"/>
            <a:ext cx="3506874" cy="2197078"/>
          </a:xfrm>
        </p:spPr>
        <p:txBody>
          <a:bodyPr anchor="t">
            <a:noAutofit/>
          </a:bodyPr>
          <a:lstStyle>
            <a:lvl1pPr algn="l">
              <a:lnSpc>
                <a:spcPct val="100000"/>
              </a:lnSpc>
              <a:spcBef>
                <a:spcPts val="0"/>
              </a:spcBef>
              <a:defRPr sz="4000" b="0">
                <a:solidFill>
                  <a:srgbClr val="222233"/>
                </a:solidFill>
                <a:latin typeface="+mj-lt"/>
              </a:defRPr>
            </a:lvl1pPr>
          </a:lstStyle>
          <a:p>
            <a:pPr lvl="0"/>
            <a:r>
              <a:rPr lang="en-US"/>
              <a:t>Text Here</a:t>
            </a:r>
          </a:p>
        </p:txBody>
      </p:sp>
      <p:sp>
        <p:nvSpPr>
          <p:cNvPr id="13" name="Text Placeholder 29">
            <a:extLst>
              <a:ext uri="{FF2B5EF4-FFF2-40B4-BE49-F238E27FC236}">
                <a16:creationId xmlns:a16="http://schemas.microsoft.com/office/drawing/2014/main" id="{70BB3B8E-6914-F376-349C-5892032116D2}"/>
              </a:ext>
            </a:extLst>
          </p:cNvPr>
          <p:cNvSpPr>
            <a:spLocks noGrp="1"/>
          </p:cNvSpPr>
          <p:nvPr>
            <p:ph type="body" sz="quarter" idx="14" hasCustomPrompt="1"/>
          </p:nvPr>
        </p:nvSpPr>
        <p:spPr>
          <a:xfrm>
            <a:off x="4488378" y="1539322"/>
            <a:ext cx="7234699" cy="4590172"/>
          </a:xfrm>
        </p:spPr>
        <p:txBody>
          <a:bodyPr anchor="t">
            <a:normAutofit/>
          </a:bodyPr>
          <a:lstStyle>
            <a:lvl1pPr>
              <a:lnSpc>
                <a:spcPct val="100000"/>
              </a:lnSpc>
              <a:spcBef>
                <a:spcPts val="0"/>
              </a:spcBef>
              <a:defRPr sz="2000" b="0">
                <a:solidFill>
                  <a:schemeClr val="bg1"/>
                </a:solidFill>
                <a:latin typeface="+mn-lt"/>
              </a:defRPr>
            </a:lvl1pPr>
          </a:lstStyle>
          <a:p>
            <a:pPr lvl="0"/>
            <a:r>
              <a:rPr lang="en-US"/>
              <a:t>Text Here</a:t>
            </a:r>
          </a:p>
        </p:txBody>
      </p:sp>
      <p:sp>
        <p:nvSpPr>
          <p:cNvPr id="14" name="Text Placeholder 29">
            <a:extLst>
              <a:ext uri="{FF2B5EF4-FFF2-40B4-BE49-F238E27FC236}">
                <a16:creationId xmlns:a16="http://schemas.microsoft.com/office/drawing/2014/main" id="{3F464110-E699-BFC6-E00A-A137178221E9}"/>
              </a:ext>
            </a:extLst>
          </p:cNvPr>
          <p:cNvSpPr>
            <a:spLocks noGrp="1"/>
          </p:cNvSpPr>
          <p:nvPr>
            <p:ph type="body" sz="quarter" idx="25" hasCustomPrompt="1"/>
          </p:nvPr>
        </p:nvSpPr>
        <p:spPr>
          <a:xfrm>
            <a:off x="4488378" y="928594"/>
            <a:ext cx="7234699" cy="482012"/>
          </a:xfrm>
        </p:spPr>
        <p:txBody>
          <a:bodyPr anchor="ctr">
            <a:normAutofit/>
          </a:bodyPr>
          <a:lstStyle>
            <a:lvl1pPr>
              <a:lnSpc>
                <a:spcPct val="100000"/>
              </a:lnSpc>
              <a:spcBef>
                <a:spcPts val="0"/>
              </a:spcBef>
              <a:defRPr sz="2000" b="1">
                <a:solidFill>
                  <a:srgbClr val="6680FF"/>
                </a:solidFill>
                <a:latin typeface="+mn-lt"/>
              </a:defRPr>
            </a:lvl1pPr>
          </a:lstStyle>
          <a:p>
            <a:pPr lvl="0"/>
            <a:r>
              <a:rPr lang="en-US"/>
              <a:t>Text Here</a:t>
            </a:r>
          </a:p>
        </p:txBody>
      </p:sp>
      <p:sp>
        <p:nvSpPr>
          <p:cNvPr id="2" name="Date Placeholder 1">
            <a:extLst>
              <a:ext uri="{FF2B5EF4-FFF2-40B4-BE49-F238E27FC236}">
                <a16:creationId xmlns:a16="http://schemas.microsoft.com/office/drawing/2014/main" id="{508F61F8-3630-7296-B334-6E7D24791ADA}"/>
              </a:ext>
            </a:extLst>
          </p:cNvPr>
          <p:cNvSpPr>
            <a:spLocks noGrp="1"/>
          </p:cNvSpPr>
          <p:nvPr>
            <p:ph type="dt" sz="half" idx="10"/>
          </p:nvPr>
        </p:nvSpPr>
        <p:spPr>
          <a:xfrm>
            <a:off x="9588909" y="6422539"/>
            <a:ext cx="2372360" cy="228600"/>
          </a:xfrm>
          <a:prstGeom prst="rect">
            <a:avLst/>
          </a:prstGeom>
        </p:spPr>
        <p:txBody>
          <a:bodyPr anchor="ctr"/>
          <a:lstStyle>
            <a:lvl1pPr algn="r">
              <a:defRPr sz="1200">
                <a:solidFill>
                  <a:srgbClr val="FDFAFF"/>
                </a:solidFill>
                <a:latin typeface="+mn-lt"/>
              </a:defRPr>
            </a:lvl1pPr>
          </a:lstStyle>
          <a:p>
            <a:r>
              <a:rPr lang="en-GB"/>
              <a:t>© Xoserve </a:t>
            </a:r>
            <a:r>
              <a:rPr lang="en-US"/>
              <a:t>June 2025</a:t>
            </a:r>
          </a:p>
        </p:txBody>
      </p:sp>
    </p:spTree>
    <p:extLst>
      <p:ext uri="{BB962C8B-B14F-4D97-AF65-F5344CB8AC3E}">
        <p14:creationId xmlns:p14="http://schemas.microsoft.com/office/powerpoint/2010/main" val="274787055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Slide Version 3">
    <p:spTree>
      <p:nvGrpSpPr>
        <p:cNvPr id="1" name=""/>
        <p:cNvGrpSpPr/>
        <p:nvPr/>
      </p:nvGrpSpPr>
      <p:grpSpPr>
        <a:xfrm>
          <a:off x="0" y="0"/>
          <a:ext cx="0" cy="0"/>
          <a:chOff x="0" y="0"/>
          <a:chExt cx="0" cy="0"/>
        </a:xfrm>
      </p:grpSpPr>
      <p:pic>
        <p:nvPicPr>
          <p:cNvPr id="7" name="Picture 6" descr="A blurry image of a road&#10;&#10;AI-generated content may be incorrect.">
            <a:extLst>
              <a:ext uri="{FF2B5EF4-FFF2-40B4-BE49-F238E27FC236}">
                <a16:creationId xmlns:a16="http://schemas.microsoft.com/office/drawing/2014/main" id="{CD482BF7-9B1E-2469-9D2B-3F8173A3F51E}"/>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 y="0"/>
            <a:ext cx="12192001" cy="6858000"/>
          </a:xfrm>
          <a:prstGeom prst="rect">
            <a:avLst/>
          </a:prstGeom>
        </p:spPr>
      </p:pic>
      <p:sp>
        <p:nvSpPr>
          <p:cNvPr id="2" name="Title 1">
            <a:extLst>
              <a:ext uri="{FF2B5EF4-FFF2-40B4-BE49-F238E27FC236}">
                <a16:creationId xmlns:a16="http://schemas.microsoft.com/office/drawing/2014/main" id="{F23D96EB-A41F-A9FF-A082-79BEC0FE01D7}"/>
              </a:ext>
            </a:extLst>
          </p:cNvPr>
          <p:cNvSpPr>
            <a:spLocks noGrp="1"/>
          </p:cNvSpPr>
          <p:nvPr>
            <p:ph type="ctrTitle" hasCustomPrompt="1"/>
          </p:nvPr>
        </p:nvSpPr>
        <p:spPr>
          <a:xfrm>
            <a:off x="1524000" y="3323461"/>
            <a:ext cx="9144000" cy="696898"/>
          </a:xfrm>
        </p:spPr>
        <p:txBody>
          <a:bodyPr anchor="ctr">
            <a:normAutofit/>
          </a:bodyPr>
          <a:lstStyle>
            <a:lvl1pPr algn="ctr">
              <a:lnSpc>
                <a:spcPct val="100000"/>
              </a:lnSpc>
              <a:spcBef>
                <a:spcPts val="0"/>
              </a:spcBef>
              <a:defRPr sz="4000">
                <a:solidFill>
                  <a:schemeClr val="bg1"/>
                </a:solidFill>
              </a:defRPr>
            </a:lvl1pPr>
          </a:lstStyle>
          <a:p>
            <a:r>
              <a:rPr lang="en-US"/>
              <a:t>Click to Add Headline</a:t>
            </a:r>
          </a:p>
        </p:txBody>
      </p:sp>
      <p:sp>
        <p:nvSpPr>
          <p:cNvPr id="3" name="Subtitle 2">
            <a:extLst>
              <a:ext uri="{FF2B5EF4-FFF2-40B4-BE49-F238E27FC236}">
                <a16:creationId xmlns:a16="http://schemas.microsoft.com/office/drawing/2014/main" id="{054FDBEB-5981-CA9F-2CF7-AC63E830B1F3}"/>
              </a:ext>
            </a:extLst>
          </p:cNvPr>
          <p:cNvSpPr>
            <a:spLocks noGrp="1"/>
          </p:cNvSpPr>
          <p:nvPr>
            <p:ph type="subTitle" idx="1" hasCustomPrompt="1"/>
          </p:nvPr>
        </p:nvSpPr>
        <p:spPr>
          <a:xfrm>
            <a:off x="1524000" y="4105125"/>
            <a:ext cx="9144000" cy="449101"/>
          </a:xfrm>
        </p:spPr>
        <p:txBody>
          <a:bodyPr anchor="ctr">
            <a:normAutofit/>
          </a:bodyPr>
          <a:lstStyle>
            <a:lvl1pPr marL="0" indent="0" algn="ctr">
              <a:lnSpc>
                <a:spcPct val="100000"/>
              </a:lnSpc>
              <a:spcBef>
                <a:spcPts val="0"/>
              </a:spcBef>
              <a:buNone/>
              <a:defRPr sz="2000" b="1" spc="300">
                <a:solidFill>
                  <a:schemeClr val="bg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Add Sub Headline</a:t>
            </a:r>
            <a:endParaRPr lang="en-US"/>
          </a:p>
        </p:txBody>
      </p:sp>
      <p:sp>
        <p:nvSpPr>
          <p:cNvPr id="5" name="Footer Placeholder 4">
            <a:extLst>
              <a:ext uri="{FF2B5EF4-FFF2-40B4-BE49-F238E27FC236}">
                <a16:creationId xmlns:a16="http://schemas.microsoft.com/office/drawing/2014/main" id="{58E3123E-0EA5-45AD-C92D-F754BB5E2183}"/>
              </a:ext>
            </a:extLst>
          </p:cNvPr>
          <p:cNvSpPr>
            <a:spLocks noGrp="1"/>
          </p:cNvSpPr>
          <p:nvPr>
            <p:ph type="ftr" sz="quarter" idx="11"/>
          </p:nvPr>
        </p:nvSpPr>
        <p:spPr/>
        <p:txBody>
          <a:bodyPr/>
          <a:lstStyle>
            <a:lvl1pPr>
              <a:defRPr>
                <a:solidFill>
                  <a:schemeClr val="bg1"/>
                </a:solidFill>
              </a:defRPr>
            </a:lvl1pPr>
          </a:lstStyle>
          <a:p>
            <a:endParaRPr lang="en-US"/>
          </a:p>
        </p:txBody>
      </p:sp>
      <p:pic>
        <p:nvPicPr>
          <p:cNvPr id="8" name="Picture 7" descr="A white letter on a black background&#10;&#10;AI-generated content may be incorrect.">
            <a:extLst>
              <a:ext uri="{FF2B5EF4-FFF2-40B4-BE49-F238E27FC236}">
                <a16:creationId xmlns:a16="http://schemas.microsoft.com/office/drawing/2014/main" id="{FE924881-6BF5-6BAD-F638-AD675820EE72}"/>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2596587" y="1783526"/>
            <a:ext cx="6998826" cy="1159180"/>
          </a:xfrm>
          <a:prstGeom prst="rect">
            <a:avLst/>
          </a:prstGeom>
        </p:spPr>
      </p:pic>
      <p:sp>
        <p:nvSpPr>
          <p:cNvPr id="4" name="Date Placeholder 1">
            <a:extLst>
              <a:ext uri="{FF2B5EF4-FFF2-40B4-BE49-F238E27FC236}">
                <a16:creationId xmlns:a16="http://schemas.microsoft.com/office/drawing/2014/main" id="{923EA374-CC48-7783-FF52-F9C22836A374}"/>
              </a:ext>
            </a:extLst>
          </p:cNvPr>
          <p:cNvSpPr>
            <a:spLocks noGrp="1"/>
          </p:cNvSpPr>
          <p:nvPr>
            <p:ph type="dt" sz="half" idx="10"/>
          </p:nvPr>
        </p:nvSpPr>
        <p:spPr>
          <a:xfrm>
            <a:off x="9588909" y="6422539"/>
            <a:ext cx="2372360" cy="228600"/>
          </a:xfrm>
          <a:prstGeom prst="rect">
            <a:avLst/>
          </a:prstGeom>
        </p:spPr>
        <p:txBody>
          <a:bodyPr anchor="ctr"/>
          <a:lstStyle>
            <a:lvl1pPr algn="r">
              <a:defRPr sz="1200">
                <a:solidFill>
                  <a:srgbClr val="FDFAFF"/>
                </a:solidFill>
                <a:latin typeface="+mn-lt"/>
              </a:defRPr>
            </a:lvl1pPr>
          </a:lstStyle>
          <a:p>
            <a:r>
              <a:rPr lang="en-GB"/>
              <a:t>© Xoserve </a:t>
            </a:r>
            <a:r>
              <a:rPr lang="en-US"/>
              <a:t>June 2025</a:t>
            </a:r>
          </a:p>
        </p:txBody>
      </p:sp>
    </p:spTree>
    <p:extLst>
      <p:ext uri="{BB962C8B-B14F-4D97-AF65-F5344CB8AC3E}">
        <p14:creationId xmlns:p14="http://schemas.microsoft.com/office/powerpoint/2010/main" val="615881372"/>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10_Filler 8">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22161112-029F-43A9-4CB7-43033ED6891B}"/>
              </a:ext>
            </a:extLst>
          </p:cNvPr>
          <p:cNvSpPr/>
          <p:nvPr userDrawn="1"/>
        </p:nvSpPr>
        <p:spPr>
          <a:xfrm>
            <a:off x="0" y="0"/>
            <a:ext cx="12192000" cy="6858000"/>
          </a:xfrm>
          <a:prstGeom prst="rect">
            <a:avLst/>
          </a:prstGeom>
          <a:solidFill>
            <a:srgbClr val="22223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a:extLst>
              <a:ext uri="{FF2B5EF4-FFF2-40B4-BE49-F238E27FC236}">
                <a16:creationId xmlns:a16="http://schemas.microsoft.com/office/drawing/2014/main" id="{7F111704-0FBA-233A-AB35-BA75314E784B}"/>
              </a:ext>
            </a:extLst>
          </p:cNvPr>
          <p:cNvSpPr/>
          <p:nvPr userDrawn="1"/>
        </p:nvSpPr>
        <p:spPr>
          <a:xfrm>
            <a:off x="0" y="0"/>
            <a:ext cx="4039437" cy="6858000"/>
          </a:xfrm>
          <a:prstGeom prst="rect">
            <a:avLst/>
          </a:prstGeom>
          <a:solidFill>
            <a:srgbClr val="EE45A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descr="A black and blue symbol&#10;&#10;AI-generated content may be incorrect.">
            <a:extLst>
              <a:ext uri="{FF2B5EF4-FFF2-40B4-BE49-F238E27FC236}">
                <a16:creationId xmlns:a16="http://schemas.microsoft.com/office/drawing/2014/main" id="{489C673C-A585-C038-3AE2-FE29DA4CB1CD}"/>
              </a:ext>
            </a:extLst>
          </p:cNvPr>
          <p:cNvPicPr>
            <a:picLocks noChangeAspect="1"/>
          </p:cNvPicPr>
          <p:nvPr userDrawn="1"/>
        </p:nvPicPr>
        <p:blipFill>
          <a:blip r:embed="rId2" cstate="screen">
            <a:extLst>
              <a:ext uri="{BEBA8EAE-BF5A-486C-A8C5-ECC9F3942E4B}">
                <a14:imgProps xmlns:a14="http://schemas.microsoft.com/office/drawing/2010/main">
                  <a14:imgLayer r:embed="rId3">
                    <a14:imgEffect>
                      <a14:brightnessContrast bright="100000"/>
                    </a14:imgEffect>
                  </a14:imgLayer>
                </a14:imgProps>
              </a:ext>
              <a:ext uri="{28A0092B-C50C-407E-A947-70E740481C1C}">
                <a14:useLocalDpi xmlns:a14="http://schemas.microsoft.com/office/drawing/2010/main"/>
              </a:ext>
            </a:extLst>
          </a:blip>
          <a:stretch>
            <a:fillRect/>
          </a:stretch>
        </p:blipFill>
        <p:spPr>
          <a:xfrm>
            <a:off x="371789" y="439420"/>
            <a:ext cx="553782" cy="489174"/>
          </a:xfrm>
          <a:prstGeom prst="rect">
            <a:avLst/>
          </a:prstGeom>
        </p:spPr>
      </p:pic>
      <p:sp>
        <p:nvSpPr>
          <p:cNvPr id="12" name="Text Placeholder 29">
            <a:extLst>
              <a:ext uri="{FF2B5EF4-FFF2-40B4-BE49-F238E27FC236}">
                <a16:creationId xmlns:a16="http://schemas.microsoft.com/office/drawing/2014/main" id="{58283DD1-E613-905F-2F3C-46D11F9DB58D}"/>
              </a:ext>
            </a:extLst>
          </p:cNvPr>
          <p:cNvSpPr>
            <a:spLocks noGrp="1"/>
          </p:cNvSpPr>
          <p:nvPr>
            <p:ph type="body" sz="quarter" idx="24" hasCustomPrompt="1"/>
          </p:nvPr>
        </p:nvSpPr>
        <p:spPr>
          <a:xfrm>
            <a:off x="221064" y="1999784"/>
            <a:ext cx="3506874" cy="2197078"/>
          </a:xfrm>
        </p:spPr>
        <p:txBody>
          <a:bodyPr anchor="t">
            <a:noAutofit/>
          </a:bodyPr>
          <a:lstStyle>
            <a:lvl1pPr algn="l">
              <a:lnSpc>
                <a:spcPct val="100000"/>
              </a:lnSpc>
              <a:spcBef>
                <a:spcPts val="0"/>
              </a:spcBef>
              <a:defRPr sz="4000" b="0">
                <a:solidFill>
                  <a:srgbClr val="222233"/>
                </a:solidFill>
                <a:latin typeface="+mj-lt"/>
              </a:defRPr>
            </a:lvl1pPr>
          </a:lstStyle>
          <a:p>
            <a:pPr lvl="0"/>
            <a:r>
              <a:rPr lang="en-US"/>
              <a:t>Text Here</a:t>
            </a:r>
          </a:p>
        </p:txBody>
      </p:sp>
      <p:sp>
        <p:nvSpPr>
          <p:cNvPr id="2" name="Text Placeholder 29">
            <a:extLst>
              <a:ext uri="{FF2B5EF4-FFF2-40B4-BE49-F238E27FC236}">
                <a16:creationId xmlns:a16="http://schemas.microsoft.com/office/drawing/2014/main" id="{5EB3B253-7FE2-B89C-9144-D9670F765F10}"/>
              </a:ext>
            </a:extLst>
          </p:cNvPr>
          <p:cNvSpPr>
            <a:spLocks noGrp="1"/>
          </p:cNvSpPr>
          <p:nvPr>
            <p:ph type="body" sz="quarter" idx="14" hasCustomPrompt="1"/>
          </p:nvPr>
        </p:nvSpPr>
        <p:spPr>
          <a:xfrm>
            <a:off x="4488378" y="1539322"/>
            <a:ext cx="7234699" cy="4590172"/>
          </a:xfrm>
        </p:spPr>
        <p:txBody>
          <a:bodyPr anchor="t">
            <a:normAutofit/>
          </a:bodyPr>
          <a:lstStyle>
            <a:lvl1pPr>
              <a:lnSpc>
                <a:spcPct val="100000"/>
              </a:lnSpc>
              <a:spcBef>
                <a:spcPts val="0"/>
              </a:spcBef>
              <a:defRPr sz="2000" b="0">
                <a:solidFill>
                  <a:schemeClr val="bg1"/>
                </a:solidFill>
                <a:latin typeface="+mn-lt"/>
              </a:defRPr>
            </a:lvl1pPr>
          </a:lstStyle>
          <a:p>
            <a:pPr lvl="0"/>
            <a:r>
              <a:rPr lang="en-US"/>
              <a:t>Text Here</a:t>
            </a:r>
          </a:p>
        </p:txBody>
      </p:sp>
      <p:sp>
        <p:nvSpPr>
          <p:cNvPr id="11" name="Text Placeholder 29">
            <a:extLst>
              <a:ext uri="{FF2B5EF4-FFF2-40B4-BE49-F238E27FC236}">
                <a16:creationId xmlns:a16="http://schemas.microsoft.com/office/drawing/2014/main" id="{805E5689-C2D5-1580-C245-4016D937203A}"/>
              </a:ext>
            </a:extLst>
          </p:cNvPr>
          <p:cNvSpPr>
            <a:spLocks noGrp="1"/>
          </p:cNvSpPr>
          <p:nvPr>
            <p:ph type="body" sz="quarter" idx="25" hasCustomPrompt="1"/>
          </p:nvPr>
        </p:nvSpPr>
        <p:spPr>
          <a:xfrm>
            <a:off x="4488378" y="928594"/>
            <a:ext cx="7234699" cy="482012"/>
          </a:xfrm>
        </p:spPr>
        <p:txBody>
          <a:bodyPr anchor="ctr">
            <a:normAutofit/>
          </a:bodyPr>
          <a:lstStyle>
            <a:lvl1pPr>
              <a:lnSpc>
                <a:spcPct val="100000"/>
              </a:lnSpc>
              <a:spcBef>
                <a:spcPts val="0"/>
              </a:spcBef>
              <a:defRPr sz="2000" b="1">
                <a:solidFill>
                  <a:srgbClr val="EE45AC"/>
                </a:solidFill>
                <a:latin typeface="+mn-lt"/>
              </a:defRPr>
            </a:lvl1pPr>
          </a:lstStyle>
          <a:p>
            <a:pPr lvl="0"/>
            <a:r>
              <a:rPr lang="en-US"/>
              <a:t>Text Here</a:t>
            </a:r>
          </a:p>
        </p:txBody>
      </p:sp>
      <p:sp>
        <p:nvSpPr>
          <p:cNvPr id="3" name="Date Placeholder 1">
            <a:extLst>
              <a:ext uri="{FF2B5EF4-FFF2-40B4-BE49-F238E27FC236}">
                <a16:creationId xmlns:a16="http://schemas.microsoft.com/office/drawing/2014/main" id="{0851529D-7359-5D43-CE20-383F68D11CE8}"/>
              </a:ext>
            </a:extLst>
          </p:cNvPr>
          <p:cNvSpPr>
            <a:spLocks noGrp="1"/>
          </p:cNvSpPr>
          <p:nvPr>
            <p:ph type="dt" sz="half" idx="10"/>
          </p:nvPr>
        </p:nvSpPr>
        <p:spPr>
          <a:xfrm>
            <a:off x="9588909" y="6422539"/>
            <a:ext cx="2372360" cy="228600"/>
          </a:xfrm>
          <a:prstGeom prst="rect">
            <a:avLst/>
          </a:prstGeom>
        </p:spPr>
        <p:txBody>
          <a:bodyPr anchor="ctr"/>
          <a:lstStyle>
            <a:lvl1pPr algn="r">
              <a:defRPr sz="1200">
                <a:solidFill>
                  <a:srgbClr val="FDFAFF"/>
                </a:solidFill>
                <a:latin typeface="+mn-lt"/>
              </a:defRPr>
            </a:lvl1pPr>
          </a:lstStyle>
          <a:p>
            <a:r>
              <a:rPr lang="en-GB"/>
              <a:t>© Xoserve </a:t>
            </a:r>
            <a:r>
              <a:rPr lang="en-US"/>
              <a:t>June 2025</a:t>
            </a:r>
          </a:p>
        </p:txBody>
      </p:sp>
    </p:spTree>
    <p:extLst>
      <p:ext uri="{BB962C8B-B14F-4D97-AF65-F5344CB8AC3E}">
        <p14:creationId xmlns:p14="http://schemas.microsoft.com/office/powerpoint/2010/main" val="3330954353"/>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11_Filler 8">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22161112-029F-43A9-4CB7-43033ED6891B}"/>
              </a:ext>
            </a:extLst>
          </p:cNvPr>
          <p:cNvSpPr/>
          <p:nvPr userDrawn="1"/>
        </p:nvSpPr>
        <p:spPr>
          <a:xfrm>
            <a:off x="0" y="0"/>
            <a:ext cx="12192000" cy="6858000"/>
          </a:xfrm>
          <a:prstGeom prst="rect">
            <a:avLst/>
          </a:prstGeom>
          <a:solidFill>
            <a:srgbClr val="22223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a:extLst>
              <a:ext uri="{FF2B5EF4-FFF2-40B4-BE49-F238E27FC236}">
                <a16:creationId xmlns:a16="http://schemas.microsoft.com/office/drawing/2014/main" id="{7F111704-0FBA-233A-AB35-BA75314E784B}"/>
              </a:ext>
            </a:extLst>
          </p:cNvPr>
          <p:cNvSpPr/>
          <p:nvPr userDrawn="1"/>
        </p:nvSpPr>
        <p:spPr>
          <a:xfrm>
            <a:off x="0" y="0"/>
            <a:ext cx="4039437" cy="6858000"/>
          </a:xfrm>
          <a:prstGeom prst="rect">
            <a:avLst/>
          </a:prstGeom>
          <a:solidFill>
            <a:srgbClr val="57BAE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descr="A black and blue symbol&#10;&#10;AI-generated content may be incorrect.">
            <a:extLst>
              <a:ext uri="{FF2B5EF4-FFF2-40B4-BE49-F238E27FC236}">
                <a16:creationId xmlns:a16="http://schemas.microsoft.com/office/drawing/2014/main" id="{489C673C-A585-C038-3AE2-FE29DA4CB1CD}"/>
              </a:ext>
            </a:extLst>
          </p:cNvPr>
          <p:cNvPicPr>
            <a:picLocks noChangeAspect="1"/>
          </p:cNvPicPr>
          <p:nvPr userDrawn="1"/>
        </p:nvPicPr>
        <p:blipFill>
          <a:blip r:embed="rId2" cstate="screen">
            <a:extLst>
              <a:ext uri="{BEBA8EAE-BF5A-486C-A8C5-ECC9F3942E4B}">
                <a14:imgProps xmlns:a14="http://schemas.microsoft.com/office/drawing/2010/main">
                  <a14:imgLayer r:embed="rId3">
                    <a14:imgEffect>
                      <a14:brightnessContrast bright="100000"/>
                    </a14:imgEffect>
                  </a14:imgLayer>
                </a14:imgProps>
              </a:ext>
              <a:ext uri="{28A0092B-C50C-407E-A947-70E740481C1C}">
                <a14:useLocalDpi xmlns:a14="http://schemas.microsoft.com/office/drawing/2010/main"/>
              </a:ext>
            </a:extLst>
          </a:blip>
          <a:stretch>
            <a:fillRect/>
          </a:stretch>
        </p:blipFill>
        <p:spPr>
          <a:xfrm>
            <a:off x="371789" y="439420"/>
            <a:ext cx="553782" cy="489174"/>
          </a:xfrm>
          <a:prstGeom prst="rect">
            <a:avLst/>
          </a:prstGeom>
        </p:spPr>
      </p:pic>
      <p:sp>
        <p:nvSpPr>
          <p:cNvPr id="12" name="Text Placeholder 29">
            <a:extLst>
              <a:ext uri="{FF2B5EF4-FFF2-40B4-BE49-F238E27FC236}">
                <a16:creationId xmlns:a16="http://schemas.microsoft.com/office/drawing/2014/main" id="{58283DD1-E613-905F-2F3C-46D11F9DB58D}"/>
              </a:ext>
            </a:extLst>
          </p:cNvPr>
          <p:cNvSpPr>
            <a:spLocks noGrp="1"/>
          </p:cNvSpPr>
          <p:nvPr>
            <p:ph type="body" sz="quarter" idx="24" hasCustomPrompt="1"/>
          </p:nvPr>
        </p:nvSpPr>
        <p:spPr>
          <a:xfrm>
            <a:off x="221064" y="1999784"/>
            <a:ext cx="3506874" cy="2197078"/>
          </a:xfrm>
        </p:spPr>
        <p:txBody>
          <a:bodyPr anchor="t">
            <a:noAutofit/>
          </a:bodyPr>
          <a:lstStyle>
            <a:lvl1pPr algn="l">
              <a:lnSpc>
                <a:spcPct val="100000"/>
              </a:lnSpc>
              <a:spcBef>
                <a:spcPts val="0"/>
              </a:spcBef>
              <a:defRPr sz="4000" b="0">
                <a:solidFill>
                  <a:srgbClr val="222233"/>
                </a:solidFill>
                <a:latin typeface="+mj-lt"/>
              </a:defRPr>
            </a:lvl1pPr>
          </a:lstStyle>
          <a:p>
            <a:pPr lvl="0"/>
            <a:r>
              <a:rPr lang="en-US"/>
              <a:t>Text Here</a:t>
            </a:r>
          </a:p>
        </p:txBody>
      </p:sp>
      <p:sp>
        <p:nvSpPr>
          <p:cNvPr id="2" name="Text Placeholder 29">
            <a:extLst>
              <a:ext uri="{FF2B5EF4-FFF2-40B4-BE49-F238E27FC236}">
                <a16:creationId xmlns:a16="http://schemas.microsoft.com/office/drawing/2014/main" id="{60DB191E-6075-9360-BD04-5B4ABFE3400D}"/>
              </a:ext>
            </a:extLst>
          </p:cNvPr>
          <p:cNvSpPr>
            <a:spLocks noGrp="1"/>
          </p:cNvSpPr>
          <p:nvPr>
            <p:ph type="body" sz="quarter" idx="14" hasCustomPrompt="1"/>
          </p:nvPr>
        </p:nvSpPr>
        <p:spPr>
          <a:xfrm>
            <a:off x="4488378" y="1539322"/>
            <a:ext cx="7234699" cy="4590172"/>
          </a:xfrm>
        </p:spPr>
        <p:txBody>
          <a:bodyPr anchor="t">
            <a:normAutofit/>
          </a:bodyPr>
          <a:lstStyle>
            <a:lvl1pPr>
              <a:lnSpc>
                <a:spcPct val="100000"/>
              </a:lnSpc>
              <a:spcBef>
                <a:spcPts val="0"/>
              </a:spcBef>
              <a:defRPr sz="2000" b="0">
                <a:solidFill>
                  <a:schemeClr val="bg1"/>
                </a:solidFill>
                <a:latin typeface="+mn-lt"/>
              </a:defRPr>
            </a:lvl1pPr>
          </a:lstStyle>
          <a:p>
            <a:pPr lvl="0"/>
            <a:r>
              <a:rPr lang="en-US"/>
              <a:t>Text Here</a:t>
            </a:r>
          </a:p>
        </p:txBody>
      </p:sp>
      <p:sp>
        <p:nvSpPr>
          <p:cNvPr id="11" name="Text Placeholder 29">
            <a:extLst>
              <a:ext uri="{FF2B5EF4-FFF2-40B4-BE49-F238E27FC236}">
                <a16:creationId xmlns:a16="http://schemas.microsoft.com/office/drawing/2014/main" id="{4611A00F-3968-F257-B2C4-D9CF64989300}"/>
              </a:ext>
            </a:extLst>
          </p:cNvPr>
          <p:cNvSpPr>
            <a:spLocks noGrp="1"/>
          </p:cNvSpPr>
          <p:nvPr>
            <p:ph type="body" sz="quarter" idx="25" hasCustomPrompt="1"/>
          </p:nvPr>
        </p:nvSpPr>
        <p:spPr>
          <a:xfrm>
            <a:off x="4488378" y="928594"/>
            <a:ext cx="7234699" cy="482012"/>
          </a:xfrm>
        </p:spPr>
        <p:txBody>
          <a:bodyPr anchor="ctr">
            <a:normAutofit/>
          </a:bodyPr>
          <a:lstStyle>
            <a:lvl1pPr>
              <a:lnSpc>
                <a:spcPct val="100000"/>
              </a:lnSpc>
              <a:spcBef>
                <a:spcPts val="0"/>
              </a:spcBef>
              <a:defRPr sz="2000" b="1">
                <a:solidFill>
                  <a:srgbClr val="57BAE5"/>
                </a:solidFill>
                <a:latin typeface="+mn-lt"/>
              </a:defRPr>
            </a:lvl1pPr>
          </a:lstStyle>
          <a:p>
            <a:pPr lvl="0"/>
            <a:r>
              <a:rPr lang="en-US"/>
              <a:t>Text Here</a:t>
            </a:r>
          </a:p>
        </p:txBody>
      </p:sp>
      <p:sp>
        <p:nvSpPr>
          <p:cNvPr id="3" name="Date Placeholder 1">
            <a:extLst>
              <a:ext uri="{FF2B5EF4-FFF2-40B4-BE49-F238E27FC236}">
                <a16:creationId xmlns:a16="http://schemas.microsoft.com/office/drawing/2014/main" id="{9406EEB3-CE7C-B7A3-A28C-4B5A8369E40D}"/>
              </a:ext>
            </a:extLst>
          </p:cNvPr>
          <p:cNvSpPr>
            <a:spLocks noGrp="1"/>
          </p:cNvSpPr>
          <p:nvPr>
            <p:ph type="dt" sz="half" idx="10"/>
          </p:nvPr>
        </p:nvSpPr>
        <p:spPr>
          <a:xfrm>
            <a:off x="9588909" y="6422539"/>
            <a:ext cx="2372360" cy="228600"/>
          </a:xfrm>
          <a:prstGeom prst="rect">
            <a:avLst/>
          </a:prstGeom>
        </p:spPr>
        <p:txBody>
          <a:bodyPr anchor="ctr"/>
          <a:lstStyle>
            <a:lvl1pPr algn="r">
              <a:defRPr sz="1200">
                <a:solidFill>
                  <a:srgbClr val="FDFAFF"/>
                </a:solidFill>
                <a:latin typeface="+mn-lt"/>
              </a:defRPr>
            </a:lvl1pPr>
          </a:lstStyle>
          <a:p>
            <a:r>
              <a:rPr lang="en-GB"/>
              <a:t>© Xoserve </a:t>
            </a:r>
            <a:r>
              <a:rPr lang="en-US"/>
              <a:t>June 2025</a:t>
            </a:r>
          </a:p>
        </p:txBody>
      </p:sp>
    </p:spTree>
    <p:extLst>
      <p:ext uri="{BB962C8B-B14F-4D97-AF65-F5344CB8AC3E}">
        <p14:creationId xmlns:p14="http://schemas.microsoft.com/office/powerpoint/2010/main" val="1561858021"/>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12_Filler 8">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22161112-029F-43A9-4CB7-43033ED6891B}"/>
              </a:ext>
            </a:extLst>
          </p:cNvPr>
          <p:cNvSpPr/>
          <p:nvPr userDrawn="1"/>
        </p:nvSpPr>
        <p:spPr>
          <a:xfrm>
            <a:off x="0" y="0"/>
            <a:ext cx="12192000" cy="6858000"/>
          </a:xfrm>
          <a:prstGeom prst="rect">
            <a:avLst/>
          </a:prstGeom>
          <a:solidFill>
            <a:srgbClr val="22223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a:extLst>
              <a:ext uri="{FF2B5EF4-FFF2-40B4-BE49-F238E27FC236}">
                <a16:creationId xmlns:a16="http://schemas.microsoft.com/office/drawing/2014/main" id="{7F111704-0FBA-233A-AB35-BA75314E784B}"/>
              </a:ext>
            </a:extLst>
          </p:cNvPr>
          <p:cNvSpPr/>
          <p:nvPr userDrawn="1"/>
        </p:nvSpPr>
        <p:spPr>
          <a:xfrm>
            <a:off x="0" y="0"/>
            <a:ext cx="4039437" cy="6858000"/>
          </a:xfrm>
          <a:prstGeom prst="rect">
            <a:avLst/>
          </a:prstGeom>
          <a:solidFill>
            <a:srgbClr val="5847F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descr="A black and blue symbol&#10;&#10;AI-generated content may be incorrect.">
            <a:extLst>
              <a:ext uri="{FF2B5EF4-FFF2-40B4-BE49-F238E27FC236}">
                <a16:creationId xmlns:a16="http://schemas.microsoft.com/office/drawing/2014/main" id="{489C673C-A585-C038-3AE2-FE29DA4CB1CD}"/>
              </a:ext>
            </a:extLst>
          </p:cNvPr>
          <p:cNvPicPr>
            <a:picLocks noChangeAspect="1"/>
          </p:cNvPicPr>
          <p:nvPr userDrawn="1"/>
        </p:nvPicPr>
        <p:blipFill>
          <a:blip r:embed="rId2" cstate="screen">
            <a:extLst>
              <a:ext uri="{BEBA8EAE-BF5A-486C-A8C5-ECC9F3942E4B}">
                <a14:imgProps xmlns:a14="http://schemas.microsoft.com/office/drawing/2010/main">
                  <a14:imgLayer r:embed="rId3">
                    <a14:imgEffect>
                      <a14:brightnessContrast bright="100000"/>
                    </a14:imgEffect>
                  </a14:imgLayer>
                </a14:imgProps>
              </a:ext>
              <a:ext uri="{28A0092B-C50C-407E-A947-70E740481C1C}">
                <a14:useLocalDpi xmlns:a14="http://schemas.microsoft.com/office/drawing/2010/main"/>
              </a:ext>
            </a:extLst>
          </a:blip>
          <a:stretch>
            <a:fillRect/>
          </a:stretch>
        </p:blipFill>
        <p:spPr>
          <a:xfrm>
            <a:off x="371789" y="439420"/>
            <a:ext cx="553782" cy="489174"/>
          </a:xfrm>
          <a:prstGeom prst="rect">
            <a:avLst/>
          </a:prstGeom>
        </p:spPr>
      </p:pic>
      <p:sp>
        <p:nvSpPr>
          <p:cNvPr id="12" name="Text Placeholder 29">
            <a:extLst>
              <a:ext uri="{FF2B5EF4-FFF2-40B4-BE49-F238E27FC236}">
                <a16:creationId xmlns:a16="http://schemas.microsoft.com/office/drawing/2014/main" id="{58283DD1-E613-905F-2F3C-46D11F9DB58D}"/>
              </a:ext>
            </a:extLst>
          </p:cNvPr>
          <p:cNvSpPr>
            <a:spLocks noGrp="1"/>
          </p:cNvSpPr>
          <p:nvPr>
            <p:ph type="body" sz="quarter" idx="24" hasCustomPrompt="1"/>
          </p:nvPr>
        </p:nvSpPr>
        <p:spPr>
          <a:xfrm>
            <a:off x="221064" y="1999784"/>
            <a:ext cx="3506874" cy="2197078"/>
          </a:xfrm>
        </p:spPr>
        <p:txBody>
          <a:bodyPr anchor="t">
            <a:noAutofit/>
          </a:bodyPr>
          <a:lstStyle>
            <a:lvl1pPr algn="l">
              <a:lnSpc>
                <a:spcPct val="100000"/>
              </a:lnSpc>
              <a:spcBef>
                <a:spcPts val="0"/>
              </a:spcBef>
              <a:defRPr sz="4000" b="0">
                <a:solidFill>
                  <a:schemeClr val="bg2"/>
                </a:solidFill>
                <a:latin typeface="+mj-lt"/>
              </a:defRPr>
            </a:lvl1pPr>
          </a:lstStyle>
          <a:p>
            <a:pPr lvl="0"/>
            <a:r>
              <a:rPr lang="en-US"/>
              <a:t>Text Here</a:t>
            </a:r>
          </a:p>
        </p:txBody>
      </p:sp>
      <p:sp>
        <p:nvSpPr>
          <p:cNvPr id="2" name="Text Placeholder 29">
            <a:extLst>
              <a:ext uri="{FF2B5EF4-FFF2-40B4-BE49-F238E27FC236}">
                <a16:creationId xmlns:a16="http://schemas.microsoft.com/office/drawing/2014/main" id="{3B623AF3-99BC-9046-8206-E0C5CC0E4A47}"/>
              </a:ext>
            </a:extLst>
          </p:cNvPr>
          <p:cNvSpPr>
            <a:spLocks noGrp="1"/>
          </p:cNvSpPr>
          <p:nvPr>
            <p:ph type="body" sz="quarter" idx="14" hasCustomPrompt="1"/>
          </p:nvPr>
        </p:nvSpPr>
        <p:spPr>
          <a:xfrm>
            <a:off x="4488378" y="1539322"/>
            <a:ext cx="7234699" cy="4590172"/>
          </a:xfrm>
        </p:spPr>
        <p:txBody>
          <a:bodyPr anchor="t">
            <a:normAutofit/>
          </a:bodyPr>
          <a:lstStyle>
            <a:lvl1pPr>
              <a:lnSpc>
                <a:spcPct val="100000"/>
              </a:lnSpc>
              <a:spcBef>
                <a:spcPts val="0"/>
              </a:spcBef>
              <a:defRPr sz="2000" b="0">
                <a:solidFill>
                  <a:schemeClr val="bg1"/>
                </a:solidFill>
                <a:latin typeface="+mn-lt"/>
              </a:defRPr>
            </a:lvl1pPr>
          </a:lstStyle>
          <a:p>
            <a:pPr lvl="0"/>
            <a:r>
              <a:rPr lang="en-US"/>
              <a:t>Text Here</a:t>
            </a:r>
          </a:p>
        </p:txBody>
      </p:sp>
      <p:sp>
        <p:nvSpPr>
          <p:cNvPr id="11" name="Text Placeholder 29">
            <a:extLst>
              <a:ext uri="{FF2B5EF4-FFF2-40B4-BE49-F238E27FC236}">
                <a16:creationId xmlns:a16="http://schemas.microsoft.com/office/drawing/2014/main" id="{62FFF80B-E2AF-5031-1C32-6EC50A401B47}"/>
              </a:ext>
            </a:extLst>
          </p:cNvPr>
          <p:cNvSpPr>
            <a:spLocks noGrp="1"/>
          </p:cNvSpPr>
          <p:nvPr>
            <p:ph type="body" sz="quarter" idx="25" hasCustomPrompt="1"/>
          </p:nvPr>
        </p:nvSpPr>
        <p:spPr>
          <a:xfrm>
            <a:off x="4488378" y="928594"/>
            <a:ext cx="7234699" cy="482012"/>
          </a:xfrm>
        </p:spPr>
        <p:txBody>
          <a:bodyPr anchor="ctr">
            <a:normAutofit/>
          </a:bodyPr>
          <a:lstStyle>
            <a:lvl1pPr>
              <a:lnSpc>
                <a:spcPct val="100000"/>
              </a:lnSpc>
              <a:spcBef>
                <a:spcPts val="0"/>
              </a:spcBef>
              <a:defRPr sz="2000" b="1">
                <a:solidFill>
                  <a:schemeClr val="bg2"/>
                </a:solidFill>
                <a:latin typeface="+mn-lt"/>
              </a:defRPr>
            </a:lvl1pPr>
          </a:lstStyle>
          <a:p>
            <a:pPr lvl="0"/>
            <a:r>
              <a:rPr lang="en-US"/>
              <a:t>Text Here</a:t>
            </a:r>
          </a:p>
        </p:txBody>
      </p:sp>
      <p:sp>
        <p:nvSpPr>
          <p:cNvPr id="3" name="Date Placeholder 1">
            <a:extLst>
              <a:ext uri="{FF2B5EF4-FFF2-40B4-BE49-F238E27FC236}">
                <a16:creationId xmlns:a16="http://schemas.microsoft.com/office/drawing/2014/main" id="{7F789F4F-E058-4967-09DB-E93F7A4DC591}"/>
              </a:ext>
            </a:extLst>
          </p:cNvPr>
          <p:cNvSpPr>
            <a:spLocks noGrp="1"/>
          </p:cNvSpPr>
          <p:nvPr>
            <p:ph type="dt" sz="half" idx="10"/>
          </p:nvPr>
        </p:nvSpPr>
        <p:spPr>
          <a:xfrm>
            <a:off x="9588909" y="6422539"/>
            <a:ext cx="2372360" cy="228600"/>
          </a:xfrm>
          <a:prstGeom prst="rect">
            <a:avLst/>
          </a:prstGeom>
        </p:spPr>
        <p:txBody>
          <a:bodyPr anchor="ctr"/>
          <a:lstStyle>
            <a:lvl1pPr algn="r">
              <a:defRPr sz="1200">
                <a:solidFill>
                  <a:srgbClr val="FDFAFF"/>
                </a:solidFill>
                <a:latin typeface="+mn-lt"/>
              </a:defRPr>
            </a:lvl1pPr>
          </a:lstStyle>
          <a:p>
            <a:r>
              <a:rPr lang="en-GB"/>
              <a:t>© Xoserve </a:t>
            </a:r>
            <a:r>
              <a:rPr lang="en-US"/>
              <a:t>June 2025</a:t>
            </a:r>
          </a:p>
        </p:txBody>
      </p:sp>
    </p:spTree>
    <p:extLst>
      <p:ext uri="{BB962C8B-B14F-4D97-AF65-F5344CB8AC3E}">
        <p14:creationId xmlns:p14="http://schemas.microsoft.com/office/powerpoint/2010/main" val="3584087951"/>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13_Filler 8">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7F111704-0FBA-233A-AB35-BA75314E784B}"/>
              </a:ext>
            </a:extLst>
          </p:cNvPr>
          <p:cNvSpPr/>
          <p:nvPr userDrawn="1"/>
        </p:nvSpPr>
        <p:spPr>
          <a:xfrm>
            <a:off x="0" y="0"/>
            <a:ext cx="4039437" cy="6858000"/>
          </a:xfrm>
          <a:prstGeom prst="rect">
            <a:avLst/>
          </a:prstGeom>
          <a:solidFill>
            <a:srgbClr val="6680F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descr="A black and blue symbol&#10;&#10;AI-generated content may be incorrect.">
            <a:extLst>
              <a:ext uri="{FF2B5EF4-FFF2-40B4-BE49-F238E27FC236}">
                <a16:creationId xmlns:a16="http://schemas.microsoft.com/office/drawing/2014/main" id="{489C673C-A585-C038-3AE2-FE29DA4CB1CD}"/>
              </a:ext>
            </a:extLst>
          </p:cNvPr>
          <p:cNvPicPr>
            <a:picLocks noChangeAspect="1"/>
          </p:cNvPicPr>
          <p:nvPr userDrawn="1"/>
        </p:nvPicPr>
        <p:blipFill>
          <a:blip r:embed="rId2" cstate="screen">
            <a:extLst>
              <a:ext uri="{BEBA8EAE-BF5A-486C-A8C5-ECC9F3942E4B}">
                <a14:imgProps xmlns:a14="http://schemas.microsoft.com/office/drawing/2010/main">
                  <a14:imgLayer r:embed="rId3">
                    <a14:imgEffect>
                      <a14:brightnessContrast bright="100000"/>
                    </a14:imgEffect>
                  </a14:imgLayer>
                </a14:imgProps>
              </a:ext>
              <a:ext uri="{28A0092B-C50C-407E-A947-70E740481C1C}">
                <a14:useLocalDpi xmlns:a14="http://schemas.microsoft.com/office/drawing/2010/main"/>
              </a:ext>
            </a:extLst>
          </a:blip>
          <a:stretch>
            <a:fillRect/>
          </a:stretch>
        </p:blipFill>
        <p:spPr>
          <a:xfrm>
            <a:off x="371789" y="439420"/>
            <a:ext cx="553782" cy="489174"/>
          </a:xfrm>
          <a:prstGeom prst="rect">
            <a:avLst/>
          </a:prstGeom>
        </p:spPr>
      </p:pic>
      <p:sp>
        <p:nvSpPr>
          <p:cNvPr id="12" name="Text Placeholder 29">
            <a:extLst>
              <a:ext uri="{FF2B5EF4-FFF2-40B4-BE49-F238E27FC236}">
                <a16:creationId xmlns:a16="http://schemas.microsoft.com/office/drawing/2014/main" id="{58283DD1-E613-905F-2F3C-46D11F9DB58D}"/>
              </a:ext>
            </a:extLst>
          </p:cNvPr>
          <p:cNvSpPr>
            <a:spLocks noGrp="1"/>
          </p:cNvSpPr>
          <p:nvPr>
            <p:ph type="body" sz="quarter" idx="24" hasCustomPrompt="1"/>
          </p:nvPr>
        </p:nvSpPr>
        <p:spPr>
          <a:xfrm>
            <a:off x="221064" y="1999784"/>
            <a:ext cx="3506874" cy="2197078"/>
          </a:xfrm>
        </p:spPr>
        <p:txBody>
          <a:bodyPr anchor="t">
            <a:noAutofit/>
          </a:bodyPr>
          <a:lstStyle>
            <a:lvl1pPr algn="l">
              <a:lnSpc>
                <a:spcPct val="100000"/>
              </a:lnSpc>
              <a:spcBef>
                <a:spcPts val="0"/>
              </a:spcBef>
              <a:defRPr sz="4000" b="0">
                <a:solidFill>
                  <a:srgbClr val="222233"/>
                </a:solidFill>
                <a:latin typeface="+mj-lt"/>
              </a:defRPr>
            </a:lvl1pPr>
          </a:lstStyle>
          <a:p>
            <a:pPr lvl="0"/>
            <a:r>
              <a:rPr lang="en-US"/>
              <a:t>Text Here</a:t>
            </a:r>
          </a:p>
        </p:txBody>
      </p:sp>
      <p:sp>
        <p:nvSpPr>
          <p:cNvPr id="13" name="Text Placeholder 29">
            <a:extLst>
              <a:ext uri="{FF2B5EF4-FFF2-40B4-BE49-F238E27FC236}">
                <a16:creationId xmlns:a16="http://schemas.microsoft.com/office/drawing/2014/main" id="{70BB3B8E-6914-F376-349C-5892032116D2}"/>
              </a:ext>
            </a:extLst>
          </p:cNvPr>
          <p:cNvSpPr>
            <a:spLocks noGrp="1"/>
          </p:cNvSpPr>
          <p:nvPr>
            <p:ph type="body" sz="quarter" idx="14" hasCustomPrompt="1"/>
          </p:nvPr>
        </p:nvSpPr>
        <p:spPr>
          <a:xfrm>
            <a:off x="4488378" y="1539322"/>
            <a:ext cx="7234699" cy="4590172"/>
          </a:xfrm>
        </p:spPr>
        <p:txBody>
          <a:bodyPr anchor="t">
            <a:normAutofit/>
          </a:bodyPr>
          <a:lstStyle>
            <a:lvl1pPr>
              <a:lnSpc>
                <a:spcPct val="100000"/>
              </a:lnSpc>
              <a:spcBef>
                <a:spcPts val="0"/>
              </a:spcBef>
              <a:defRPr sz="2000" b="0">
                <a:solidFill>
                  <a:schemeClr val="tx1">
                    <a:lumMod val="85000"/>
                    <a:lumOff val="15000"/>
                  </a:schemeClr>
                </a:solidFill>
                <a:latin typeface="+mn-lt"/>
              </a:defRPr>
            </a:lvl1pPr>
          </a:lstStyle>
          <a:p>
            <a:pPr lvl="0"/>
            <a:r>
              <a:rPr lang="en-US"/>
              <a:t>Text Here</a:t>
            </a:r>
          </a:p>
        </p:txBody>
      </p:sp>
      <p:sp>
        <p:nvSpPr>
          <p:cNvPr id="14" name="Text Placeholder 29">
            <a:extLst>
              <a:ext uri="{FF2B5EF4-FFF2-40B4-BE49-F238E27FC236}">
                <a16:creationId xmlns:a16="http://schemas.microsoft.com/office/drawing/2014/main" id="{3F464110-E699-BFC6-E00A-A137178221E9}"/>
              </a:ext>
            </a:extLst>
          </p:cNvPr>
          <p:cNvSpPr>
            <a:spLocks noGrp="1"/>
          </p:cNvSpPr>
          <p:nvPr>
            <p:ph type="body" sz="quarter" idx="25" hasCustomPrompt="1"/>
          </p:nvPr>
        </p:nvSpPr>
        <p:spPr>
          <a:xfrm>
            <a:off x="4488378" y="928594"/>
            <a:ext cx="7234699" cy="482012"/>
          </a:xfrm>
        </p:spPr>
        <p:txBody>
          <a:bodyPr anchor="ctr">
            <a:normAutofit/>
          </a:bodyPr>
          <a:lstStyle>
            <a:lvl1pPr>
              <a:lnSpc>
                <a:spcPct val="100000"/>
              </a:lnSpc>
              <a:spcBef>
                <a:spcPts val="0"/>
              </a:spcBef>
              <a:defRPr sz="2000" b="1">
                <a:solidFill>
                  <a:srgbClr val="6680FF"/>
                </a:solidFill>
                <a:latin typeface="+mn-lt"/>
              </a:defRPr>
            </a:lvl1pPr>
          </a:lstStyle>
          <a:p>
            <a:pPr lvl="0"/>
            <a:r>
              <a:rPr lang="en-US"/>
              <a:t>Text Here</a:t>
            </a:r>
          </a:p>
        </p:txBody>
      </p:sp>
      <p:sp>
        <p:nvSpPr>
          <p:cNvPr id="2" name="Date Placeholder 1">
            <a:extLst>
              <a:ext uri="{FF2B5EF4-FFF2-40B4-BE49-F238E27FC236}">
                <a16:creationId xmlns:a16="http://schemas.microsoft.com/office/drawing/2014/main" id="{ED7A1F00-E5B6-4A88-CAC5-2BC27BA4AA14}"/>
              </a:ext>
            </a:extLst>
          </p:cNvPr>
          <p:cNvSpPr>
            <a:spLocks noGrp="1"/>
          </p:cNvSpPr>
          <p:nvPr>
            <p:ph type="dt" sz="half" idx="10"/>
          </p:nvPr>
        </p:nvSpPr>
        <p:spPr>
          <a:xfrm>
            <a:off x="9588909" y="6422539"/>
            <a:ext cx="2372360" cy="228600"/>
          </a:xfrm>
          <a:prstGeom prst="rect">
            <a:avLst/>
          </a:prstGeom>
        </p:spPr>
        <p:txBody>
          <a:bodyPr anchor="ctr"/>
          <a:lstStyle>
            <a:lvl1pPr algn="r">
              <a:defRPr sz="1200">
                <a:solidFill>
                  <a:srgbClr val="212232"/>
                </a:solidFill>
                <a:latin typeface="+mn-lt"/>
              </a:defRPr>
            </a:lvl1pPr>
          </a:lstStyle>
          <a:p>
            <a:r>
              <a:rPr lang="en-GB"/>
              <a:t>© Xoserve </a:t>
            </a:r>
            <a:r>
              <a:rPr lang="en-US"/>
              <a:t>June 2025</a:t>
            </a:r>
          </a:p>
        </p:txBody>
      </p:sp>
    </p:spTree>
    <p:extLst>
      <p:ext uri="{BB962C8B-B14F-4D97-AF65-F5344CB8AC3E}">
        <p14:creationId xmlns:p14="http://schemas.microsoft.com/office/powerpoint/2010/main" val="676311610"/>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14_Filler 8">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7F111704-0FBA-233A-AB35-BA75314E784B}"/>
              </a:ext>
            </a:extLst>
          </p:cNvPr>
          <p:cNvSpPr/>
          <p:nvPr userDrawn="1"/>
        </p:nvSpPr>
        <p:spPr>
          <a:xfrm>
            <a:off x="0" y="0"/>
            <a:ext cx="4039437" cy="6858000"/>
          </a:xfrm>
          <a:prstGeom prst="rect">
            <a:avLst/>
          </a:prstGeom>
          <a:solidFill>
            <a:srgbClr val="EE45A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descr="A black and blue symbol&#10;&#10;AI-generated content may be incorrect.">
            <a:extLst>
              <a:ext uri="{FF2B5EF4-FFF2-40B4-BE49-F238E27FC236}">
                <a16:creationId xmlns:a16="http://schemas.microsoft.com/office/drawing/2014/main" id="{489C673C-A585-C038-3AE2-FE29DA4CB1CD}"/>
              </a:ext>
            </a:extLst>
          </p:cNvPr>
          <p:cNvPicPr>
            <a:picLocks noChangeAspect="1"/>
          </p:cNvPicPr>
          <p:nvPr userDrawn="1"/>
        </p:nvPicPr>
        <p:blipFill>
          <a:blip r:embed="rId2" cstate="screen">
            <a:extLst>
              <a:ext uri="{BEBA8EAE-BF5A-486C-A8C5-ECC9F3942E4B}">
                <a14:imgProps xmlns:a14="http://schemas.microsoft.com/office/drawing/2010/main">
                  <a14:imgLayer r:embed="rId3">
                    <a14:imgEffect>
                      <a14:brightnessContrast bright="100000"/>
                    </a14:imgEffect>
                  </a14:imgLayer>
                </a14:imgProps>
              </a:ext>
              <a:ext uri="{28A0092B-C50C-407E-A947-70E740481C1C}">
                <a14:useLocalDpi xmlns:a14="http://schemas.microsoft.com/office/drawing/2010/main"/>
              </a:ext>
            </a:extLst>
          </a:blip>
          <a:stretch>
            <a:fillRect/>
          </a:stretch>
        </p:blipFill>
        <p:spPr>
          <a:xfrm>
            <a:off x="371789" y="439420"/>
            <a:ext cx="553782" cy="489174"/>
          </a:xfrm>
          <a:prstGeom prst="rect">
            <a:avLst/>
          </a:prstGeom>
        </p:spPr>
      </p:pic>
      <p:sp>
        <p:nvSpPr>
          <p:cNvPr id="12" name="Text Placeholder 29">
            <a:extLst>
              <a:ext uri="{FF2B5EF4-FFF2-40B4-BE49-F238E27FC236}">
                <a16:creationId xmlns:a16="http://schemas.microsoft.com/office/drawing/2014/main" id="{58283DD1-E613-905F-2F3C-46D11F9DB58D}"/>
              </a:ext>
            </a:extLst>
          </p:cNvPr>
          <p:cNvSpPr>
            <a:spLocks noGrp="1"/>
          </p:cNvSpPr>
          <p:nvPr>
            <p:ph type="body" sz="quarter" idx="24" hasCustomPrompt="1"/>
          </p:nvPr>
        </p:nvSpPr>
        <p:spPr>
          <a:xfrm>
            <a:off x="221064" y="1999784"/>
            <a:ext cx="3506874" cy="2197078"/>
          </a:xfrm>
        </p:spPr>
        <p:txBody>
          <a:bodyPr anchor="t">
            <a:noAutofit/>
          </a:bodyPr>
          <a:lstStyle>
            <a:lvl1pPr algn="l">
              <a:lnSpc>
                <a:spcPct val="100000"/>
              </a:lnSpc>
              <a:spcBef>
                <a:spcPts val="0"/>
              </a:spcBef>
              <a:defRPr sz="4000" b="0">
                <a:solidFill>
                  <a:schemeClr val="tx2"/>
                </a:solidFill>
                <a:latin typeface="+mj-lt"/>
              </a:defRPr>
            </a:lvl1pPr>
          </a:lstStyle>
          <a:p>
            <a:pPr lvl="0"/>
            <a:r>
              <a:rPr lang="en-US"/>
              <a:t>Text Here</a:t>
            </a:r>
          </a:p>
        </p:txBody>
      </p:sp>
      <p:sp>
        <p:nvSpPr>
          <p:cNvPr id="2" name="Text Placeholder 29">
            <a:extLst>
              <a:ext uri="{FF2B5EF4-FFF2-40B4-BE49-F238E27FC236}">
                <a16:creationId xmlns:a16="http://schemas.microsoft.com/office/drawing/2014/main" id="{5EB3B253-7FE2-B89C-9144-D9670F765F10}"/>
              </a:ext>
            </a:extLst>
          </p:cNvPr>
          <p:cNvSpPr>
            <a:spLocks noGrp="1"/>
          </p:cNvSpPr>
          <p:nvPr>
            <p:ph type="body" sz="quarter" idx="14" hasCustomPrompt="1"/>
          </p:nvPr>
        </p:nvSpPr>
        <p:spPr>
          <a:xfrm>
            <a:off x="4488378" y="1539322"/>
            <a:ext cx="7234699" cy="4590172"/>
          </a:xfrm>
        </p:spPr>
        <p:txBody>
          <a:bodyPr anchor="t">
            <a:normAutofit/>
          </a:bodyPr>
          <a:lstStyle>
            <a:lvl1pPr>
              <a:lnSpc>
                <a:spcPct val="100000"/>
              </a:lnSpc>
              <a:spcBef>
                <a:spcPts val="0"/>
              </a:spcBef>
              <a:defRPr sz="2000" b="0">
                <a:solidFill>
                  <a:schemeClr val="tx1">
                    <a:lumMod val="85000"/>
                    <a:lumOff val="15000"/>
                  </a:schemeClr>
                </a:solidFill>
                <a:latin typeface="+mn-lt"/>
              </a:defRPr>
            </a:lvl1pPr>
          </a:lstStyle>
          <a:p>
            <a:pPr lvl="0"/>
            <a:r>
              <a:rPr lang="en-US"/>
              <a:t>Text Here</a:t>
            </a:r>
          </a:p>
        </p:txBody>
      </p:sp>
      <p:sp>
        <p:nvSpPr>
          <p:cNvPr id="11" name="Text Placeholder 29">
            <a:extLst>
              <a:ext uri="{FF2B5EF4-FFF2-40B4-BE49-F238E27FC236}">
                <a16:creationId xmlns:a16="http://schemas.microsoft.com/office/drawing/2014/main" id="{805E5689-C2D5-1580-C245-4016D937203A}"/>
              </a:ext>
            </a:extLst>
          </p:cNvPr>
          <p:cNvSpPr>
            <a:spLocks noGrp="1"/>
          </p:cNvSpPr>
          <p:nvPr>
            <p:ph type="body" sz="quarter" idx="25" hasCustomPrompt="1"/>
          </p:nvPr>
        </p:nvSpPr>
        <p:spPr>
          <a:xfrm>
            <a:off x="4488378" y="928594"/>
            <a:ext cx="7234699" cy="482012"/>
          </a:xfrm>
        </p:spPr>
        <p:txBody>
          <a:bodyPr anchor="ctr">
            <a:normAutofit/>
          </a:bodyPr>
          <a:lstStyle>
            <a:lvl1pPr>
              <a:lnSpc>
                <a:spcPct val="100000"/>
              </a:lnSpc>
              <a:spcBef>
                <a:spcPts val="0"/>
              </a:spcBef>
              <a:defRPr sz="2000" b="1">
                <a:solidFill>
                  <a:srgbClr val="EE45AC"/>
                </a:solidFill>
                <a:latin typeface="+mn-lt"/>
              </a:defRPr>
            </a:lvl1pPr>
          </a:lstStyle>
          <a:p>
            <a:pPr lvl="0"/>
            <a:r>
              <a:rPr lang="en-US"/>
              <a:t>Text Here</a:t>
            </a:r>
          </a:p>
        </p:txBody>
      </p:sp>
      <p:sp>
        <p:nvSpPr>
          <p:cNvPr id="3" name="Date Placeholder 1">
            <a:extLst>
              <a:ext uri="{FF2B5EF4-FFF2-40B4-BE49-F238E27FC236}">
                <a16:creationId xmlns:a16="http://schemas.microsoft.com/office/drawing/2014/main" id="{4692D95B-B8D9-91FE-3055-B13241F043FC}"/>
              </a:ext>
            </a:extLst>
          </p:cNvPr>
          <p:cNvSpPr>
            <a:spLocks noGrp="1"/>
          </p:cNvSpPr>
          <p:nvPr>
            <p:ph type="dt" sz="half" idx="10"/>
          </p:nvPr>
        </p:nvSpPr>
        <p:spPr>
          <a:xfrm>
            <a:off x="9588909" y="6422539"/>
            <a:ext cx="2372360" cy="228600"/>
          </a:xfrm>
          <a:prstGeom prst="rect">
            <a:avLst/>
          </a:prstGeom>
        </p:spPr>
        <p:txBody>
          <a:bodyPr anchor="ctr"/>
          <a:lstStyle>
            <a:lvl1pPr algn="r">
              <a:defRPr sz="1200">
                <a:solidFill>
                  <a:srgbClr val="212232"/>
                </a:solidFill>
                <a:latin typeface="+mn-lt"/>
              </a:defRPr>
            </a:lvl1pPr>
          </a:lstStyle>
          <a:p>
            <a:r>
              <a:rPr lang="en-GB"/>
              <a:t>© Xoserve </a:t>
            </a:r>
            <a:r>
              <a:rPr lang="en-US"/>
              <a:t>June 2025</a:t>
            </a:r>
          </a:p>
        </p:txBody>
      </p:sp>
    </p:spTree>
    <p:extLst>
      <p:ext uri="{BB962C8B-B14F-4D97-AF65-F5344CB8AC3E}">
        <p14:creationId xmlns:p14="http://schemas.microsoft.com/office/powerpoint/2010/main" val="3413453164"/>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15_Filler 8">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7F111704-0FBA-233A-AB35-BA75314E784B}"/>
              </a:ext>
            </a:extLst>
          </p:cNvPr>
          <p:cNvSpPr/>
          <p:nvPr userDrawn="1"/>
        </p:nvSpPr>
        <p:spPr>
          <a:xfrm>
            <a:off x="0" y="0"/>
            <a:ext cx="4039437" cy="6858000"/>
          </a:xfrm>
          <a:prstGeom prst="rect">
            <a:avLst/>
          </a:prstGeom>
          <a:solidFill>
            <a:srgbClr val="57BAE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descr="A black and blue symbol&#10;&#10;AI-generated content may be incorrect.">
            <a:extLst>
              <a:ext uri="{FF2B5EF4-FFF2-40B4-BE49-F238E27FC236}">
                <a16:creationId xmlns:a16="http://schemas.microsoft.com/office/drawing/2014/main" id="{489C673C-A585-C038-3AE2-FE29DA4CB1CD}"/>
              </a:ext>
            </a:extLst>
          </p:cNvPr>
          <p:cNvPicPr>
            <a:picLocks noChangeAspect="1"/>
          </p:cNvPicPr>
          <p:nvPr userDrawn="1"/>
        </p:nvPicPr>
        <p:blipFill>
          <a:blip r:embed="rId2" cstate="screen">
            <a:extLst>
              <a:ext uri="{BEBA8EAE-BF5A-486C-A8C5-ECC9F3942E4B}">
                <a14:imgProps xmlns:a14="http://schemas.microsoft.com/office/drawing/2010/main">
                  <a14:imgLayer r:embed="rId3">
                    <a14:imgEffect>
                      <a14:brightnessContrast bright="100000"/>
                    </a14:imgEffect>
                  </a14:imgLayer>
                </a14:imgProps>
              </a:ext>
              <a:ext uri="{28A0092B-C50C-407E-A947-70E740481C1C}">
                <a14:useLocalDpi xmlns:a14="http://schemas.microsoft.com/office/drawing/2010/main"/>
              </a:ext>
            </a:extLst>
          </a:blip>
          <a:stretch>
            <a:fillRect/>
          </a:stretch>
        </p:blipFill>
        <p:spPr>
          <a:xfrm>
            <a:off x="371789" y="439420"/>
            <a:ext cx="553782" cy="489174"/>
          </a:xfrm>
          <a:prstGeom prst="rect">
            <a:avLst/>
          </a:prstGeom>
        </p:spPr>
      </p:pic>
      <p:sp>
        <p:nvSpPr>
          <p:cNvPr id="12" name="Text Placeholder 29">
            <a:extLst>
              <a:ext uri="{FF2B5EF4-FFF2-40B4-BE49-F238E27FC236}">
                <a16:creationId xmlns:a16="http://schemas.microsoft.com/office/drawing/2014/main" id="{58283DD1-E613-905F-2F3C-46D11F9DB58D}"/>
              </a:ext>
            </a:extLst>
          </p:cNvPr>
          <p:cNvSpPr>
            <a:spLocks noGrp="1"/>
          </p:cNvSpPr>
          <p:nvPr>
            <p:ph type="body" sz="quarter" idx="24" hasCustomPrompt="1"/>
          </p:nvPr>
        </p:nvSpPr>
        <p:spPr>
          <a:xfrm>
            <a:off x="221064" y="1999784"/>
            <a:ext cx="3506874" cy="2197078"/>
          </a:xfrm>
        </p:spPr>
        <p:txBody>
          <a:bodyPr anchor="t">
            <a:noAutofit/>
          </a:bodyPr>
          <a:lstStyle>
            <a:lvl1pPr algn="l">
              <a:lnSpc>
                <a:spcPct val="100000"/>
              </a:lnSpc>
              <a:spcBef>
                <a:spcPts val="0"/>
              </a:spcBef>
              <a:defRPr sz="4000" b="0">
                <a:solidFill>
                  <a:srgbClr val="222233"/>
                </a:solidFill>
                <a:latin typeface="+mj-lt"/>
              </a:defRPr>
            </a:lvl1pPr>
          </a:lstStyle>
          <a:p>
            <a:pPr lvl="0"/>
            <a:r>
              <a:rPr lang="en-US"/>
              <a:t>Text Here</a:t>
            </a:r>
          </a:p>
        </p:txBody>
      </p:sp>
      <p:sp>
        <p:nvSpPr>
          <p:cNvPr id="2" name="Text Placeholder 29">
            <a:extLst>
              <a:ext uri="{FF2B5EF4-FFF2-40B4-BE49-F238E27FC236}">
                <a16:creationId xmlns:a16="http://schemas.microsoft.com/office/drawing/2014/main" id="{60DB191E-6075-9360-BD04-5B4ABFE3400D}"/>
              </a:ext>
            </a:extLst>
          </p:cNvPr>
          <p:cNvSpPr>
            <a:spLocks noGrp="1"/>
          </p:cNvSpPr>
          <p:nvPr>
            <p:ph type="body" sz="quarter" idx="14" hasCustomPrompt="1"/>
          </p:nvPr>
        </p:nvSpPr>
        <p:spPr>
          <a:xfrm>
            <a:off x="4488378" y="1539322"/>
            <a:ext cx="7234699" cy="4590172"/>
          </a:xfrm>
        </p:spPr>
        <p:txBody>
          <a:bodyPr anchor="t">
            <a:normAutofit/>
          </a:bodyPr>
          <a:lstStyle>
            <a:lvl1pPr>
              <a:lnSpc>
                <a:spcPct val="100000"/>
              </a:lnSpc>
              <a:spcBef>
                <a:spcPts val="0"/>
              </a:spcBef>
              <a:defRPr sz="2000" b="0">
                <a:solidFill>
                  <a:schemeClr val="tx1">
                    <a:lumMod val="85000"/>
                    <a:lumOff val="15000"/>
                  </a:schemeClr>
                </a:solidFill>
                <a:latin typeface="+mn-lt"/>
              </a:defRPr>
            </a:lvl1pPr>
          </a:lstStyle>
          <a:p>
            <a:pPr lvl="0"/>
            <a:r>
              <a:rPr lang="en-US"/>
              <a:t>Text Here</a:t>
            </a:r>
          </a:p>
        </p:txBody>
      </p:sp>
      <p:sp>
        <p:nvSpPr>
          <p:cNvPr id="11" name="Text Placeholder 29">
            <a:extLst>
              <a:ext uri="{FF2B5EF4-FFF2-40B4-BE49-F238E27FC236}">
                <a16:creationId xmlns:a16="http://schemas.microsoft.com/office/drawing/2014/main" id="{4611A00F-3968-F257-B2C4-D9CF64989300}"/>
              </a:ext>
            </a:extLst>
          </p:cNvPr>
          <p:cNvSpPr>
            <a:spLocks noGrp="1"/>
          </p:cNvSpPr>
          <p:nvPr>
            <p:ph type="body" sz="quarter" idx="25" hasCustomPrompt="1"/>
          </p:nvPr>
        </p:nvSpPr>
        <p:spPr>
          <a:xfrm>
            <a:off x="4488378" y="928594"/>
            <a:ext cx="7234699" cy="482012"/>
          </a:xfrm>
        </p:spPr>
        <p:txBody>
          <a:bodyPr anchor="ctr">
            <a:normAutofit/>
          </a:bodyPr>
          <a:lstStyle>
            <a:lvl1pPr>
              <a:lnSpc>
                <a:spcPct val="100000"/>
              </a:lnSpc>
              <a:spcBef>
                <a:spcPts val="0"/>
              </a:spcBef>
              <a:defRPr sz="2000" b="1">
                <a:solidFill>
                  <a:srgbClr val="57BAE5"/>
                </a:solidFill>
                <a:latin typeface="+mn-lt"/>
              </a:defRPr>
            </a:lvl1pPr>
          </a:lstStyle>
          <a:p>
            <a:pPr lvl="0"/>
            <a:r>
              <a:rPr lang="en-US"/>
              <a:t>Text Here</a:t>
            </a:r>
          </a:p>
        </p:txBody>
      </p:sp>
      <p:sp>
        <p:nvSpPr>
          <p:cNvPr id="3" name="Date Placeholder 1">
            <a:extLst>
              <a:ext uri="{FF2B5EF4-FFF2-40B4-BE49-F238E27FC236}">
                <a16:creationId xmlns:a16="http://schemas.microsoft.com/office/drawing/2014/main" id="{D9756EDC-08F9-D451-E568-C6D1D53EDEAE}"/>
              </a:ext>
            </a:extLst>
          </p:cNvPr>
          <p:cNvSpPr>
            <a:spLocks noGrp="1"/>
          </p:cNvSpPr>
          <p:nvPr>
            <p:ph type="dt" sz="half" idx="10"/>
          </p:nvPr>
        </p:nvSpPr>
        <p:spPr>
          <a:xfrm>
            <a:off x="9588909" y="6422539"/>
            <a:ext cx="2372360" cy="228600"/>
          </a:xfrm>
          <a:prstGeom prst="rect">
            <a:avLst/>
          </a:prstGeom>
        </p:spPr>
        <p:txBody>
          <a:bodyPr anchor="ctr"/>
          <a:lstStyle>
            <a:lvl1pPr algn="r">
              <a:defRPr sz="1200">
                <a:solidFill>
                  <a:srgbClr val="212232"/>
                </a:solidFill>
                <a:latin typeface="+mn-lt"/>
              </a:defRPr>
            </a:lvl1pPr>
          </a:lstStyle>
          <a:p>
            <a:r>
              <a:rPr lang="en-GB"/>
              <a:t>© Xoserve </a:t>
            </a:r>
            <a:r>
              <a:rPr lang="en-US"/>
              <a:t>June 2025</a:t>
            </a:r>
          </a:p>
        </p:txBody>
      </p:sp>
    </p:spTree>
    <p:extLst>
      <p:ext uri="{BB962C8B-B14F-4D97-AF65-F5344CB8AC3E}">
        <p14:creationId xmlns:p14="http://schemas.microsoft.com/office/powerpoint/2010/main" val="2023561784"/>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16_Filler 8">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7F111704-0FBA-233A-AB35-BA75314E784B}"/>
              </a:ext>
            </a:extLst>
          </p:cNvPr>
          <p:cNvSpPr/>
          <p:nvPr userDrawn="1"/>
        </p:nvSpPr>
        <p:spPr>
          <a:xfrm>
            <a:off x="0" y="0"/>
            <a:ext cx="4039437" cy="6858000"/>
          </a:xfrm>
          <a:prstGeom prst="rect">
            <a:avLst/>
          </a:prstGeom>
          <a:solidFill>
            <a:srgbClr val="5847F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descr="A black and blue symbol&#10;&#10;AI-generated content may be incorrect.">
            <a:extLst>
              <a:ext uri="{FF2B5EF4-FFF2-40B4-BE49-F238E27FC236}">
                <a16:creationId xmlns:a16="http://schemas.microsoft.com/office/drawing/2014/main" id="{489C673C-A585-C038-3AE2-FE29DA4CB1CD}"/>
              </a:ext>
            </a:extLst>
          </p:cNvPr>
          <p:cNvPicPr>
            <a:picLocks noChangeAspect="1"/>
          </p:cNvPicPr>
          <p:nvPr userDrawn="1"/>
        </p:nvPicPr>
        <p:blipFill>
          <a:blip r:embed="rId2" cstate="screen">
            <a:extLst>
              <a:ext uri="{BEBA8EAE-BF5A-486C-A8C5-ECC9F3942E4B}">
                <a14:imgProps xmlns:a14="http://schemas.microsoft.com/office/drawing/2010/main">
                  <a14:imgLayer r:embed="rId3">
                    <a14:imgEffect>
                      <a14:brightnessContrast bright="100000"/>
                    </a14:imgEffect>
                  </a14:imgLayer>
                </a14:imgProps>
              </a:ext>
              <a:ext uri="{28A0092B-C50C-407E-A947-70E740481C1C}">
                <a14:useLocalDpi xmlns:a14="http://schemas.microsoft.com/office/drawing/2010/main"/>
              </a:ext>
            </a:extLst>
          </a:blip>
          <a:stretch>
            <a:fillRect/>
          </a:stretch>
        </p:blipFill>
        <p:spPr>
          <a:xfrm>
            <a:off x="371789" y="439420"/>
            <a:ext cx="553782" cy="489174"/>
          </a:xfrm>
          <a:prstGeom prst="rect">
            <a:avLst/>
          </a:prstGeom>
        </p:spPr>
      </p:pic>
      <p:sp>
        <p:nvSpPr>
          <p:cNvPr id="12" name="Text Placeholder 29">
            <a:extLst>
              <a:ext uri="{FF2B5EF4-FFF2-40B4-BE49-F238E27FC236}">
                <a16:creationId xmlns:a16="http://schemas.microsoft.com/office/drawing/2014/main" id="{58283DD1-E613-905F-2F3C-46D11F9DB58D}"/>
              </a:ext>
            </a:extLst>
          </p:cNvPr>
          <p:cNvSpPr>
            <a:spLocks noGrp="1"/>
          </p:cNvSpPr>
          <p:nvPr>
            <p:ph type="body" sz="quarter" idx="24" hasCustomPrompt="1"/>
          </p:nvPr>
        </p:nvSpPr>
        <p:spPr>
          <a:xfrm>
            <a:off x="221064" y="1999784"/>
            <a:ext cx="3506874" cy="2197078"/>
          </a:xfrm>
        </p:spPr>
        <p:txBody>
          <a:bodyPr anchor="t">
            <a:noAutofit/>
          </a:bodyPr>
          <a:lstStyle>
            <a:lvl1pPr algn="l">
              <a:lnSpc>
                <a:spcPct val="100000"/>
              </a:lnSpc>
              <a:spcBef>
                <a:spcPts val="0"/>
              </a:spcBef>
              <a:defRPr sz="4000" b="0">
                <a:solidFill>
                  <a:schemeClr val="bg1"/>
                </a:solidFill>
                <a:latin typeface="+mj-lt"/>
              </a:defRPr>
            </a:lvl1pPr>
          </a:lstStyle>
          <a:p>
            <a:pPr lvl="0"/>
            <a:r>
              <a:rPr lang="en-US"/>
              <a:t>Text Here</a:t>
            </a:r>
          </a:p>
        </p:txBody>
      </p:sp>
      <p:sp>
        <p:nvSpPr>
          <p:cNvPr id="2" name="Text Placeholder 29">
            <a:extLst>
              <a:ext uri="{FF2B5EF4-FFF2-40B4-BE49-F238E27FC236}">
                <a16:creationId xmlns:a16="http://schemas.microsoft.com/office/drawing/2014/main" id="{3B623AF3-99BC-9046-8206-E0C5CC0E4A47}"/>
              </a:ext>
            </a:extLst>
          </p:cNvPr>
          <p:cNvSpPr>
            <a:spLocks noGrp="1"/>
          </p:cNvSpPr>
          <p:nvPr>
            <p:ph type="body" sz="quarter" idx="14" hasCustomPrompt="1"/>
          </p:nvPr>
        </p:nvSpPr>
        <p:spPr>
          <a:xfrm>
            <a:off x="4488378" y="1539322"/>
            <a:ext cx="7234699" cy="4590172"/>
          </a:xfrm>
        </p:spPr>
        <p:txBody>
          <a:bodyPr anchor="t">
            <a:normAutofit/>
          </a:bodyPr>
          <a:lstStyle>
            <a:lvl1pPr>
              <a:lnSpc>
                <a:spcPct val="100000"/>
              </a:lnSpc>
              <a:spcBef>
                <a:spcPts val="0"/>
              </a:spcBef>
              <a:defRPr sz="2000" b="0">
                <a:solidFill>
                  <a:schemeClr val="tx1">
                    <a:lumMod val="85000"/>
                    <a:lumOff val="15000"/>
                  </a:schemeClr>
                </a:solidFill>
                <a:latin typeface="+mn-lt"/>
              </a:defRPr>
            </a:lvl1pPr>
          </a:lstStyle>
          <a:p>
            <a:pPr lvl="0"/>
            <a:r>
              <a:rPr lang="en-US"/>
              <a:t>Text Here</a:t>
            </a:r>
          </a:p>
        </p:txBody>
      </p:sp>
      <p:sp>
        <p:nvSpPr>
          <p:cNvPr id="11" name="Text Placeholder 29">
            <a:extLst>
              <a:ext uri="{FF2B5EF4-FFF2-40B4-BE49-F238E27FC236}">
                <a16:creationId xmlns:a16="http://schemas.microsoft.com/office/drawing/2014/main" id="{62FFF80B-E2AF-5031-1C32-6EC50A401B47}"/>
              </a:ext>
            </a:extLst>
          </p:cNvPr>
          <p:cNvSpPr>
            <a:spLocks noGrp="1"/>
          </p:cNvSpPr>
          <p:nvPr>
            <p:ph type="body" sz="quarter" idx="25" hasCustomPrompt="1"/>
          </p:nvPr>
        </p:nvSpPr>
        <p:spPr>
          <a:xfrm>
            <a:off x="4488378" y="928594"/>
            <a:ext cx="7234699" cy="482012"/>
          </a:xfrm>
        </p:spPr>
        <p:txBody>
          <a:bodyPr anchor="ctr">
            <a:normAutofit/>
          </a:bodyPr>
          <a:lstStyle>
            <a:lvl1pPr>
              <a:lnSpc>
                <a:spcPct val="100000"/>
              </a:lnSpc>
              <a:spcBef>
                <a:spcPts val="0"/>
              </a:spcBef>
              <a:defRPr sz="2000" b="1">
                <a:solidFill>
                  <a:srgbClr val="5847FC"/>
                </a:solidFill>
                <a:latin typeface="+mn-lt"/>
              </a:defRPr>
            </a:lvl1pPr>
          </a:lstStyle>
          <a:p>
            <a:pPr lvl="0"/>
            <a:r>
              <a:rPr lang="en-US"/>
              <a:t>Text Here</a:t>
            </a:r>
          </a:p>
        </p:txBody>
      </p:sp>
      <p:sp>
        <p:nvSpPr>
          <p:cNvPr id="3" name="Date Placeholder 1">
            <a:extLst>
              <a:ext uri="{FF2B5EF4-FFF2-40B4-BE49-F238E27FC236}">
                <a16:creationId xmlns:a16="http://schemas.microsoft.com/office/drawing/2014/main" id="{D710DB54-65C0-0FD5-7306-FF8A6E594318}"/>
              </a:ext>
            </a:extLst>
          </p:cNvPr>
          <p:cNvSpPr>
            <a:spLocks noGrp="1"/>
          </p:cNvSpPr>
          <p:nvPr>
            <p:ph type="dt" sz="half" idx="10"/>
          </p:nvPr>
        </p:nvSpPr>
        <p:spPr>
          <a:xfrm>
            <a:off x="9588909" y="6422539"/>
            <a:ext cx="2372360" cy="228600"/>
          </a:xfrm>
          <a:prstGeom prst="rect">
            <a:avLst/>
          </a:prstGeom>
        </p:spPr>
        <p:txBody>
          <a:bodyPr anchor="ctr"/>
          <a:lstStyle>
            <a:lvl1pPr algn="r">
              <a:defRPr sz="1200">
                <a:solidFill>
                  <a:srgbClr val="212232"/>
                </a:solidFill>
                <a:latin typeface="+mn-lt"/>
              </a:defRPr>
            </a:lvl1pPr>
          </a:lstStyle>
          <a:p>
            <a:r>
              <a:rPr lang="en-GB"/>
              <a:t>© Xoserve </a:t>
            </a:r>
            <a:r>
              <a:rPr lang="en-US"/>
              <a:t>June 2025</a:t>
            </a:r>
          </a:p>
        </p:txBody>
      </p:sp>
    </p:spTree>
    <p:extLst>
      <p:ext uri="{BB962C8B-B14F-4D97-AF65-F5344CB8AC3E}">
        <p14:creationId xmlns:p14="http://schemas.microsoft.com/office/powerpoint/2010/main" val="162363971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Slide Version 4">
    <p:spTree>
      <p:nvGrpSpPr>
        <p:cNvPr id="1" name=""/>
        <p:cNvGrpSpPr/>
        <p:nvPr/>
      </p:nvGrpSpPr>
      <p:grpSpPr>
        <a:xfrm>
          <a:off x="0" y="0"/>
          <a:ext cx="0" cy="0"/>
          <a:chOff x="0" y="0"/>
          <a:chExt cx="0" cy="0"/>
        </a:xfrm>
      </p:grpSpPr>
      <p:pic>
        <p:nvPicPr>
          <p:cNvPr id="7" name="Picture 6" descr="A blurry image of a road&#10;&#10;AI-generated content may be incorrect.">
            <a:extLst>
              <a:ext uri="{FF2B5EF4-FFF2-40B4-BE49-F238E27FC236}">
                <a16:creationId xmlns:a16="http://schemas.microsoft.com/office/drawing/2014/main" id="{CD482BF7-9B1E-2469-9D2B-3F8173A3F51E}"/>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 y="0"/>
            <a:ext cx="12192001" cy="6858000"/>
          </a:xfrm>
          <a:prstGeom prst="rect">
            <a:avLst/>
          </a:prstGeom>
        </p:spPr>
      </p:pic>
      <p:sp>
        <p:nvSpPr>
          <p:cNvPr id="2" name="Title 1">
            <a:extLst>
              <a:ext uri="{FF2B5EF4-FFF2-40B4-BE49-F238E27FC236}">
                <a16:creationId xmlns:a16="http://schemas.microsoft.com/office/drawing/2014/main" id="{F23D96EB-A41F-A9FF-A082-79BEC0FE01D7}"/>
              </a:ext>
            </a:extLst>
          </p:cNvPr>
          <p:cNvSpPr>
            <a:spLocks noGrp="1"/>
          </p:cNvSpPr>
          <p:nvPr>
            <p:ph type="ctrTitle" hasCustomPrompt="1"/>
          </p:nvPr>
        </p:nvSpPr>
        <p:spPr>
          <a:xfrm>
            <a:off x="1524000" y="3323461"/>
            <a:ext cx="9144000" cy="696898"/>
          </a:xfrm>
        </p:spPr>
        <p:txBody>
          <a:bodyPr anchor="ctr">
            <a:normAutofit/>
          </a:bodyPr>
          <a:lstStyle>
            <a:lvl1pPr algn="ctr">
              <a:lnSpc>
                <a:spcPct val="100000"/>
              </a:lnSpc>
              <a:spcBef>
                <a:spcPts val="0"/>
              </a:spcBef>
              <a:defRPr sz="4000">
                <a:solidFill>
                  <a:schemeClr val="bg1"/>
                </a:solidFill>
              </a:defRPr>
            </a:lvl1pPr>
          </a:lstStyle>
          <a:p>
            <a:r>
              <a:rPr lang="en-US"/>
              <a:t>Click to Add Headline</a:t>
            </a:r>
          </a:p>
        </p:txBody>
      </p:sp>
      <p:sp>
        <p:nvSpPr>
          <p:cNvPr id="3" name="Subtitle 2">
            <a:extLst>
              <a:ext uri="{FF2B5EF4-FFF2-40B4-BE49-F238E27FC236}">
                <a16:creationId xmlns:a16="http://schemas.microsoft.com/office/drawing/2014/main" id="{054FDBEB-5981-CA9F-2CF7-AC63E830B1F3}"/>
              </a:ext>
            </a:extLst>
          </p:cNvPr>
          <p:cNvSpPr>
            <a:spLocks noGrp="1"/>
          </p:cNvSpPr>
          <p:nvPr>
            <p:ph type="subTitle" idx="1" hasCustomPrompt="1"/>
          </p:nvPr>
        </p:nvSpPr>
        <p:spPr>
          <a:xfrm>
            <a:off x="1524000" y="4105125"/>
            <a:ext cx="9144000" cy="449101"/>
          </a:xfrm>
        </p:spPr>
        <p:txBody>
          <a:bodyPr anchor="ctr">
            <a:normAutofit/>
          </a:bodyPr>
          <a:lstStyle>
            <a:lvl1pPr marL="0" indent="0" algn="ctr">
              <a:lnSpc>
                <a:spcPct val="100000"/>
              </a:lnSpc>
              <a:spcBef>
                <a:spcPts val="0"/>
              </a:spcBef>
              <a:buNone/>
              <a:defRPr sz="2000" b="1" spc="300">
                <a:solidFill>
                  <a:srgbClr val="6680FF"/>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Add Sub Headline</a:t>
            </a:r>
            <a:endParaRPr lang="en-US"/>
          </a:p>
        </p:txBody>
      </p:sp>
      <p:sp>
        <p:nvSpPr>
          <p:cNvPr id="5" name="Footer Placeholder 4">
            <a:extLst>
              <a:ext uri="{FF2B5EF4-FFF2-40B4-BE49-F238E27FC236}">
                <a16:creationId xmlns:a16="http://schemas.microsoft.com/office/drawing/2014/main" id="{58E3123E-0EA5-45AD-C92D-F754BB5E2183}"/>
              </a:ext>
            </a:extLst>
          </p:cNvPr>
          <p:cNvSpPr>
            <a:spLocks noGrp="1"/>
          </p:cNvSpPr>
          <p:nvPr>
            <p:ph type="ftr" sz="quarter" idx="11"/>
          </p:nvPr>
        </p:nvSpPr>
        <p:spPr/>
        <p:txBody>
          <a:bodyPr/>
          <a:lstStyle>
            <a:lvl1pPr>
              <a:defRPr>
                <a:solidFill>
                  <a:schemeClr val="bg1"/>
                </a:solidFill>
              </a:defRPr>
            </a:lvl1pPr>
          </a:lstStyle>
          <a:p>
            <a:endParaRPr lang="en-US"/>
          </a:p>
        </p:txBody>
      </p:sp>
      <p:pic>
        <p:nvPicPr>
          <p:cNvPr id="8" name="Picture 7" descr="A white letter on a black background&#10;&#10;AI-generated content may be incorrect.">
            <a:extLst>
              <a:ext uri="{FF2B5EF4-FFF2-40B4-BE49-F238E27FC236}">
                <a16:creationId xmlns:a16="http://schemas.microsoft.com/office/drawing/2014/main" id="{FE924881-6BF5-6BAD-F638-AD675820EE72}"/>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2596587" y="1783526"/>
            <a:ext cx="6998826" cy="1159180"/>
          </a:xfrm>
          <a:prstGeom prst="rect">
            <a:avLst/>
          </a:prstGeom>
        </p:spPr>
      </p:pic>
      <p:sp>
        <p:nvSpPr>
          <p:cNvPr id="4" name="Date Placeholder 1">
            <a:extLst>
              <a:ext uri="{FF2B5EF4-FFF2-40B4-BE49-F238E27FC236}">
                <a16:creationId xmlns:a16="http://schemas.microsoft.com/office/drawing/2014/main" id="{14D118A6-9D50-A742-DBC3-73C37B369F98}"/>
              </a:ext>
            </a:extLst>
          </p:cNvPr>
          <p:cNvSpPr>
            <a:spLocks noGrp="1"/>
          </p:cNvSpPr>
          <p:nvPr>
            <p:ph type="dt" sz="half" idx="10"/>
          </p:nvPr>
        </p:nvSpPr>
        <p:spPr>
          <a:xfrm>
            <a:off x="9588909" y="6422539"/>
            <a:ext cx="2372360" cy="228600"/>
          </a:xfrm>
          <a:prstGeom prst="rect">
            <a:avLst/>
          </a:prstGeom>
        </p:spPr>
        <p:txBody>
          <a:bodyPr anchor="ctr"/>
          <a:lstStyle>
            <a:lvl1pPr algn="r">
              <a:defRPr sz="1200">
                <a:solidFill>
                  <a:srgbClr val="FDFAFF"/>
                </a:solidFill>
                <a:latin typeface="+mn-lt"/>
              </a:defRPr>
            </a:lvl1pPr>
          </a:lstStyle>
          <a:p>
            <a:r>
              <a:rPr lang="en-GB"/>
              <a:t>© Xoserve </a:t>
            </a:r>
            <a:r>
              <a:rPr lang="en-US"/>
              <a:t>June 2025</a:t>
            </a:r>
          </a:p>
        </p:txBody>
      </p:sp>
    </p:spTree>
    <p:extLst>
      <p:ext uri="{BB962C8B-B14F-4D97-AF65-F5344CB8AC3E}">
        <p14:creationId xmlns:p14="http://schemas.microsoft.com/office/powerpoint/2010/main" val="324253188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Slide Version 5">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3918C9E1-9FF3-E411-91EA-389A5C83E6BC}"/>
              </a:ext>
            </a:extLst>
          </p:cNvPr>
          <p:cNvSpPr>
            <a:spLocks noGrp="1"/>
          </p:cNvSpPr>
          <p:nvPr>
            <p:ph type="dt" sz="half" idx="10"/>
          </p:nvPr>
        </p:nvSpPr>
        <p:spPr>
          <a:xfrm>
            <a:off x="838200" y="6356350"/>
            <a:ext cx="2743200" cy="365125"/>
          </a:xfrm>
          <a:prstGeom prst="rect">
            <a:avLst/>
          </a:prstGeom>
        </p:spPr>
        <p:txBody>
          <a:bodyPr/>
          <a:lstStyle/>
          <a:p>
            <a:fld id="{3427D54D-D3A4-4F80-9067-507D13E9518F}" type="datetime4">
              <a:rPr lang="en-US" smtClean="0"/>
              <a:t>August 18, 2025</a:t>
            </a:fld>
            <a:endParaRPr lang="en-US"/>
          </a:p>
        </p:txBody>
      </p:sp>
      <p:sp>
        <p:nvSpPr>
          <p:cNvPr id="3" name="Footer Placeholder 2">
            <a:extLst>
              <a:ext uri="{FF2B5EF4-FFF2-40B4-BE49-F238E27FC236}">
                <a16:creationId xmlns:a16="http://schemas.microsoft.com/office/drawing/2014/main" id="{42835C8F-E7B6-BCE0-4ECB-685385DE75BF}"/>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A8A5BCD8-9704-24AB-FEA0-1B4537727D78}"/>
              </a:ext>
            </a:extLst>
          </p:cNvPr>
          <p:cNvSpPr>
            <a:spLocks noGrp="1"/>
          </p:cNvSpPr>
          <p:nvPr>
            <p:ph type="sldNum" sz="quarter" idx="12"/>
          </p:nvPr>
        </p:nvSpPr>
        <p:spPr/>
        <p:txBody>
          <a:bodyPr/>
          <a:lstStyle/>
          <a:p>
            <a:fld id="{49E4B518-46CA-334E-8F36-AEA2CE8D45C4}" type="slidenum">
              <a:rPr lang="en-US" smtClean="0"/>
              <a:t>‹#›</a:t>
            </a:fld>
            <a:endParaRPr lang="en-US"/>
          </a:p>
        </p:txBody>
      </p:sp>
      <p:pic>
        <p:nvPicPr>
          <p:cNvPr id="5" name="Picture 4" descr="A blue and pink light&#10;&#10;AI-generated content may be incorrect.">
            <a:extLst>
              <a:ext uri="{FF2B5EF4-FFF2-40B4-BE49-F238E27FC236}">
                <a16:creationId xmlns:a16="http://schemas.microsoft.com/office/drawing/2014/main" id="{8DDEEEEC-7A7E-F7CA-B2F8-927F4A57E15C}"/>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0"/>
            <a:ext cx="12192000" cy="6858000"/>
          </a:xfrm>
          <a:prstGeom prst="rect">
            <a:avLst/>
          </a:prstGeom>
        </p:spPr>
      </p:pic>
      <p:pic>
        <p:nvPicPr>
          <p:cNvPr id="7" name="Picture 6" descr="A white letter on a black background&#10;&#10;AI-generated content may be incorrect.">
            <a:extLst>
              <a:ext uri="{FF2B5EF4-FFF2-40B4-BE49-F238E27FC236}">
                <a16:creationId xmlns:a16="http://schemas.microsoft.com/office/drawing/2014/main" id="{E77301A4-E33F-5513-DBD8-CB80C91A9411}"/>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3950313" y="1083492"/>
            <a:ext cx="4291374" cy="710760"/>
          </a:xfrm>
          <a:prstGeom prst="rect">
            <a:avLst/>
          </a:prstGeom>
        </p:spPr>
      </p:pic>
      <p:sp>
        <p:nvSpPr>
          <p:cNvPr id="6" name="Title 1">
            <a:extLst>
              <a:ext uri="{FF2B5EF4-FFF2-40B4-BE49-F238E27FC236}">
                <a16:creationId xmlns:a16="http://schemas.microsoft.com/office/drawing/2014/main" id="{DC73CF81-8119-0439-393D-11A6AB9A236C}"/>
              </a:ext>
            </a:extLst>
          </p:cNvPr>
          <p:cNvSpPr>
            <a:spLocks noGrp="1"/>
          </p:cNvSpPr>
          <p:nvPr>
            <p:ph type="ctrTitle" hasCustomPrompt="1"/>
          </p:nvPr>
        </p:nvSpPr>
        <p:spPr>
          <a:xfrm>
            <a:off x="1524000" y="2165184"/>
            <a:ext cx="9144000" cy="696898"/>
          </a:xfrm>
        </p:spPr>
        <p:txBody>
          <a:bodyPr anchor="ctr">
            <a:normAutofit/>
          </a:bodyPr>
          <a:lstStyle>
            <a:lvl1pPr algn="ctr">
              <a:lnSpc>
                <a:spcPct val="100000"/>
              </a:lnSpc>
              <a:defRPr sz="3600">
                <a:solidFill>
                  <a:schemeClr val="bg1"/>
                </a:solidFill>
              </a:defRPr>
            </a:lvl1pPr>
          </a:lstStyle>
          <a:p>
            <a:r>
              <a:rPr lang="en-US"/>
              <a:t>Click to Add Headline</a:t>
            </a:r>
          </a:p>
        </p:txBody>
      </p:sp>
      <p:sp>
        <p:nvSpPr>
          <p:cNvPr id="8" name="Subtitle 2">
            <a:extLst>
              <a:ext uri="{FF2B5EF4-FFF2-40B4-BE49-F238E27FC236}">
                <a16:creationId xmlns:a16="http://schemas.microsoft.com/office/drawing/2014/main" id="{C88F216E-E551-6795-8862-7F0A45FF617F}"/>
              </a:ext>
            </a:extLst>
          </p:cNvPr>
          <p:cNvSpPr>
            <a:spLocks noGrp="1"/>
          </p:cNvSpPr>
          <p:nvPr>
            <p:ph type="subTitle" idx="1" hasCustomPrompt="1"/>
          </p:nvPr>
        </p:nvSpPr>
        <p:spPr>
          <a:xfrm>
            <a:off x="1524000" y="2953625"/>
            <a:ext cx="9144000" cy="449101"/>
          </a:xfrm>
        </p:spPr>
        <p:txBody>
          <a:bodyPr anchor="ctr">
            <a:normAutofit/>
          </a:bodyPr>
          <a:lstStyle>
            <a:lvl1pPr marL="0" indent="0" algn="ctr">
              <a:lnSpc>
                <a:spcPct val="100000"/>
              </a:lnSpc>
              <a:spcBef>
                <a:spcPts val="0"/>
              </a:spcBef>
              <a:buNone/>
              <a:defRPr sz="2000" b="1" spc="3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Add Sub Headline</a:t>
            </a:r>
            <a:endParaRPr lang="en-US"/>
          </a:p>
        </p:txBody>
      </p:sp>
      <p:pic>
        <p:nvPicPr>
          <p:cNvPr id="9" name="Picture 8">
            <a:extLst>
              <a:ext uri="{FF2B5EF4-FFF2-40B4-BE49-F238E27FC236}">
                <a16:creationId xmlns:a16="http://schemas.microsoft.com/office/drawing/2014/main" id="{D8B3AB4B-E3FD-C63D-55EB-8B0E553DCC8C}"/>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4064977" y="6260971"/>
            <a:ext cx="3886200" cy="296091"/>
          </a:xfrm>
          <a:prstGeom prst="rect">
            <a:avLst/>
          </a:prstGeom>
        </p:spPr>
      </p:pic>
    </p:spTree>
    <p:extLst>
      <p:ext uri="{BB962C8B-B14F-4D97-AF65-F5344CB8AC3E}">
        <p14:creationId xmlns:p14="http://schemas.microsoft.com/office/powerpoint/2010/main" val="268950332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6" name="Picture 5" descr="A blue and purple background&#10;&#10;AI-generated content may be incorrect.">
            <a:extLst>
              <a:ext uri="{FF2B5EF4-FFF2-40B4-BE49-F238E27FC236}">
                <a16:creationId xmlns:a16="http://schemas.microsoft.com/office/drawing/2014/main" id="{DEA67573-2F92-CFC5-DD6E-D2B9A6E66150}"/>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55415E95-EFB1-B861-60B7-114DAD5C96F6}"/>
              </a:ext>
            </a:extLst>
          </p:cNvPr>
          <p:cNvSpPr>
            <a:spLocks noGrp="1"/>
          </p:cNvSpPr>
          <p:nvPr>
            <p:ph type="title"/>
          </p:nvPr>
        </p:nvSpPr>
        <p:spPr>
          <a:xfrm>
            <a:off x="831850" y="712150"/>
            <a:ext cx="4776470" cy="3189290"/>
          </a:xfrm>
        </p:spPr>
        <p:txBody>
          <a:bodyPr anchor="b">
            <a:normAutofit/>
          </a:bodyPr>
          <a:lstStyle>
            <a:lvl1pPr>
              <a:lnSpc>
                <a:spcPct val="100000"/>
              </a:lnSpc>
              <a:spcBef>
                <a:spcPts val="0"/>
              </a:spcBef>
              <a:defRPr sz="4000">
                <a:solidFill>
                  <a:schemeClr val="bg1"/>
                </a:solidFill>
              </a:defRPr>
            </a:lvl1pPr>
          </a:lstStyle>
          <a:p>
            <a:r>
              <a:rPr lang="en-GB"/>
              <a:t>Click to edit Master title style</a:t>
            </a:r>
            <a:endParaRPr lang="en-US"/>
          </a:p>
        </p:txBody>
      </p:sp>
      <p:sp>
        <p:nvSpPr>
          <p:cNvPr id="3" name="Text Placeholder 2">
            <a:extLst>
              <a:ext uri="{FF2B5EF4-FFF2-40B4-BE49-F238E27FC236}">
                <a16:creationId xmlns:a16="http://schemas.microsoft.com/office/drawing/2014/main" id="{5EF20FE9-FC5A-AB82-F953-4E6DF424C080}"/>
              </a:ext>
            </a:extLst>
          </p:cNvPr>
          <p:cNvSpPr>
            <a:spLocks noGrp="1"/>
          </p:cNvSpPr>
          <p:nvPr>
            <p:ph type="body" idx="1" hasCustomPrompt="1"/>
          </p:nvPr>
        </p:nvSpPr>
        <p:spPr>
          <a:xfrm>
            <a:off x="831850" y="4190682"/>
            <a:ext cx="4776470" cy="558799"/>
          </a:xfrm>
        </p:spPr>
        <p:txBody>
          <a:bodyPr anchor="ctr">
            <a:normAutofit/>
          </a:bodyPr>
          <a:lstStyle>
            <a:lvl1pPr marL="0" indent="0">
              <a:lnSpc>
                <a:spcPct val="100000"/>
              </a:lnSpc>
              <a:spcBef>
                <a:spcPts val="0"/>
              </a:spcBef>
              <a:buNone/>
              <a:defRPr sz="2000" b="1">
                <a:solidFill>
                  <a:srgbClr val="EE45AC"/>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GB"/>
              <a:t>Click to add Sub Headline</a:t>
            </a:r>
          </a:p>
        </p:txBody>
      </p:sp>
      <p:sp>
        <p:nvSpPr>
          <p:cNvPr id="5" name="Footer Placeholder 4">
            <a:extLst>
              <a:ext uri="{FF2B5EF4-FFF2-40B4-BE49-F238E27FC236}">
                <a16:creationId xmlns:a16="http://schemas.microsoft.com/office/drawing/2014/main" id="{E315CE18-F55C-A69B-4BBA-4812C55795B6}"/>
              </a:ext>
            </a:extLst>
          </p:cNvPr>
          <p:cNvSpPr>
            <a:spLocks noGrp="1"/>
          </p:cNvSpPr>
          <p:nvPr>
            <p:ph type="ftr" sz="quarter" idx="11"/>
          </p:nvPr>
        </p:nvSpPr>
        <p:spPr/>
        <p:txBody>
          <a:bodyPr/>
          <a:lstStyle/>
          <a:p>
            <a:endParaRPr lang="en-US"/>
          </a:p>
        </p:txBody>
      </p:sp>
      <p:pic>
        <p:nvPicPr>
          <p:cNvPr id="10" name="Picture 9" descr="A white letter on a black background&#10;&#10;AI-generated content may be incorrect.">
            <a:extLst>
              <a:ext uri="{FF2B5EF4-FFF2-40B4-BE49-F238E27FC236}">
                <a16:creationId xmlns:a16="http://schemas.microsoft.com/office/drawing/2014/main" id="{25963CEA-379C-5800-F08A-2E27BE29F540}"/>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806450" y="5531948"/>
            <a:ext cx="3785870" cy="627036"/>
          </a:xfrm>
          <a:prstGeom prst="rect">
            <a:avLst/>
          </a:prstGeom>
        </p:spPr>
      </p:pic>
      <p:sp>
        <p:nvSpPr>
          <p:cNvPr id="4" name="Date Placeholder 1">
            <a:extLst>
              <a:ext uri="{FF2B5EF4-FFF2-40B4-BE49-F238E27FC236}">
                <a16:creationId xmlns:a16="http://schemas.microsoft.com/office/drawing/2014/main" id="{5487E086-FED7-594E-5EA0-B9D85C91D3BC}"/>
              </a:ext>
            </a:extLst>
          </p:cNvPr>
          <p:cNvSpPr>
            <a:spLocks noGrp="1"/>
          </p:cNvSpPr>
          <p:nvPr>
            <p:ph type="dt" sz="half" idx="10"/>
          </p:nvPr>
        </p:nvSpPr>
        <p:spPr>
          <a:xfrm>
            <a:off x="9588909" y="6422539"/>
            <a:ext cx="2372360" cy="228600"/>
          </a:xfrm>
          <a:prstGeom prst="rect">
            <a:avLst/>
          </a:prstGeom>
        </p:spPr>
        <p:txBody>
          <a:bodyPr anchor="ctr"/>
          <a:lstStyle>
            <a:lvl1pPr algn="r">
              <a:defRPr sz="1200">
                <a:solidFill>
                  <a:srgbClr val="FDFAFF"/>
                </a:solidFill>
                <a:latin typeface="+mn-lt"/>
              </a:defRPr>
            </a:lvl1pPr>
          </a:lstStyle>
          <a:p>
            <a:r>
              <a:rPr lang="en-GB"/>
              <a:t>© Xoserve </a:t>
            </a:r>
            <a:r>
              <a:rPr lang="en-US"/>
              <a:t>June 2025</a:t>
            </a:r>
          </a:p>
        </p:txBody>
      </p:sp>
    </p:spTree>
    <p:extLst>
      <p:ext uri="{BB962C8B-B14F-4D97-AF65-F5344CB8AC3E}">
        <p14:creationId xmlns:p14="http://schemas.microsoft.com/office/powerpoint/2010/main" val="346619926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ontent 1">
    <p:spTree>
      <p:nvGrpSpPr>
        <p:cNvPr id="1" name=""/>
        <p:cNvGrpSpPr/>
        <p:nvPr/>
      </p:nvGrpSpPr>
      <p:grpSpPr>
        <a:xfrm>
          <a:off x="0" y="0"/>
          <a:ext cx="0" cy="0"/>
          <a:chOff x="0" y="0"/>
          <a:chExt cx="0" cy="0"/>
        </a:xfrm>
      </p:grpSpPr>
      <p:pic>
        <p:nvPicPr>
          <p:cNvPr id="6" name="Picture 5" descr="A white background with a rainbow of colors&#10;&#10;AI-generated content may be incorrect.">
            <a:extLst>
              <a:ext uri="{FF2B5EF4-FFF2-40B4-BE49-F238E27FC236}">
                <a16:creationId xmlns:a16="http://schemas.microsoft.com/office/drawing/2014/main" id="{62042603-96B8-70E2-314D-7D2E8A67A412}"/>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0" y="6230066"/>
            <a:ext cx="12192000" cy="637765"/>
          </a:xfrm>
          <a:prstGeom prst="rect">
            <a:avLst/>
          </a:prstGeom>
        </p:spPr>
      </p:pic>
      <p:sp>
        <p:nvSpPr>
          <p:cNvPr id="2" name="Title 1">
            <a:extLst>
              <a:ext uri="{FF2B5EF4-FFF2-40B4-BE49-F238E27FC236}">
                <a16:creationId xmlns:a16="http://schemas.microsoft.com/office/drawing/2014/main" id="{47631DE3-B82E-C45E-60B9-5A20FB798F43}"/>
              </a:ext>
            </a:extLst>
          </p:cNvPr>
          <p:cNvSpPr>
            <a:spLocks noGrp="1"/>
          </p:cNvSpPr>
          <p:nvPr>
            <p:ph type="title"/>
          </p:nvPr>
        </p:nvSpPr>
        <p:spPr>
          <a:xfrm>
            <a:off x="1095270" y="365125"/>
            <a:ext cx="10634614" cy="637765"/>
          </a:xfrm>
        </p:spPr>
        <p:txBody>
          <a:bodyPr>
            <a:noAutofit/>
          </a:bodyPr>
          <a:lstStyle>
            <a:lvl1pPr>
              <a:defRPr sz="4000"/>
            </a:lvl1pPr>
          </a:lstStyle>
          <a:p>
            <a:r>
              <a:rPr lang="en-GB"/>
              <a:t>Click to edit Master title style</a:t>
            </a:r>
            <a:endParaRPr lang="en-US"/>
          </a:p>
        </p:txBody>
      </p:sp>
      <p:pic>
        <p:nvPicPr>
          <p:cNvPr id="20" name="Picture 19" descr="A black and blue symbol&#10;&#10;AI-generated content may be incorrect.">
            <a:extLst>
              <a:ext uri="{FF2B5EF4-FFF2-40B4-BE49-F238E27FC236}">
                <a16:creationId xmlns:a16="http://schemas.microsoft.com/office/drawing/2014/main" id="{20E09215-C3CD-F354-B2E7-DEA6AAA0A718}"/>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371789" y="439420"/>
            <a:ext cx="553782" cy="489174"/>
          </a:xfrm>
          <a:prstGeom prst="rect">
            <a:avLst/>
          </a:prstGeom>
        </p:spPr>
      </p:pic>
      <p:grpSp>
        <p:nvGrpSpPr>
          <p:cNvPr id="28" name="Group 27">
            <a:extLst>
              <a:ext uri="{FF2B5EF4-FFF2-40B4-BE49-F238E27FC236}">
                <a16:creationId xmlns:a16="http://schemas.microsoft.com/office/drawing/2014/main" id="{6C581095-D764-29CD-721C-44F34163B4FC}"/>
              </a:ext>
            </a:extLst>
          </p:cNvPr>
          <p:cNvGrpSpPr/>
          <p:nvPr userDrawn="1"/>
        </p:nvGrpSpPr>
        <p:grpSpPr>
          <a:xfrm>
            <a:off x="371789" y="1428703"/>
            <a:ext cx="11358095" cy="4419438"/>
            <a:chOff x="838200" y="1286686"/>
            <a:chExt cx="11041868" cy="4284627"/>
          </a:xfrm>
        </p:grpSpPr>
        <p:grpSp>
          <p:nvGrpSpPr>
            <p:cNvPr id="27" name="Group 26">
              <a:extLst>
                <a:ext uri="{FF2B5EF4-FFF2-40B4-BE49-F238E27FC236}">
                  <a16:creationId xmlns:a16="http://schemas.microsoft.com/office/drawing/2014/main" id="{E003B678-F5DF-8BB2-0565-76D5F5CEF88A}"/>
                </a:ext>
              </a:extLst>
            </p:cNvPr>
            <p:cNvGrpSpPr/>
            <p:nvPr userDrawn="1"/>
          </p:nvGrpSpPr>
          <p:grpSpPr>
            <a:xfrm>
              <a:off x="838200" y="1286686"/>
              <a:ext cx="3540498" cy="4284627"/>
              <a:chOff x="838200" y="1286686"/>
              <a:chExt cx="3540498" cy="4284627"/>
            </a:xfrm>
          </p:grpSpPr>
          <p:sp>
            <p:nvSpPr>
              <p:cNvPr id="8" name="Rectangle 7">
                <a:extLst>
                  <a:ext uri="{FF2B5EF4-FFF2-40B4-BE49-F238E27FC236}">
                    <a16:creationId xmlns:a16="http://schemas.microsoft.com/office/drawing/2014/main" id="{6C1D2782-F90A-F5AB-E0F7-E08D34E56DB1}"/>
                  </a:ext>
                </a:extLst>
              </p:cNvPr>
              <p:cNvSpPr/>
              <p:nvPr userDrawn="1"/>
            </p:nvSpPr>
            <p:spPr>
              <a:xfrm>
                <a:off x="838200" y="2169186"/>
                <a:ext cx="3540498" cy="3402127"/>
              </a:xfrm>
              <a:prstGeom prst="rect">
                <a:avLst/>
              </a:prstGeom>
              <a:solidFill>
                <a:srgbClr val="22223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52B4BCC9-248C-6636-CD47-41153A2E55D2}"/>
                  </a:ext>
                </a:extLst>
              </p:cNvPr>
              <p:cNvSpPr/>
              <p:nvPr userDrawn="1"/>
            </p:nvSpPr>
            <p:spPr>
              <a:xfrm>
                <a:off x="838200" y="1286686"/>
                <a:ext cx="3540498" cy="882502"/>
              </a:xfrm>
              <a:prstGeom prst="rect">
                <a:avLst/>
              </a:prstGeom>
              <a:solidFill>
                <a:srgbClr val="5847F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rgbClr val="222233"/>
                  </a:solidFill>
                </a:endParaRPr>
              </a:p>
            </p:txBody>
          </p:sp>
        </p:grpSp>
        <p:grpSp>
          <p:nvGrpSpPr>
            <p:cNvPr id="26" name="Group 25">
              <a:extLst>
                <a:ext uri="{FF2B5EF4-FFF2-40B4-BE49-F238E27FC236}">
                  <a16:creationId xmlns:a16="http://schemas.microsoft.com/office/drawing/2014/main" id="{71EB544F-7D91-9EE7-FFF3-19EFD1616591}"/>
                </a:ext>
              </a:extLst>
            </p:cNvPr>
            <p:cNvGrpSpPr/>
            <p:nvPr userDrawn="1"/>
          </p:nvGrpSpPr>
          <p:grpSpPr>
            <a:xfrm>
              <a:off x="4588885" y="1286686"/>
              <a:ext cx="3540498" cy="4284627"/>
              <a:chOff x="4602480" y="1286686"/>
              <a:chExt cx="3540498" cy="4284627"/>
            </a:xfrm>
          </p:grpSpPr>
          <p:sp>
            <p:nvSpPr>
              <p:cNvPr id="21" name="Rectangle 20">
                <a:extLst>
                  <a:ext uri="{FF2B5EF4-FFF2-40B4-BE49-F238E27FC236}">
                    <a16:creationId xmlns:a16="http://schemas.microsoft.com/office/drawing/2014/main" id="{3148B154-DC91-E172-F8D6-5F689535D517}"/>
                  </a:ext>
                </a:extLst>
              </p:cNvPr>
              <p:cNvSpPr/>
              <p:nvPr userDrawn="1"/>
            </p:nvSpPr>
            <p:spPr>
              <a:xfrm>
                <a:off x="4602480" y="2169186"/>
                <a:ext cx="3540498" cy="3402127"/>
              </a:xfrm>
              <a:prstGeom prst="rect">
                <a:avLst/>
              </a:prstGeom>
              <a:solidFill>
                <a:srgbClr val="22223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E6FB17F3-B2E0-B994-3EA5-2BF279AFAD6F}"/>
                  </a:ext>
                </a:extLst>
              </p:cNvPr>
              <p:cNvSpPr/>
              <p:nvPr userDrawn="1"/>
            </p:nvSpPr>
            <p:spPr>
              <a:xfrm>
                <a:off x="4602480" y="1286686"/>
                <a:ext cx="3540498" cy="882502"/>
              </a:xfrm>
              <a:prstGeom prst="rect">
                <a:avLst/>
              </a:prstGeom>
              <a:solidFill>
                <a:srgbClr val="EE45A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rgbClr val="222233"/>
                  </a:solidFill>
                </a:endParaRPr>
              </a:p>
            </p:txBody>
          </p:sp>
        </p:grpSp>
        <p:grpSp>
          <p:nvGrpSpPr>
            <p:cNvPr id="25" name="Group 24">
              <a:extLst>
                <a:ext uri="{FF2B5EF4-FFF2-40B4-BE49-F238E27FC236}">
                  <a16:creationId xmlns:a16="http://schemas.microsoft.com/office/drawing/2014/main" id="{BAF744A6-9DBD-B042-E48E-2432600D58EE}"/>
                </a:ext>
              </a:extLst>
            </p:cNvPr>
            <p:cNvGrpSpPr/>
            <p:nvPr userDrawn="1"/>
          </p:nvGrpSpPr>
          <p:grpSpPr>
            <a:xfrm>
              <a:off x="8339570" y="1286686"/>
              <a:ext cx="3540498" cy="4284627"/>
              <a:chOff x="8339570" y="1286686"/>
              <a:chExt cx="3540498" cy="4284627"/>
            </a:xfrm>
          </p:grpSpPr>
          <p:sp>
            <p:nvSpPr>
              <p:cNvPr id="23" name="Rectangle 22">
                <a:extLst>
                  <a:ext uri="{FF2B5EF4-FFF2-40B4-BE49-F238E27FC236}">
                    <a16:creationId xmlns:a16="http://schemas.microsoft.com/office/drawing/2014/main" id="{0BA3E5F2-D626-8C0D-F0CB-76B95CF7D263}"/>
                  </a:ext>
                </a:extLst>
              </p:cNvPr>
              <p:cNvSpPr/>
              <p:nvPr userDrawn="1"/>
            </p:nvSpPr>
            <p:spPr>
              <a:xfrm>
                <a:off x="8339570" y="2169186"/>
                <a:ext cx="3540498" cy="3402127"/>
              </a:xfrm>
              <a:prstGeom prst="rect">
                <a:avLst/>
              </a:prstGeom>
              <a:solidFill>
                <a:srgbClr val="22223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a:extLst>
                  <a:ext uri="{FF2B5EF4-FFF2-40B4-BE49-F238E27FC236}">
                    <a16:creationId xmlns:a16="http://schemas.microsoft.com/office/drawing/2014/main" id="{65C02FD1-182C-F026-5811-606586E7F433}"/>
                  </a:ext>
                </a:extLst>
              </p:cNvPr>
              <p:cNvSpPr/>
              <p:nvPr userDrawn="1"/>
            </p:nvSpPr>
            <p:spPr>
              <a:xfrm>
                <a:off x="8339570" y="1286686"/>
                <a:ext cx="3540498" cy="882502"/>
              </a:xfrm>
              <a:prstGeom prst="rect">
                <a:avLst/>
              </a:prstGeom>
              <a:solidFill>
                <a:srgbClr val="57BAE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rgbClr val="222233"/>
                  </a:solidFill>
                </a:endParaRPr>
              </a:p>
            </p:txBody>
          </p:sp>
        </p:grpSp>
      </p:grpSp>
      <p:sp>
        <p:nvSpPr>
          <p:cNvPr id="30" name="Text Placeholder 29">
            <a:extLst>
              <a:ext uri="{FF2B5EF4-FFF2-40B4-BE49-F238E27FC236}">
                <a16:creationId xmlns:a16="http://schemas.microsoft.com/office/drawing/2014/main" id="{E508D1EA-6B92-5C7A-7C5B-7D7DE84B94F4}"/>
              </a:ext>
            </a:extLst>
          </p:cNvPr>
          <p:cNvSpPr>
            <a:spLocks noGrp="1"/>
          </p:cNvSpPr>
          <p:nvPr>
            <p:ph type="body" sz="quarter" idx="11" hasCustomPrompt="1"/>
          </p:nvPr>
        </p:nvSpPr>
        <p:spPr>
          <a:xfrm>
            <a:off x="560833" y="1578864"/>
            <a:ext cx="3282236" cy="589661"/>
          </a:xfrm>
        </p:spPr>
        <p:txBody>
          <a:bodyPr anchor="ctr">
            <a:normAutofit/>
          </a:bodyPr>
          <a:lstStyle>
            <a:lvl1pPr>
              <a:lnSpc>
                <a:spcPct val="100000"/>
              </a:lnSpc>
              <a:spcBef>
                <a:spcPts val="0"/>
              </a:spcBef>
              <a:defRPr sz="2000" b="1">
                <a:solidFill>
                  <a:schemeClr val="bg2"/>
                </a:solidFill>
                <a:latin typeface="Quicksand Bold" pitchFamily="2" charset="0"/>
              </a:defRPr>
            </a:lvl1pPr>
          </a:lstStyle>
          <a:p>
            <a:pPr lvl="0"/>
            <a:r>
              <a:rPr lang="en-US"/>
              <a:t>TEXT HERE</a:t>
            </a:r>
          </a:p>
        </p:txBody>
      </p:sp>
      <p:sp>
        <p:nvSpPr>
          <p:cNvPr id="31" name="Text Placeholder 29">
            <a:extLst>
              <a:ext uri="{FF2B5EF4-FFF2-40B4-BE49-F238E27FC236}">
                <a16:creationId xmlns:a16="http://schemas.microsoft.com/office/drawing/2014/main" id="{BDBAA23D-EED0-1A9B-FFD6-5B8AB6F1034A}"/>
              </a:ext>
            </a:extLst>
          </p:cNvPr>
          <p:cNvSpPr>
            <a:spLocks noGrp="1"/>
          </p:cNvSpPr>
          <p:nvPr>
            <p:ph type="body" sz="quarter" idx="12" hasCustomPrompt="1"/>
          </p:nvPr>
        </p:nvSpPr>
        <p:spPr>
          <a:xfrm>
            <a:off x="4398733" y="1578864"/>
            <a:ext cx="3282236" cy="589661"/>
          </a:xfrm>
        </p:spPr>
        <p:txBody>
          <a:bodyPr anchor="ctr">
            <a:normAutofit/>
          </a:bodyPr>
          <a:lstStyle>
            <a:lvl1pPr>
              <a:lnSpc>
                <a:spcPct val="100000"/>
              </a:lnSpc>
              <a:spcBef>
                <a:spcPts val="0"/>
              </a:spcBef>
              <a:defRPr sz="2000" b="1">
                <a:latin typeface="Quicksand Bold" pitchFamily="2" charset="0"/>
              </a:defRPr>
            </a:lvl1pPr>
          </a:lstStyle>
          <a:p>
            <a:pPr lvl="0"/>
            <a:r>
              <a:rPr lang="en-US"/>
              <a:t>TEXT HERE</a:t>
            </a:r>
          </a:p>
        </p:txBody>
      </p:sp>
      <p:sp>
        <p:nvSpPr>
          <p:cNvPr id="32" name="Text Placeholder 29">
            <a:extLst>
              <a:ext uri="{FF2B5EF4-FFF2-40B4-BE49-F238E27FC236}">
                <a16:creationId xmlns:a16="http://schemas.microsoft.com/office/drawing/2014/main" id="{DB8143F1-CF25-C577-195A-E4F46AA85737}"/>
              </a:ext>
            </a:extLst>
          </p:cNvPr>
          <p:cNvSpPr>
            <a:spLocks noGrp="1"/>
          </p:cNvSpPr>
          <p:nvPr>
            <p:ph type="body" sz="quarter" idx="13" hasCustomPrompt="1"/>
          </p:nvPr>
        </p:nvSpPr>
        <p:spPr>
          <a:xfrm>
            <a:off x="8271358" y="1578864"/>
            <a:ext cx="3282236" cy="589661"/>
          </a:xfrm>
        </p:spPr>
        <p:txBody>
          <a:bodyPr anchor="ctr">
            <a:normAutofit/>
          </a:bodyPr>
          <a:lstStyle>
            <a:lvl1pPr>
              <a:lnSpc>
                <a:spcPct val="100000"/>
              </a:lnSpc>
              <a:spcBef>
                <a:spcPts val="0"/>
              </a:spcBef>
              <a:defRPr sz="2000" b="1">
                <a:latin typeface="Quicksand Bold" pitchFamily="2" charset="0"/>
              </a:defRPr>
            </a:lvl1pPr>
          </a:lstStyle>
          <a:p>
            <a:pPr lvl="0"/>
            <a:r>
              <a:rPr lang="en-US"/>
              <a:t>TEXT HERE</a:t>
            </a:r>
          </a:p>
        </p:txBody>
      </p:sp>
      <p:sp>
        <p:nvSpPr>
          <p:cNvPr id="33" name="Text Placeholder 29">
            <a:extLst>
              <a:ext uri="{FF2B5EF4-FFF2-40B4-BE49-F238E27FC236}">
                <a16:creationId xmlns:a16="http://schemas.microsoft.com/office/drawing/2014/main" id="{A8786537-7660-671E-D7F4-B22953F893C6}"/>
              </a:ext>
            </a:extLst>
          </p:cNvPr>
          <p:cNvSpPr>
            <a:spLocks noGrp="1"/>
          </p:cNvSpPr>
          <p:nvPr>
            <p:ph type="body" sz="quarter" idx="14" hasCustomPrompt="1"/>
          </p:nvPr>
        </p:nvSpPr>
        <p:spPr>
          <a:xfrm>
            <a:off x="560833" y="2516987"/>
            <a:ext cx="3282236" cy="3054326"/>
          </a:xfrm>
        </p:spPr>
        <p:txBody>
          <a:bodyPr anchor="t">
            <a:normAutofit/>
          </a:bodyPr>
          <a:lstStyle>
            <a:lvl1pPr>
              <a:lnSpc>
                <a:spcPct val="100000"/>
              </a:lnSpc>
              <a:spcBef>
                <a:spcPts val="0"/>
              </a:spcBef>
              <a:defRPr sz="1600" b="0">
                <a:solidFill>
                  <a:schemeClr val="bg1"/>
                </a:solidFill>
                <a:latin typeface="+mj-lt"/>
              </a:defRPr>
            </a:lvl1pPr>
          </a:lstStyle>
          <a:p>
            <a:pPr lvl="0"/>
            <a:r>
              <a:rPr lang="en-US"/>
              <a:t>Text Here</a:t>
            </a:r>
          </a:p>
        </p:txBody>
      </p:sp>
      <p:sp>
        <p:nvSpPr>
          <p:cNvPr id="34" name="Text Placeholder 29">
            <a:extLst>
              <a:ext uri="{FF2B5EF4-FFF2-40B4-BE49-F238E27FC236}">
                <a16:creationId xmlns:a16="http://schemas.microsoft.com/office/drawing/2014/main" id="{1CAF6D60-BAF0-49F4-FC51-9D4FEE5236AE}"/>
              </a:ext>
            </a:extLst>
          </p:cNvPr>
          <p:cNvSpPr>
            <a:spLocks noGrp="1"/>
          </p:cNvSpPr>
          <p:nvPr>
            <p:ph type="body" sz="quarter" idx="15" hasCustomPrompt="1"/>
          </p:nvPr>
        </p:nvSpPr>
        <p:spPr>
          <a:xfrm>
            <a:off x="4398733" y="2516987"/>
            <a:ext cx="3282236" cy="3054326"/>
          </a:xfrm>
        </p:spPr>
        <p:txBody>
          <a:bodyPr anchor="t">
            <a:normAutofit/>
          </a:bodyPr>
          <a:lstStyle>
            <a:lvl1pPr>
              <a:lnSpc>
                <a:spcPct val="100000"/>
              </a:lnSpc>
              <a:spcBef>
                <a:spcPts val="0"/>
              </a:spcBef>
              <a:defRPr sz="1600" b="0">
                <a:solidFill>
                  <a:schemeClr val="bg1"/>
                </a:solidFill>
                <a:latin typeface="+mj-lt"/>
              </a:defRPr>
            </a:lvl1pPr>
          </a:lstStyle>
          <a:p>
            <a:pPr lvl="0"/>
            <a:r>
              <a:rPr lang="en-US"/>
              <a:t>Text Here</a:t>
            </a:r>
          </a:p>
        </p:txBody>
      </p:sp>
      <p:sp>
        <p:nvSpPr>
          <p:cNvPr id="35" name="Text Placeholder 29">
            <a:extLst>
              <a:ext uri="{FF2B5EF4-FFF2-40B4-BE49-F238E27FC236}">
                <a16:creationId xmlns:a16="http://schemas.microsoft.com/office/drawing/2014/main" id="{4F689B8E-05D4-9C4A-A2F4-43D173092070}"/>
              </a:ext>
            </a:extLst>
          </p:cNvPr>
          <p:cNvSpPr>
            <a:spLocks noGrp="1"/>
          </p:cNvSpPr>
          <p:nvPr>
            <p:ph type="body" sz="quarter" idx="16" hasCustomPrompt="1"/>
          </p:nvPr>
        </p:nvSpPr>
        <p:spPr>
          <a:xfrm>
            <a:off x="8267819" y="2516987"/>
            <a:ext cx="3282236" cy="3054326"/>
          </a:xfrm>
        </p:spPr>
        <p:txBody>
          <a:bodyPr anchor="t">
            <a:normAutofit/>
          </a:bodyPr>
          <a:lstStyle>
            <a:lvl1pPr>
              <a:lnSpc>
                <a:spcPct val="100000"/>
              </a:lnSpc>
              <a:spcBef>
                <a:spcPts val="0"/>
              </a:spcBef>
              <a:defRPr sz="1600" b="0">
                <a:solidFill>
                  <a:schemeClr val="bg1"/>
                </a:solidFill>
                <a:latin typeface="+mj-lt"/>
              </a:defRPr>
            </a:lvl1pPr>
          </a:lstStyle>
          <a:p>
            <a:pPr lvl="0"/>
            <a:r>
              <a:rPr lang="en-US"/>
              <a:t>Text Here</a:t>
            </a:r>
          </a:p>
        </p:txBody>
      </p:sp>
      <p:sp>
        <p:nvSpPr>
          <p:cNvPr id="3" name="Date Placeholder 1">
            <a:extLst>
              <a:ext uri="{FF2B5EF4-FFF2-40B4-BE49-F238E27FC236}">
                <a16:creationId xmlns:a16="http://schemas.microsoft.com/office/drawing/2014/main" id="{EF4922AC-4571-E9DD-8A28-ED1BD0EC8563}"/>
              </a:ext>
            </a:extLst>
          </p:cNvPr>
          <p:cNvSpPr>
            <a:spLocks noGrp="1"/>
          </p:cNvSpPr>
          <p:nvPr>
            <p:ph type="dt" sz="half" idx="10"/>
          </p:nvPr>
        </p:nvSpPr>
        <p:spPr>
          <a:xfrm>
            <a:off x="9588909" y="6422539"/>
            <a:ext cx="2372360" cy="228600"/>
          </a:xfrm>
          <a:prstGeom prst="rect">
            <a:avLst/>
          </a:prstGeom>
        </p:spPr>
        <p:txBody>
          <a:bodyPr anchor="ctr"/>
          <a:lstStyle>
            <a:lvl1pPr algn="r">
              <a:defRPr sz="1200">
                <a:solidFill>
                  <a:srgbClr val="FDFAFF"/>
                </a:solidFill>
                <a:latin typeface="+mn-lt"/>
              </a:defRPr>
            </a:lvl1pPr>
          </a:lstStyle>
          <a:p>
            <a:r>
              <a:rPr lang="en-GB"/>
              <a:t>© Xoserve </a:t>
            </a:r>
            <a:r>
              <a:rPr lang="en-US"/>
              <a:t>June 2025</a:t>
            </a:r>
          </a:p>
        </p:txBody>
      </p:sp>
    </p:spTree>
    <p:extLst>
      <p:ext uri="{BB962C8B-B14F-4D97-AF65-F5344CB8AC3E}">
        <p14:creationId xmlns:p14="http://schemas.microsoft.com/office/powerpoint/2010/main" val="278317397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Content 2">
    <p:spTree>
      <p:nvGrpSpPr>
        <p:cNvPr id="1" name=""/>
        <p:cNvGrpSpPr/>
        <p:nvPr/>
      </p:nvGrpSpPr>
      <p:grpSpPr>
        <a:xfrm>
          <a:off x="0" y="0"/>
          <a:ext cx="0" cy="0"/>
          <a:chOff x="0" y="0"/>
          <a:chExt cx="0" cy="0"/>
        </a:xfrm>
      </p:grpSpPr>
      <p:pic>
        <p:nvPicPr>
          <p:cNvPr id="6" name="Picture 5" descr="A white background with a rainbow of colors&#10;&#10;AI-generated content may be incorrect.">
            <a:extLst>
              <a:ext uri="{FF2B5EF4-FFF2-40B4-BE49-F238E27FC236}">
                <a16:creationId xmlns:a16="http://schemas.microsoft.com/office/drawing/2014/main" id="{62042603-96B8-70E2-314D-7D2E8A67A412}"/>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0" y="6230066"/>
            <a:ext cx="12192000" cy="637765"/>
          </a:xfrm>
          <a:prstGeom prst="rect">
            <a:avLst/>
          </a:prstGeom>
        </p:spPr>
      </p:pic>
      <p:sp>
        <p:nvSpPr>
          <p:cNvPr id="2" name="Title 1">
            <a:extLst>
              <a:ext uri="{FF2B5EF4-FFF2-40B4-BE49-F238E27FC236}">
                <a16:creationId xmlns:a16="http://schemas.microsoft.com/office/drawing/2014/main" id="{47631DE3-B82E-C45E-60B9-5A20FB798F43}"/>
              </a:ext>
            </a:extLst>
          </p:cNvPr>
          <p:cNvSpPr>
            <a:spLocks noGrp="1"/>
          </p:cNvSpPr>
          <p:nvPr>
            <p:ph type="title"/>
          </p:nvPr>
        </p:nvSpPr>
        <p:spPr>
          <a:xfrm>
            <a:off x="258226" y="1053297"/>
            <a:ext cx="4543532" cy="2451903"/>
          </a:xfrm>
        </p:spPr>
        <p:txBody>
          <a:bodyPr anchor="t">
            <a:normAutofit/>
          </a:bodyPr>
          <a:lstStyle>
            <a:lvl1pPr>
              <a:defRPr sz="4000"/>
            </a:lvl1pPr>
          </a:lstStyle>
          <a:p>
            <a:r>
              <a:rPr lang="en-GB"/>
              <a:t>Click to edit Master title style</a:t>
            </a:r>
            <a:endParaRPr lang="en-US"/>
          </a:p>
        </p:txBody>
      </p:sp>
      <p:sp>
        <p:nvSpPr>
          <p:cNvPr id="50" name="Freeform: Shape 49">
            <a:extLst>
              <a:ext uri="{FF2B5EF4-FFF2-40B4-BE49-F238E27FC236}">
                <a16:creationId xmlns:a16="http://schemas.microsoft.com/office/drawing/2014/main" id="{E215F7BA-DCDE-512E-FB12-0B367B1FA763}"/>
              </a:ext>
            </a:extLst>
          </p:cNvPr>
          <p:cNvSpPr/>
          <p:nvPr userDrawn="1"/>
        </p:nvSpPr>
        <p:spPr>
          <a:xfrm>
            <a:off x="0" y="4540642"/>
            <a:ext cx="5623560" cy="1388779"/>
          </a:xfrm>
          <a:custGeom>
            <a:avLst/>
            <a:gdLst>
              <a:gd name="connsiteX0" fmla="*/ 0 w 5623560"/>
              <a:gd name="connsiteY0" fmla="*/ 0 h 1388779"/>
              <a:gd name="connsiteX1" fmla="*/ 5465211 w 5623560"/>
              <a:gd name="connsiteY1" fmla="*/ 0 h 1388779"/>
              <a:gd name="connsiteX2" fmla="*/ 5623560 w 5623560"/>
              <a:gd name="connsiteY2" fmla="*/ 158349 h 1388779"/>
              <a:gd name="connsiteX3" fmla="*/ 5623560 w 5623560"/>
              <a:gd name="connsiteY3" fmla="*/ 1230430 h 1388779"/>
              <a:gd name="connsiteX4" fmla="*/ 5465211 w 5623560"/>
              <a:gd name="connsiteY4" fmla="*/ 1388779 h 1388779"/>
              <a:gd name="connsiteX5" fmla="*/ 0 w 5623560"/>
              <a:gd name="connsiteY5" fmla="*/ 1388779 h 13887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623560" h="1388779">
                <a:moveTo>
                  <a:pt x="0" y="0"/>
                </a:moveTo>
                <a:lnTo>
                  <a:pt x="5465211" y="0"/>
                </a:lnTo>
                <a:cubicBezTo>
                  <a:pt x="5552665" y="0"/>
                  <a:pt x="5623560" y="70895"/>
                  <a:pt x="5623560" y="158349"/>
                </a:cubicBezTo>
                <a:lnTo>
                  <a:pt x="5623560" y="1230430"/>
                </a:lnTo>
                <a:cubicBezTo>
                  <a:pt x="5623560" y="1317884"/>
                  <a:pt x="5552665" y="1388779"/>
                  <a:pt x="5465211" y="1388779"/>
                </a:cubicBezTo>
                <a:lnTo>
                  <a:pt x="0" y="1388779"/>
                </a:lnTo>
                <a:close/>
              </a:path>
            </a:pathLst>
          </a:custGeom>
          <a:solidFill>
            <a:srgbClr val="222233"/>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9" name="Text Placeholder 2">
            <a:extLst>
              <a:ext uri="{FF2B5EF4-FFF2-40B4-BE49-F238E27FC236}">
                <a16:creationId xmlns:a16="http://schemas.microsoft.com/office/drawing/2014/main" id="{B234DA16-58F2-3AD8-B6B9-CB6A9062E27D}"/>
              </a:ext>
            </a:extLst>
          </p:cNvPr>
          <p:cNvSpPr>
            <a:spLocks noGrp="1"/>
          </p:cNvSpPr>
          <p:nvPr>
            <p:ph type="body" idx="1" hasCustomPrompt="1"/>
          </p:nvPr>
        </p:nvSpPr>
        <p:spPr>
          <a:xfrm>
            <a:off x="258226" y="3681199"/>
            <a:ext cx="4528291" cy="558799"/>
          </a:xfrm>
        </p:spPr>
        <p:txBody>
          <a:bodyPr anchor="ctr"/>
          <a:lstStyle>
            <a:lvl1pPr marL="0" indent="0">
              <a:lnSpc>
                <a:spcPct val="100000"/>
              </a:lnSpc>
              <a:spcBef>
                <a:spcPts val="0"/>
              </a:spcBef>
              <a:buNone/>
              <a:defRPr sz="2400" b="1">
                <a:solidFill>
                  <a:srgbClr val="6680FF"/>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GB"/>
              <a:t>Click to add Sub Headline</a:t>
            </a:r>
          </a:p>
        </p:txBody>
      </p:sp>
      <p:sp>
        <p:nvSpPr>
          <p:cNvPr id="40" name="Text Placeholder 29">
            <a:extLst>
              <a:ext uri="{FF2B5EF4-FFF2-40B4-BE49-F238E27FC236}">
                <a16:creationId xmlns:a16="http://schemas.microsoft.com/office/drawing/2014/main" id="{2A8EDB84-0A65-30B6-7233-C1800238786B}"/>
              </a:ext>
            </a:extLst>
          </p:cNvPr>
          <p:cNvSpPr>
            <a:spLocks noGrp="1"/>
          </p:cNvSpPr>
          <p:nvPr>
            <p:ph type="body" sz="quarter" idx="14" hasCustomPrompt="1"/>
          </p:nvPr>
        </p:nvSpPr>
        <p:spPr>
          <a:xfrm>
            <a:off x="5913121" y="1899920"/>
            <a:ext cx="5939656" cy="4029502"/>
          </a:xfrm>
        </p:spPr>
        <p:txBody>
          <a:bodyPr anchor="t">
            <a:normAutofit/>
          </a:bodyPr>
          <a:lstStyle>
            <a:lvl1pPr>
              <a:lnSpc>
                <a:spcPct val="100000"/>
              </a:lnSpc>
              <a:spcBef>
                <a:spcPts val="0"/>
              </a:spcBef>
              <a:defRPr sz="1600" b="0">
                <a:solidFill>
                  <a:srgbClr val="212232"/>
                </a:solidFill>
                <a:latin typeface="+mn-lt"/>
              </a:defRPr>
            </a:lvl1pPr>
          </a:lstStyle>
          <a:p>
            <a:pPr lvl="0"/>
            <a:r>
              <a:rPr lang="en-US"/>
              <a:t>Text Here</a:t>
            </a:r>
          </a:p>
        </p:txBody>
      </p:sp>
      <p:sp>
        <p:nvSpPr>
          <p:cNvPr id="42" name="Text Placeholder 29">
            <a:extLst>
              <a:ext uri="{FF2B5EF4-FFF2-40B4-BE49-F238E27FC236}">
                <a16:creationId xmlns:a16="http://schemas.microsoft.com/office/drawing/2014/main" id="{3928B5D3-60BF-C0B1-9039-43929A878510}"/>
              </a:ext>
            </a:extLst>
          </p:cNvPr>
          <p:cNvSpPr>
            <a:spLocks noGrp="1"/>
          </p:cNvSpPr>
          <p:nvPr>
            <p:ph type="body" sz="quarter" idx="15" hasCustomPrompt="1"/>
          </p:nvPr>
        </p:nvSpPr>
        <p:spPr>
          <a:xfrm>
            <a:off x="5913121" y="1053297"/>
            <a:ext cx="5939656" cy="743533"/>
          </a:xfrm>
        </p:spPr>
        <p:txBody>
          <a:bodyPr anchor="ctr">
            <a:normAutofit/>
          </a:bodyPr>
          <a:lstStyle>
            <a:lvl1pPr>
              <a:lnSpc>
                <a:spcPct val="100000"/>
              </a:lnSpc>
              <a:spcBef>
                <a:spcPts val="0"/>
              </a:spcBef>
              <a:defRPr sz="2000" b="1">
                <a:solidFill>
                  <a:srgbClr val="212232"/>
                </a:solidFill>
                <a:latin typeface="+mn-lt"/>
              </a:defRPr>
            </a:lvl1pPr>
          </a:lstStyle>
          <a:p>
            <a:pPr lvl="0"/>
            <a:r>
              <a:rPr lang="en-US"/>
              <a:t>Text Here</a:t>
            </a:r>
          </a:p>
        </p:txBody>
      </p:sp>
      <p:sp>
        <p:nvSpPr>
          <p:cNvPr id="43" name="Text Placeholder 29">
            <a:extLst>
              <a:ext uri="{FF2B5EF4-FFF2-40B4-BE49-F238E27FC236}">
                <a16:creationId xmlns:a16="http://schemas.microsoft.com/office/drawing/2014/main" id="{7FDF6099-D93A-D097-8DAE-9961141DD3F0}"/>
              </a:ext>
            </a:extLst>
          </p:cNvPr>
          <p:cNvSpPr>
            <a:spLocks noGrp="1"/>
          </p:cNvSpPr>
          <p:nvPr>
            <p:ph type="body" sz="quarter" idx="16" hasCustomPrompt="1"/>
          </p:nvPr>
        </p:nvSpPr>
        <p:spPr>
          <a:xfrm>
            <a:off x="308258" y="5173980"/>
            <a:ext cx="4355452" cy="546100"/>
          </a:xfrm>
        </p:spPr>
        <p:txBody>
          <a:bodyPr anchor="ctr">
            <a:normAutofit/>
          </a:bodyPr>
          <a:lstStyle>
            <a:lvl1pPr>
              <a:lnSpc>
                <a:spcPct val="100000"/>
              </a:lnSpc>
              <a:spcBef>
                <a:spcPts val="0"/>
              </a:spcBef>
              <a:defRPr sz="1600" b="0">
                <a:solidFill>
                  <a:schemeClr val="bg1"/>
                </a:solidFill>
                <a:latin typeface="+mn-lt"/>
              </a:defRPr>
            </a:lvl1pPr>
          </a:lstStyle>
          <a:p>
            <a:pPr lvl="0"/>
            <a:r>
              <a:rPr lang="en-US"/>
              <a:t>Text Here</a:t>
            </a:r>
          </a:p>
        </p:txBody>
      </p:sp>
      <p:grpSp>
        <p:nvGrpSpPr>
          <p:cNvPr id="48" name="Group 47">
            <a:extLst>
              <a:ext uri="{FF2B5EF4-FFF2-40B4-BE49-F238E27FC236}">
                <a16:creationId xmlns:a16="http://schemas.microsoft.com/office/drawing/2014/main" id="{FAD302F1-DC8F-D911-D2FE-D5CA0634AE7A}"/>
              </a:ext>
            </a:extLst>
          </p:cNvPr>
          <p:cNvGrpSpPr/>
          <p:nvPr userDrawn="1"/>
        </p:nvGrpSpPr>
        <p:grpSpPr>
          <a:xfrm>
            <a:off x="385691" y="4695411"/>
            <a:ext cx="630378" cy="385916"/>
            <a:chOff x="-1469509" y="1831898"/>
            <a:chExt cx="499872" cy="306020"/>
          </a:xfrm>
          <a:solidFill>
            <a:srgbClr val="EE45AC"/>
          </a:solidFill>
        </p:grpSpPr>
        <p:sp>
          <p:nvSpPr>
            <p:cNvPr id="47" name="Freeform: Shape 46">
              <a:extLst>
                <a:ext uri="{FF2B5EF4-FFF2-40B4-BE49-F238E27FC236}">
                  <a16:creationId xmlns:a16="http://schemas.microsoft.com/office/drawing/2014/main" id="{D61E9358-6790-1CCB-F439-E49CA6DA233D}"/>
                </a:ext>
              </a:extLst>
            </p:cNvPr>
            <p:cNvSpPr/>
            <p:nvPr userDrawn="1"/>
          </p:nvSpPr>
          <p:spPr>
            <a:xfrm>
              <a:off x="-1469509" y="1831898"/>
              <a:ext cx="230429" cy="306020"/>
            </a:xfrm>
            <a:custGeom>
              <a:avLst/>
              <a:gdLst/>
              <a:ahLst/>
              <a:cxnLst/>
              <a:rect l="l" t="t" r="r" b="b"/>
              <a:pathLst>
                <a:path w="230429" h="306020">
                  <a:moveTo>
                    <a:pt x="157277" y="0"/>
                  </a:moveTo>
                  <a:cubicBezTo>
                    <a:pt x="166218" y="0"/>
                    <a:pt x="175768" y="3658"/>
                    <a:pt x="185928" y="10973"/>
                  </a:cubicBezTo>
                  <a:cubicBezTo>
                    <a:pt x="196088" y="18288"/>
                    <a:pt x="201168" y="30887"/>
                    <a:pt x="201168" y="48768"/>
                  </a:cubicBezTo>
                  <a:cubicBezTo>
                    <a:pt x="201168" y="66650"/>
                    <a:pt x="195275" y="77623"/>
                    <a:pt x="183490" y="81687"/>
                  </a:cubicBezTo>
                  <a:cubicBezTo>
                    <a:pt x="171704" y="85751"/>
                    <a:pt x="161747" y="89815"/>
                    <a:pt x="153619" y="93879"/>
                  </a:cubicBezTo>
                  <a:cubicBezTo>
                    <a:pt x="143053" y="99569"/>
                    <a:pt x="134722" y="106274"/>
                    <a:pt x="128626" y="113996"/>
                  </a:cubicBezTo>
                  <a:cubicBezTo>
                    <a:pt x="122530" y="121717"/>
                    <a:pt x="119482" y="131268"/>
                    <a:pt x="119482" y="142647"/>
                  </a:cubicBezTo>
                  <a:cubicBezTo>
                    <a:pt x="119482" y="150775"/>
                    <a:pt x="123749" y="158496"/>
                    <a:pt x="132283" y="165812"/>
                  </a:cubicBezTo>
                  <a:cubicBezTo>
                    <a:pt x="140818" y="173127"/>
                    <a:pt x="151994" y="176785"/>
                    <a:pt x="165811" y="176785"/>
                  </a:cubicBezTo>
                  <a:cubicBezTo>
                    <a:pt x="170688" y="176785"/>
                    <a:pt x="176378" y="176175"/>
                    <a:pt x="182880" y="174956"/>
                  </a:cubicBezTo>
                  <a:cubicBezTo>
                    <a:pt x="189382" y="173737"/>
                    <a:pt x="195072" y="171501"/>
                    <a:pt x="199949" y="168250"/>
                  </a:cubicBezTo>
                  <a:cubicBezTo>
                    <a:pt x="208890" y="171501"/>
                    <a:pt x="216205" y="176378"/>
                    <a:pt x="221894" y="182881"/>
                  </a:cubicBezTo>
                  <a:cubicBezTo>
                    <a:pt x="227584" y="189383"/>
                    <a:pt x="230429" y="199543"/>
                    <a:pt x="230429" y="213360"/>
                  </a:cubicBezTo>
                  <a:cubicBezTo>
                    <a:pt x="230429" y="238557"/>
                    <a:pt x="218846" y="260300"/>
                    <a:pt x="195682" y="278588"/>
                  </a:cubicBezTo>
                  <a:cubicBezTo>
                    <a:pt x="172517" y="296876"/>
                    <a:pt x="145491" y="306020"/>
                    <a:pt x="114605" y="306020"/>
                  </a:cubicBezTo>
                  <a:cubicBezTo>
                    <a:pt x="79654" y="306020"/>
                    <a:pt x="51816" y="294234"/>
                    <a:pt x="31090" y="270663"/>
                  </a:cubicBezTo>
                  <a:cubicBezTo>
                    <a:pt x="10363" y="247092"/>
                    <a:pt x="0" y="215799"/>
                    <a:pt x="0" y="176785"/>
                  </a:cubicBezTo>
                  <a:cubicBezTo>
                    <a:pt x="0" y="149149"/>
                    <a:pt x="7518" y="121920"/>
                    <a:pt x="22555" y="95098"/>
                  </a:cubicBezTo>
                  <a:cubicBezTo>
                    <a:pt x="37592" y="68276"/>
                    <a:pt x="57099" y="45720"/>
                    <a:pt x="81077" y="27433"/>
                  </a:cubicBezTo>
                  <a:cubicBezTo>
                    <a:pt x="105054" y="9144"/>
                    <a:pt x="130454" y="0"/>
                    <a:pt x="157277" y="0"/>
                  </a:cubicBezTo>
                  <a:close/>
                </a:path>
              </a:pathLst>
            </a:custGeom>
            <a:grp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IN"/>
            </a:p>
          </p:txBody>
        </p:sp>
        <p:sp>
          <p:nvSpPr>
            <p:cNvPr id="46" name="Freeform: Shape 45">
              <a:extLst>
                <a:ext uri="{FF2B5EF4-FFF2-40B4-BE49-F238E27FC236}">
                  <a16:creationId xmlns:a16="http://schemas.microsoft.com/office/drawing/2014/main" id="{780A54CD-4CFF-68F0-2C39-DC4118869751}"/>
                </a:ext>
              </a:extLst>
            </p:cNvPr>
            <p:cNvSpPr/>
            <p:nvPr userDrawn="1"/>
          </p:nvSpPr>
          <p:spPr>
            <a:xfrm>
              <a:off x="-1200066" y="1831898"/>
              <a:ext cx="230429" cy="306020"/>
            </a:xfrm>
            <a:custGeom>
              <a:avLst/>
              <a:gdLst/>
              <a:ahLst/>
              <a:cxnLst/>
              <a:rect l="l" t="t" r="r" b="b"/>
              <a:pathLst>
                <a:path w="230429" h="306020">
                  <a:moveTo>
                    <a:pt x="157277" y="0"/>
                  </a:moveTo>
                  <a:cubicBezTo>
                    <a:pt x="166218" y="0"/>
                    <a:pt x="175768" y="3658"/>
                    <a:pt x="185928" y="10973"/>
                  </a:cubicBezTo>
                  <a:cubicBezTo>
                    <a:pt x="196088" y="18288"/>
                    <a:pt x="201168" y="30887"/>
                    <a:pt x="201168" y="48768"/>
                  </a:cubicBezTo>
                  <a:cubicBezTo>
                    <a:pt x="201168" y="66650"/>
                    <a:pt x="195275" y="77623"/>
                    <a:pt x="183490" y="81687"/>
                  </a:cubicBezTo>
                  <a:cubicBezTo>
                    <a:pt x="171704" y="85751"/>
                    <a:pt x="161747" y="89815"/>
                    <a:pt x="153619" y="93879"/>
                  </a:cubicBezTo>
                  <a:cubicBezTo>
                    <a:pt x="143053" y="99569"/>
                    <a:pt x="134722" y="106274"/>
                    <a:pt x="128626" y="113996"/>
                  </a:cubicBezTo>
                  <a:cubicBezTo>
                    <a:pt x="122530" y="121717"/>
                    <a:pt x="119482" y="131268"/>
                    <a:pt x="119482" y="142647"/>
                  </a:cubicBezTo>
                  <a:cubicBezTo>
                    <a:pt x="119482" y="150775"/>
                    <a:pt x="123749" y="158496"/>
                    <a:pt x="132283" y="165812"/>
                  </a:cubicBezTo>
                  <a:cubicBezTo>
                    <a:pt x="140818" y="173127"/>
                    <a:pt x="151994" y="176785"/>
                    <a:pt x="165811" y="176785"/>
                  </a:cubicBezTo>
                  <a:cubicBezTo>
                    <a:pt x="170688" y="176785"/>
                    <a:pt x="176378" y="176175"/>
                    <a:pt x="182880" y="174956"/>
                  </a:cubicBezTo>
                  <a:cubicBezTo>
                    <a:pt x="189383" y="173737"/>
                    <a:pt x="195072" y="171501"/>
                    <a:pt x="199949" y="168250"/>
                  </a:cubicBezTo>
                  <a:cubicBezTo>
                    <a:pt x="208890" y="171501"/>
                    <a:pt x="216205" y="176378"/>
                    <a:pt x="221895" y="182881"/>
                  </a:cubicBezTo>
                  <a:cubicBezTo>
                    <a:pt x="227584" y="189383"/>
                    <a:pt x="230429" y="199543"/>
                    <a:pt x="230429" y="213360"/>
                  </a:cubicBezTo>
                  <a:cubicBezTo>
                    <a:pt x="230429" y="238557"/>
                    <a:pt x="218847" y="260300"/>
                    <a:pt x="195682" y="278588"/>
                  </a:cubicBezTo>
                  <a:cubicBezTo>
                    <a:pt x="172517" y="296876"/>
                    <a:pt x="145491" y="306020"/>
                    <a:pt x="114605" y="306020"/>
                  </a:cubicBezTo>
                  <a:cubicBezTo>
                    <a:pt x="79655" y="306020"/>
                    <a:pt x="51816" y="294234"/>
                    <a:pt x="31090" y="270663"/>
                  </a:cubicBezTo>
                  <a:cubicBezTo>
                    <a:pt x="10363" y="247092"/>
                    <a:pt x="0" y="215799"/>
                    <a:pt x="0" y="176785"/>
                  </a:cubicBezTo>
                  <a:cubicBezTo>
                    <a:pt x="0" y="149149"/>
                    <a:pt x="7519" y="121920"/>
                    <a:pt x="22555" y="95098"/>
                  </a:cubicBezTo>
                  <a:cubicBezTo>
                    <a:pt x="37592" y="68276"/>
                    <a:pt x="57099" y="45720"/>
                    <a:pt x="81077" y="27433"/>
                  </a:cubicBezTo>
                  <a:cubicBezTo>
                    <a:pt x="105054" y="9144"/>
                    <a:pt x="130455" y="0"/>
                    <a:pt x="157277" y="0"/>
                  </a:cubicBezTo>
                  <a:close/>
                </a:path>
              </a:pathLst>
            </a:custGeom>
            <a:grp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IN"/>
            </a:p>
          </p:txBody>
        </p:sp>
      </p:grpSp>
      <p:pic>
        <p:nvPicPr>
          <p:cNvPr id="4" name="Picture 3" descr="A black and blue symbol&#10;&#10;AI-generated content may be incorrect.">
            <a:extLst>
              <a:ext uri="{FF2B5EF4-FFF2-40B4-BE49-F238E27FC236}">
                <a16:creationId xmlns:a16="http://schemas.microsoft.com/office/drawing/2014/main" id="{6704EA80-12DB-7EE9-4EBD-3BF312B4C005}"/>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371789" y="439420"/>
            <a:ext cx="553782" cy="489174"/>
          </a:xfrm>
          <a:prstGeom prst="rect">
            <a:avLst/>
          </a:prstGeom>
        </p:spPr>
      </p:pic>
      <p:sp>
        <p:nvSpPr>
          <p:cNvPr id="3" name="Date Placeholder 1">
            <a:extLst>
              <a:ext uri="{FF2B5EF4-FFF2-40B4-BE49-F238E27FC236}">
                <a16:creationId xmlns:a16="http://schemas.microsoft.com/office/drawing/2014/main" id="{5272871E-EF01-77B0-5ED8-59A5BCDA1F1B}"/>
              </a:ext>
            </a:extLst>
          </p:cNvPr>
          <p:cNvSpPr>
            <a:spLocks noGrp="1"/>
          </p:cNvSpPr>
          <p:nvPr>
            <p:ph type="dt" sz="half" idx="10"/>
          </p:nvPr>
        </p:nvSpPr>
        <p:spPr>
          <a:xfrm>
            <a:off x="9588909" y="6422539"/>
            <a:ext cx="2372360" cy="228600"/>
          </a:xfrm>
          <a:prstGeom prst="rect">
            <a:avLst/>
          </a:prstGeom>
        </p:spPr>
        <p:txBody>
          <a:bodyPr anchor="ctr"/>
          <a:lstStyle>
            <a:lvl1pPr algn="r">
              <a:defRPr sz="1200">
                <a:solidFill>
                  <a:srgbClr val="FDFAFF"/>
                </a:solidFill>
                <a:latin typeface="+mn-lt"/>
              </a:defRPr>
            </a:lvl1pPr>
          </a:lstStyle>
          <a:p>
            <a:r>
              <a:rPr lang="en-GB"/>
              <a:t>© Xoserve </a:t>
            </a:r>
            <a:r>
              <a:rPr lang="en-US"/>
              <a:t>June 2025</a:t>
            </a:r>
          </a:p>
        </p:txBody>
      </p:sp>
    </p:spTree>
    <p:extLst>
      <p:ext uri="{BB962C8B-B14F-4D97-AF65-F5344CB8AC3E}">
        <p14:creationId xmlns:p14="http://schemas.microsoft.com/office/powerpoint/2010/main" val="1832338013"/>
      </p:ext>
    </p:extLst>
  </p:cSld>
  <p:clrMapOvr>
    <a:masterClrMapping/>
  </p:clrMapOvr>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slideLayout" Target="../slideLayouts/slideLayout39.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42" Type="http://schemas.openxmlformats.org/officeDocument/2006/relationships/slideLayout" Target="../slideLayouts/slideLayout42.xml"/><Relationship Id="rId47" Type="http://schemas.openxmlformats.org/officeDocument/2006/relationships/theme" Target="../theme/theme1.xml"/><Relationship Id="rId7" Type="http://schemas.openxmlformats.org/officeDocument/2006/relationships/slideLayout" Target="../slideLayouts/slideLayout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45" Type="http://schemas.openxmlformats.org/officeDocument/2006/relationships/slideLayout" Target="../slideLayouts/slideLayout45.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4" Type="http://schemas.openxmlformats.org/officeDocument/2006/relationships/slideLayout" Target="../slideLayouts/slideLayout44.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43" Type="http://schemas.openxmlformats.org/officeDocument/2006/relationships/slideLayout" Target="../slideLayouts/slideLayout43.xml"/><Relationship Id="rId8" Type="http://schemas.openxmlformats.org/officeDocument/2006/relationships/slideLayout" Target="../slideLayouts/slideLayout8.xml"/><Relationship Id="rId3" Type="http://schemas.openxmlformats.org/officeDocument/2006/relationships/slideLayout" Target="../slideLayouts/slideLayout3.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46" Type="http://schemas.openxmlformats.org/officeDocument/2006/relationships/slideLayout" Target="../slideLayouts/slideLayout46.xml"/><Relationship Id="rId20" Type="http://schemas.openxmlformats.org/officeDocument/2006/relationships/slideLayout" Target="../slideLayouts/slideLayout20.xml"/><Relationship Id="rId41" Type="http://schemas.openxmlformats.org/officeDocument/2006/relationships/slideLayout" Target="../slideLayouts/slideLayout4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E66AFB9B-94F7-3F05-8D1D-222CD7626869}"/>
              </a:ext>
            </a:extLst>
          </p:cNvPr>
          <p:cNvSpPr>
            <a:spLocks noGrp="1"/>
          </p:cNvSpPr>
          <p:nvPr>
            <p:ph type="title"/>
          </p:nvPr>
        </p:nvSpPr>
        <p:spPr>
          <a:xfrm>
            <a:off x="838200" y="365125"/>
            <a:ext cx="10515600" cy="637765"/>
          </a:xfrm>
          <a:prstGeom prst="rect">
            <a:avLst/>
          </a:prstGeom>
        </p:spPr>
        <p:txBody>
          <a:bodyPr vert="horz" lIns="91440" tIns="45720" rIns="91440" bIns="45720" rtlCol="0" anchor="ctr">
            <a:normAutofit/>
          </a:bodyPr>
          <a:lstStyle/>
          <a:p>
            <a:r>
              <a:rPr lang="en-GB"/>
              <a:t>Click to edit Master title style</a:t>
            </a:r>
            <a:endParaRPr lang="en-US"/>
          </a:p>
        </p:txBody>
      </p:sp>
      <p:sp>
        <p:nvSpPr>
          <p:cNvPr id="3" name="Text Placeholder 2">
            <a:extLst>
              <a:ext uri="{FF2B5EF4-FFF2-40B4-BE49-F238E27FC236}">
                <a16:creationId xmlns:a16="http://schemas.microsoft.com/office/drawing/2014/main" id="{79CB8F2A-37D9-3A76-6EDE-23DBCCB55678}"/>
              </a:ext>
            </a:extLst>
          </p:cNvPr>
          <p:cNvSpPr>
            <a:spLocks noGrp="1"/>
          </p:cNvSpPr>
          <p:nvPr>
            <p:ph type="body" idx="1"/>
          </p:nvPr>
        </p:nvSpPr>
        <p:spPr>
          <a:xfrm>
            <a:off x="838200" y="1170039"/>
            <a:ext cx="10515600" cy="5006924"/>
          </a:xfrm>
          <a:prstGeom prst="rect">
            <a:avLst/>
          </a:prstGeom>
        </p:spPr>
        <p:txBody>
          <a:bodyPr vert="horz" lIns="91440" tIns="45720" rIns="91440" bIns="45720" rtlCol="0">
            <a:normAutofit/>
          </a:bodyPr>
          <a:lstStyle/>
          <a:p>
            <a:pPr lvl="0"/>
            <a:r>
              <a:rPr lang="en-GB"/>
              <a:t>Click to edit Master text styles</a:t>
            </a:r>
          </a:p>
        </p:txBody>
      </p:sp>
      <p:sp>
        <p:nvSpPr>
          <p:cNvPr id="5" name="Footer Placeholder 4">
            <a:extLst>
              <a:ext uri="{FF2B5EF4-FFF2-40B4-BE49-F238E27FC236}">
                <a16:creationId xmlns:a16="http://schemas.microsoft.com/office/drawing/2014/main" id="{75B1F1C0-8933-A7D5-EC19-2826EA0C5D98}"/>
              </a:ext>
            </a:extLst>
          </p:cNvPr>
          <p:cNvSpPr>
            <a:spLocks noGrp="1"/>
          </p:cNvSpPr>
          <p:nvPr>
            <p:ph type="ftr" sz="quarter" idx="3"/>
          </p:nvPr>
        </p:nvSpPr>
        <p:spPr>
          <a:xfrm>
            <a:off x="4038600" y="6492875"/>
            <a:ext cx="4114800" cy="228600"/>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US"/>
          </a:p>
        </p:txBody>
      </p:sp>
      <p:sp>
        <p:nvSpPr>
          <p:cNvPr id="6" name="Slide Number Placeholder 5">
            <a:extLst>
              <a:ext uri="{FF2B5EF4-FFF2-40B4-BE49-F238E27FC236}">
                <a16:creationId xmlns:a16="http://schemas.microsoft.com/office/drawing/2014/main" id="{B50D4B6F-AF10-6060-9222-6121122749A7}"/>
              </a:ext>
            </a:extLst>
          </p:cNvPr>
          <p:cNvSpPr>
            <a:spLocks noGrp="1"/>
          </p:cNvSpPr>
          <p:nvPr>
            <p:ph type="sldNum" sz="quarter" idx="4"/>
          </p:nvPr>
        </p:nvSpPr>
        <p:spPr>
          <a:xfrm>
            <a:off x="10992464" y="6492875"/>
            <a:ext cx="983225" cy="228600"/>
          </a:xfrm>
          <a:prstGeom prst="rect">
            <a:avLst/>
          </a:prstGeom>
        </p:spPr>
        <p:txBody>
          <a:bodyPr vert="horz" lIns="91440" tIns="45720" rIns="91440" bIns="45720" rtlCol="0" anchor="ctr"/>
          <a:lstStyle>
            <a:lvl1pPr algn="r">
              <a:defRPr sz="1200">
                <a:solidFill>
                  <a:schemeClr val="tx1">
                    <a:tint val="82000"/>
                  </a:schemeClr>
                </a:solidFill>
              </a:defRPr>
            </a:lvl1pPr>
          </a:lstStyle>
          <a:p>
            <a:fld id="{49E4B518-46CA-334E-8F36-AEA2CE8D45C4}" type="slidenum">
              <a:rPr lang="en-US" smtClean="0"/>
              <a:t>‹#›</a:t>
            </a:fld>
            <a:endParaRPr lang="en-US"/>
          </a:p>
        </p:txBody>
      </p:sp>
    </p:spTree>
    <p:extLst>
      <p:ext uri="{BB962C8B-B14F-4D97-AF65-F5344CB8AC3E}">
        <p14:creationId xmlns:p14="http://schemas.microsoft.com/office/powerpoint/2010/main" val="1805625113"/>
      </p:ext>
    </p:extLst>
  </p:cSld>
  <p:clrMap bg1="lt1" tx1="dk1" bg2="lt2" tx2="dk2" accent1="accent1" accent2="accent2" accent3="accent3" accent4="accent4" accent5="accent5" accent6="accent6" hlink="hlink" folHlink="folHlink"/>
  <p:sldLayoutIdLst>
    <p:sldLayoutId id="2147483649" r:id="rId1"/>
    <p:sldLayoutId id="2147483695" r:id="rId2"/>
    <p:sldLayoutId id="2147483656" r:id="rId3"/>
    <p:sldLayoutId id="2147483657" r:id="rId4"/>
    <p:sldLayoutId id="2147483658" r:id="rId5"/>
    <p:sldLayoutId id="2147483659" r:id="rId6"/>
    <p:sldLayoutId id="2147483651" r:id="rId7"/>
    <p:sldLayoutId id="2147483654" r:id="rId8"/>
    <p:sldLayoutId id="2147483660" r:id="rId9"/>
    <p:sldLayoutId id="2147483661" r:id="rId10"/>
    <p:sldLayoutId id="2147483662" r:id="rId11"/>
    <p:sldLayoutId id="2147483663" r:id="rId12"/>
    <p:sldLayoutId id="2147483677" r:id="rId13"/>
    <p:sldLayoutId id="2147483676" r:id="rId14"/>
    <p:sldLayoutId id="2147483694" r:id="rId15"/>
    <p:sldLayoutId id="2147483665" r:id="rId16"/>
    <p:sldLayoutId id="2147483664" r:id="rId17"/>
    <p:sldLayoutId id="2147483666" r:id="rId18"/>
    <p:sldLayoutId id="2147483670" r:id="rId19"/>
    <p:sldLayoutId id="2147483696" r:id="rId20"/>
    <p:sldLayoutId id="2147483671" r:id="rId21"/>
    <p:sldLayoutId id="2147483672" r:id="rId22"/>
    <p:sldLayoutId id="2147483701" r:id="rId23"/>
    <p:sldLayoutId id="2147483700" r:id="rId24"/>
    <p:sldLayoutId id="2147483668" r:id="rId25"/>
    <p:sldLayoutId id="2147483669" r:id="rId26"/>
    <p:sldLayoutId id="2147483673" r:id="rId27"/>
    <p:sldLayoutId id="2147483703" r:id="rId28"/>
    <p:sldLayoutId id="2147483674" r:id="rId29"/>
    <p:sldLayoutId id="2147483702" r:id="rId30"/>
    <p:sldLayoutId id="2147483678" r:id="rId31"/>
    <p:sldLayoutId id="2147483679" r:id="rId32"/>
    <p:sldLayoutId id="2147483680" r:id="rId33"/>
    <p:sldLayoutId id="2147483681" r:id="rId34"/>
    <p:sldLayoutId id="2147483682" r:id="rId35"/>
    <p:sldLayoutId id="2147483683" r:id="rId36"/>
    <p:sldLayoutId id="2147483684" r:id="rId37"/>
    <p:sldLayoutId id="2147483685" r:id="rId38"/>
    <p:sldLayoutId id="2147483686" r:id="rId39"/>
    <p:sldLayoutId id="2147483687" r:id="rId40"/>
    <p:sldLayoutId id="2147483688" r:id="rId41"/>
    <p:sldLayoutId id="2147483689" r:id="rId42"/>
    <p:sldLayoutId id="2147483690" r:id="rId43"/>
    <p:sldLayoutId id="2147483691" r:id="rId44"/>
    <p:sldLayoutId id="2147483692" r:id="rId45"/>
    <p:sldLayoutId id="2147483693" r:id="rId46"/>
  </p:sldLayoutIdLst>
  <p:hf sldNum="0" hdr="0" ftr="0"/>
  <p:txStyles>
    <p:titleStyle>
      <a:lvl1pPr algn="l" defTabSz="914400" rtl="0" eaLnBrk="1" latinLnBrk="0" hangingPunct="1">
        <a:lnSpc>
          <a:spcPct val="90000"/>
        </a:lnSpc>
        <a:spcBef>
          <a:spcPct val="0"/>
        </a:spcBef>
        <a:buNone/>
        <a:defRPr sz="4000" kern="1200">
          <a:solidFill>
            <a:schemeClr val="tx1"/>
          </a:solidFill>
          <a:latin typeface="+mj-lt"/>
          <a:ea typeface="+mj-ea"/>
          <a:cs typeface="+mj-cs"/>
        </a:defRPr>
      </a:lvl1pPr>
    </p:titleStyle>
    <p:bodyStyle>
      <a:lvl1pPr marL="0" indent="0" algn="l" defTabSz="914400" rtl="0" eaLnBrk="1" latinLnBrk="0" hangingPunct="1">
        <a:lnSpc>
          <a:spcPct val="90000"/>
        </a:lnSpc>
        <a:spcBef>
          <a:spcPts val="1000"/>
        </a:spcBef>
        <a:buFont typeface="Arial" panose="020B0604020202020204" pitchFamily="34" charset="0"/>
        <a:buNone/>
        <a:defRPr sz="2000" kern="1200">
          <a:solidFill>
            <a:schemeClr val="tx1"/>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3.xml"/><Relationship Id="rId1" Type="http://schemas.openxmlformats.org/officeDocument/2006/relationships/slideLayout" Target="../slideLayouts/slideLayout10.xml"/></Relationships>
</file>

<file path=ppt/slides/_rels/slide11.xml.rels><?xml version="1.0" encoding="UTF-8" standalone="yes"?>
<Relationships xmlns="http://schemas.openxmlformats.org/package/2006/relationships"><Relationship Id="rId3" Type="http://schemas.microsoft.com/office/2018/10/relationships/comments" Target="../comments/modernComment_15C_A944864E.xml"/><Relationship Id="rId2" Type="http://schemas.openxmlformats.org/officeDocument/2006/relationships/notesSlide" Target="../notesSlides/notesSlide4.xml"/><Relationship Id="rId1" Type="http://schemas.openxmlformats.org/officeDocument/2006/relationships/slideLayout" Target="../slideLayouts/slideLayout10.xml"/><Relationship Id="rId4" Type="http://schemas.openxmlformats.org/officeDocument/2006/relationships/hyperlink" Target="https://www.gasgovernance.co.uk/0886" TargetMode="External"/></Relationships>
</file>

<file path=ppt/slides/_rels/slide12.xml.rels><?xml version="1.0" encoding="UTF-8" standalone="yes"?>
<Relationships xmlns="http://schemas.openxmlformats.org/package/2006/relationships"><Relationship Id="rId3" Type="http://schemas.microsoft.com/office/2018/10/relationships/comments" Target="../comments/modernComment_80B_71B651BB.xml"/><Relationship Id="rId2" Type="http://schemas.openxmlformats.org/officeDocument/2006/relationships/notesSlide" Target="../notesSlides/notesSlide5.xml"/><Relationship Id="rId1" Type="http://schemas.openxmlformats.org/officeDocument/2006/relationships/slideLayout" Target="../slideLayouts/slideLayout10.xml"/></Relationships>
</file>

<file path=ppt/slides/_rels/slide13.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6.xml"/><Relationship Id="rId1" Type="http://schemas.openxmlformats.org/officeDocument/2006/relationships/slideLayout" Target="../slideLayouts/slideLayout10.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5.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10.xml"/></Relationships>
</file>

<file path=ppt/slides/_rels/slide16.xml.rels><?xml version="1.0" encoding="UTF-8" standalone="yes"?>
<Relationships xmlns="http://schemas.openxmlformats.org/package/2006/relationships"><Relationship Id="rId2" Type="http://schemas.openxmlformats.org/officeDocument/2006/relationships/image" Target="../media/image22.emf"/><Relationship Id="rId1" Type="http://schemas.openxmlformats.org/officeDocument/2006/relationships/slideLayout" Target="../slideLayouts/slideLayout10.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0.xml"/></Relationships>
</file>

<file path=ppt/slides/_rels/slide2.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31.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0.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0.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0.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0.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0.xml"/></Relationships>
</file>

<file path=ppt/slides/_rels/slide25.xml.rels><?xml version="1.0" encoding="UTF-8" standalone="yes"?>
<Relationships xmlns="http://schemas.openxmlformats.org/package/2006/relationships"><Relationship Id="rId3" Type="http://schemas.openxmlformats.org/officeDocument/2006/relationships/image" Target="../media/image24.svg"/><Relationship Id="rId2" Type="http://schemas.openxmlformats.org/officeDocument/2006/relationships/image" Target="../media/image23.png"/><Relationship Id="rId1" Type="http://schemas.openxmlformats.org/officeDocument/2006/relationships/slideLayout" Target="../slideLayouts/slideLayout14.xml"/></Relationships>
</file>

<file path=ppt/slides/_rels/slide26.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3.xml"/><Relationship Id="rId1" Type="http://schemas.openxmlformats.org/officeDocument/2006/relationships/slideLayout" Target="../slideLayouts/slideLayout10.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0.xml"/></Relationships>
</file>

<file path=ppt/slides/_rels/slide3.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0.xml"/></Relationships>
</file>

<file path=ppt/slides/_rels/slide31.xml.rels><?xml version="1.0" encoding="UTF-8" standalone="yes"?>
<Relationships xmlns="http://schemas.openxmlformats.org/package/2006/relationships"><Relationship Id="rId3" Type="http://schemas.openxmlformats.org/officeDocument/2006/relationships/image" Target="../media/image24.svg"/><Relationship Id="rId2" Type="http://schemas.openxmlformats.org/officeDocument/2006/relationships/image" Target="../media/image23.png"/><Relationship Id="rId1" Type="http://schemas.openxmlformats.org/officeDocument/2006/relationships/slideLayout" Target="../slideLayouts/slideLayout10.xml"/></Relationships>
</file>

<file path=ppt/slides/_rels/slide32.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6.xml"/><Relationship Id="rId1" Type="http://schemas.openxmlformats.org/officeDocument/2006/relationships/slideLayout" Target="../slideLayouts/slideLayout10.xml"/><Relationship Id="rId4" Type="http://schemas.openxmlformats.org/officeDocument/2006/relationships/image" Target="../media/image24.svg"/></Relationships>
</file>

<file path=ppt/slides/_rels/slide33.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7.xml"/><Relationship Id="rId1" Type="http://schemas.openxmlformats.org/officeDocument/2006/relationships/slideLayout" Target="../slideLayouts/slideLayout10.xml"/><Relationship Id="rId4" Type="http://schemas.openxmlformats.org/officeDocument/2006/relationships/image" Target="../media/image24.svg"/></Relationships>
</file>

<file path=ppt/slides/_rels/slide34.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8.xml"/><Relationship Id="rId1" Type="http://schemas.openxmlformats.org/officeDocument/2006/relationships/slideLayout" Target="../slideLayouts/slideLayout10.xml"/><Relationship Id="rId4" Type="http://schemas.openxmlformats.org/officeDocument/2006/relationships/image" Target="../media/image24.svg"/></Relationships>
</file>

<file path=ppt/slides/_rels/slide35.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9.xml"/><Relationship Id="rId1" Type="http://schemas.openxmlformats.org/officeDocument/2006/relationships/slideLayout" Target="../slideLayouts/slideLayout10.xml"/><Relationship Id="rId4" Type="http://schemas.openxmlformats.org/officeDocument/2006/relationships/image" Target="../media/image24.svg"/></Relationships>
</file>

<file path=ppt/slides/_rels/slide36.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0.xml"/><Relationship Id="rId1" Type="http://schemas.openxmlformats.org/officeDocument/2006/relationships/slideLayout" Target="../slideLayouts/slideLayout10.xml"/><Relationship Id="rId4" Type="http://schemas.openxmlformats.org/officeDocument/2006/relationships/image" Target="../media/image24.svg"/></Relationships>
</file>

<file path=ppt/slides/_rels/slide37.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10.xml"/></Relationships>
</file>

<file path=ppt/slides/_rels/slide38.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10.xml"/></Relationships>
</file>

<file path=ppt/slides/_rels/slide39.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10.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2.xml"/></Relationships>
</file>

<file path=ppt/slides/_rels/slide40.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33.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41.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43.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14.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0.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49.xml.rels><?xml version="1.0" encoding="UTF-8" standalone="yes"?>
<Relationships xmlns="http://schemas.openxmlformats.org/package/2006/relationships"><Relationship Id="rId2" Type="http://schemas.openxmlformats.org/officeDocument/2006/relationships/hyperlink" Target="https://www.xoserve.com/help-and-support/raise-a-new-support-request/nature-of-technical-query?st=support-request-form&amp;system-type=data-discovery-platform-ddp&amp;system-issue-type=ddp-technical" TargetMode="External"/><Relationship Id="rId1" Type="http://schemas.openxmlformats.org/officeDocument/2006/relationships/slideLayout" Target="../slideLayouts/slideLayout10.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0.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53.xml.rels><?xml version="1.0" encoding="UTF-8" standalone="yes"?>
<Relationships xmlns="http://schemas.openxmlformats.org/package/2006/relationships"><Relationship Id="rId8" Type="http://schemas.openxmlformats.org/officeDocument/2006/relationships/hyperlink" Target="https://www.xoserve.com/change/customer-change-register/xrn-5892-ring-fenced-dsc-budget-to-support-allocation-of-unidentified-gas-value-add-activities/" TargetMode="External"/><Relationship Id="rId3" Type="http://schemas.openxmlformats.org/officeDocument/2006/relationships/hyperlink" Target="https://www.xoserve.com/change/customer-change-register/xrn-5885-cease-provision-of-sc9-files-to-distribution-networks-dns/" TargetMode="External"/><Relationship Id="rId7" Type="http://schemas.openxmlformats.org/officeDocument/2006/relationships/hyperlink" Target="https://www.xoserve.com/change/customer-change-register/xrn-5851-modification-0868-change-to-the-current-allocation-of-unidentified-gas-statement-frequency-and-scope/" TargetMode="External"/><Relationship Id="rId12" Type="http://schemas.openxmlformats.org/officeDocument/2006/relationships/hyperlink" Target="https://www.xoserve.com/change/customer-change-register/xrn-5941-performance-assurance-committee-pac-audit-performance-assurance-technique-pat-request/" TargetMode="External"/><Relationship Id="rId2" Type="http://schemas.openxmlformats.org/officeDocument/2006/relationships/hyperlink" Target="https://www.xoserve.com/change/customer-change-register/xrn-5614-improving-igt-smp-new-connection-process-to-support-accurate-and-timely-supplier-registrations/" TargetMode="External"/><Relationship Id="rId1" Type="http://schemas.openxmlformats.org/officeDocument/2006/relationships/slideLayout" Target="../slideLayouts/slideLayout14.xml"/><Relationship Id="rId6" Type="http://schemas.openxmlformats.org/officeDocument/2006/relationships/hyperlink" Target="https://www.xoserve.com/change/customer-change-register/xrn-5846-new-allowable-value-m-thermal-mass-for-meter-type-code-h100/" TargetMode="External"/><Relationship Id="rId11" Type="http://schemas.openxmlformats.org/officeDocument/2006/relationships/hyperlink" Target="https://www.xoserve.com/change/customer-change-register/xrn-5732-inclusion-of-igt-mprns-into-specified-existing-dsc-processes/" TargetMode="External"/><Relationship Id="rId5" Type="http://schemas.openxmlformats.org/officeDocument/2006/relationships/hyperlink" Target="https://www.xoserve.com/change/customer-change-register/xrn-5784-modification-0862-amendments-to-the-current-unidentified-gas-reconciliation-period-arrangements/" TargetMode="External"/><Relationship Id="rId10" Type="http://schemas.openxmlformats.org/officeDocument/2006/relationships/hyperlink" Target="https://www.xoserve.com/change/customer-change-register/xrn-5808-providing-notification-to-dns-and-igts-for-capacity-and-nomination-referrals-awaiting-action/" TargetMode="External"/><Relationship Id="rId4" Type="http://schemas.openxmlformats.org/officeDocument/2006/relationships/hyperlink" Target="https://www.xoserve.com/change/customer-change-register/xrn-5888-minor-release-drop-14-parent-change/" TargetMode="External"/><Relationship Id="rId9" Type="http://schemas.openxmlformats.org/officeDocument/2006/relationships/hyperlink" Target="https://www.xoserve.com/change/customer-change-register/xrn-5933-business-plan-information-rules-independent-assurance/" TargetMode="External"/></Relationships>
</file>

<file path=ppt/slides/_rels/slide54.xml.rels><?xml version="1.0" encoding="UTF-8" standalone="yes"?>
<Relationships xmlns="http://schemas.openxmlformats.org/package/2006/relationships"><Relationship Id="rId8" Type="http://schemas.openxmlformats.org/officeDocument/2006/relationships/hyperlink" Target="https://www.xoserve.com/change/customer-change-register/xrn-5924-physical-information-exchange-pix-ongoing-support-options/" TargetMode="External"/><Relationship Id="rId3" Type="http://schemas.openxmlformats.org/officeDocument/2006/relationships/hyperlink" Target="https://www.xoserve.com/change/customer-change-register/xrn-5872-updates-to-the-annual-quantity-aq-amendment-process-modification-0876s/" TargetMode="External"/><Relationship Id="rId7" Type="http://schemas.openxmlformats.org/officeDocument/2006/relationships/hyperlink" Target="https://www.xoserve.com/change/customer-change-register/xrn-5940-addition-of-consumption-adjustment-and-updated-meter-readings-to-initiate-an-aq-calculation-month-modification-0890/" TargetMode="External"/><Relationship Id="rId2" Type="http://schemas.openxmlformats.org/officeDocument/2006/relationships/hyperlink" Target="https://www.xoserve.com/change/customer-change-register/xrn-5702-update-to-assess-the-replacement-of-facsimile-as-a-form-of-communication/" TargetMode="External"/><Relationship Id="rId1" Type="http://schemas.openxmlformats.org/officeDocument/2006/relationships/slideLayout" Target="../slideLayouts/slideLayout14.xml"/><Relationship Id="rId6" Type="http://schemas.openxmlformats.org/officeDocument/2006/relationships/hyperlink" Target="https://www.xoserve.com/change/customer-change-register/xrn-5922-shorten-the-current-code-cut-off-date-or-line-in-the-sand-from-a-3-to-4-year-period-to-a-2-to-3-year-period-modification-0896/" TargetMode="External"/><Relationship Id="rId5" Type="http://schemas.openxmlformats.org/officeDocument/2006/relationships/hyperlink" Target="https://www.xoserve.com/change/customer-change-register/xrn-5914-amend-the-code-cut-off-date-to-a-rolling-period-mod0886/" TargetMode="External"/><Relationship Id="rId4" Type="http://schemas.openxmlformats.org/officeDocument/2006/relationships/hyperlink" Target="https://www.xoserve.com/change/customer-change-register/xrn-5906-extending-the-pc4-read-submission-window-mod0884/" TargetMode="External"/></Relationships>
</file>

<file path=ppt/slides/_rels/slide55.xml.rels><?xml version="1.0" encoding="UTF-8" standalone="yes"?>
<Relationships xmlns="http://schemas.openxmlformats.org/package/2006/relationships"><Relationship Id="rId8" Type="http://schemas.openxmlformats.org/officeDocument/2006/relationships/hyperlink" Target="https://www.xoserve.com/change/customer-change-register/xrn-5955-private-networks-duplicate-mprns-options-for-long-term-fix/" TargetMode="External"/><Relationship Id="rId3" Type="http://schemas.openxmlformats.org/officeDocument/2006/relationships/hyperlink" Target="https://www.xoserve.com/change/change-proposals/xrn-5569-contact-data-provision-for-igt-customers/" TargetMode="External"/><Relationship Id="rId7" Type="http://schemas.openxmlformats.org/officeDocument/2006/relationships/hyperlink" Target="https://www.xoserve.com/change/customer-change-register/xrn-5950-dsc-invoice-number-generation-review/" TargetMode="External"/><Relationship Id="rId2" Type="http://schemas.openxmlformats.org/officeDocument/2006/relationships/hyperlink" Target="https://www.xoserve.com/change/change-proposals/xrn-5473-meter-asset-detail-proactive-monitoring-service/" TargetMode="External"/><Relationship Id="rId1" Type="http://schemas.openxmlformats.org/officeDocument/2006/relationships/slideLayout" Target="../slideLayouts/slideLayout14.xml"/><Relationship Id="rId6" Type="http://schemas.openxmlformats.org/officeDocument/2006/relationships/hyperlink" Target="https://www.xoserve.com/change/customer-change-register/xrn-5949-new-priority-consumer-category-related-to-community-heating/" TargetMode="External"/><Relationship Id="rId5" Type="http://schemas.openxmlformats.org/officeDocument/2006/relationships/hyperlink" Target="https://www.xoserve.com/change/customer-change-register/xrn5810-theft-of-gas-tog-dn-calculation-tool/" TargetMode="External"/><Relationship Id="rId4" Type="http://schemas.openxmlformats.org/officeDocument/2006/relationships/hyperlink" Target="https://www.xoserve.com/change/customer-change-register/xrn5806-cdsp-solution-to-enable-exit-of-application-of-user-premises-termination-notice-uptn/" TargetMode="External"/></Relationships>
</file>

<file path=ppt/slides/_rels/slide56.xml.rels><?xml version="1.0" encoding="UTF-8" standalone="yes"?>
<Relationships xmlns="http://schemas.openxmlformats.org/package/2006/relationships"><Relationship Id="rId3" Type="http://schemas.openxmlformats.org/officeDocument/2006/relationships/hyperlink" Target="https://www.xoserve.com/change/change-proposals/xrn-5546-resolution-of-address-interactions-between-dcc-and-cdsp/" TargetMode="External"/><Relationship Id="rId2" Type="http://schemas.openxmlformats.org/officeDocument/2006/relationships/hyperlink" Target="https://www.xoserve.com/change/customer-change-register/xrn-5616-csep-annual-quantity-capacity-management/" TargetMode="External"/><Relationship Id="rId1" Type="http://schemas.openxmlformats.org/officeDocument/2006/relationships/slideLayout" Target="../slideLayouts/slideLayout14.xml"/><Relationship Id="rId6" Type="http://schemas.openxmlformats.org/officeDocument/2006/relationships/hyperlink" Target="https://www.xoserve.com/change/customer-change-register/xrn-5923-updates-to-the-suite-of-performance-assurance-report-register-parr/" TargetMode="External"/><Relationship Id="rId5" Type="http://schemas.openxmlformats.org/officeDocument/2006/relationships/hyperlink" Target="https://www.xoserve.com/change/customer-change-register/xrn-5701-establishing-the-independent-shrinkage-charge-and-the-independent-shrinkage-expert-modification-0843-igt-165/" TargetMode="External"/><Relationship Id="rId4" Type="http://schemas.openxmlformats.org/officeDocument/2006/relationships/hyperlink" Target="https://www.xoserve.com/change/change-proposals/xrn-5471-services-to-release-data-to-unc-parties/" TargetMode="Externa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59.xml.rels><?xml version="1.0" encoding="UTF-8" standalone="yes"?>
<Relationships xmlns="http://schemas.openxmlformats.org/package/2006/relationships"><Relationship Id="rId3" Type="http://schemas.openxmlformats.org/officeDocument/2006/relationships/hyperlink" Target="https://www.gasgovernance.co.uk/sites/default/files/related-files/2025-01/2.3%20REC%20Change%20January%2025.pdf" TargetMode="External"/><Relationship Id="rId2" Type="http://schemas.openxmlformats.org/officeDocument/2006/relationships/hyperlink" Target="https://umbraco.xoserve.com/media/zhabjgll/chmc-post-meeting-brief-13th-august-2025.pdf" TargetMode="External"/><Relationship Id="rId1" Type="http://schemas.openxmlformats.org/officeDocument/2006/relationships/slideLayout" Target="../slideLayouts/slideLayout34.xml"/><Relationship Id="rId4" Type="http://schemas.openxmlformats.org/officeDocument/2006/relationships/hyperlink" Target="https://umbraco.xoserve.com/media/j3tlxnch/chmc-portfolio-poap-2025-07-31-v10.pdf" TargetMode="External"/></Relationships>
</file>

<file path=ppt/slides/_rels/slide6.xml.rels><?xml version="1.0" encoding="UTF-8" standalone="yes"?>
<Relationships xmlns="http://schemas.openxmlformats.org/package/2006/relationships"><Relationship Id="rId2" Type="http://schemas.openxmlformats.org/officeDocument/2006/relationships/hyperlink" Target="https://www.xoserve.com/change/customer-change-register/xrn-5955-private-networks-duplicate-mprns-options-for-long-term-fix/" TargetMode="External"/><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hyperlink" Target="https://www.gasgovernance.co.uk/0896" TargetMode="External"/><Relationship Id="rId2" Type="http://schemas.openxmlformats.org/officeDocument/2006/relationships/notesSlide" Target="../notesSlides/notesSlide1.xml"/><Relationship Id="rId1" Type="http://schemas.openxmlformats.org/officeDocument/2006/relationships/slideLayout" Target="../slideLayouts/slideLayout10.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BBEC2C3-6577-F8F2-43D3-8C152F9140C4}"/>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3BF01287-4E13-A004-FB7F-751739A6A4CB}"/>
              </a:ext>
            </a:extLst>
          </p:cNvPr>
          <p:cNvSpPr>
            <a:spLocks noGrp="1"/>
          </p:cNvSpPr>
          <p:nvPr>
            <p:ph type="ctrTitle"/>
          </p:nvPr>
        </p:nvSpPr>
        <p:spPr/>
        <p:txBody>
          <a:bodyPr>
            <a:noAutofit/>
          </a:bodyPr>
          <a:lstStyle/>
          <a:p>
            <a:r>
              <a:rPr lang="en-IN"/>
              <a:t>DSC Delivery Sub-Group</a:t>
            </a:r>
          </a:p>
        </p:txBody>
      </p:sp>
      <p:sp>
        <p:nvSpPr>
          <p:cNvPr id="6" name="Subtitle 5">
            <a:extLst>
              <a:ext uri="{FF2B5EF4-FFF2-40B4-BE49-F238E27FC236}">
                <a16:creationId xmlns:a16="http://schemas.microsoft.com/office/drawing/2014/main" id="{6B6B651F-ABCE-1D44-99F5-D13416228954}"/>
              </a:ext>
            </a:extLst>
          </p:cNvPr>
          <p:cNvSpPr>
            <a:spLocks noGrp="1"/>
          </p:cNvSpPr>
          <p:nvPr>
            <p:ph type="subTitle" idx="1"/>
          </p:nvPr>
        </p:nvSpPr>
        <p:spPr/>
        <p:txBody>
          <a:bodyPr/>
          <a:lstStyle/>
          <a:p>
            <a:r>
              <a:rPr lang="en-US">
                <a:solidFill>
                  <a:srgbClr val="EE45AC"/>
                </a:solidFill>
              </a:rPr>
              <a:t>26</a:t>
            </a:r>
            <a:r>
              <a:rPr lang="en-US" baseline="30000">
                <a:solidFill>
                  <a:srgbClr val="EE45AC"/>
                </a:solidFill>
              </a:rPr>
              <a:t>th</a:t>
            </a:r>
            <a:r>
              <a:rPr lang="en-US">
                <a:solidFill>
                  <a:srgbClr val="EE45AC"/>
                </a:solidFill>
              </a:rPr>
              <a:t> August 2025</a:t>
            </a:r>
          </a:p>
        </p:txBody>
      </p:sp>
    </p:spTree>
    <p:extLst>
      <p:ext uri="{BB962C8B-B14F-4D97-AF65-F5344CB8AC3E}">
        <p14:creationId xmlns:p14="http://schemas.microsoft.com/office/powerpoint/2010/main" val="25717525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A943997-93B4-9BC3-097E-3B9BDE8344F7}"/>
            </a:ext>
          </a:extLst>
        </p:cNvPr>
        <p:cNvGrpSpPr/>
        <p:nvPr/>
      </p:nvGrpSpPr>
      <p:grpSpPr>
        <a:xfrm>
          <a:off x="0" y="0"/>
          <a:ext cx="0" cy="0"/>
          <a:chOff x="0" y="0"/>
          <a:chExt cx="0" cy="0"/>
        </a:xfrm>
      </p:grpSpPr>
      <p:sp>
        <p:nvSpPr>
          <p:cNvPr id="7" name="Title 6">
            <a:extLst>
              <a:ext uri="{FF2B5EF4-FFF2-40B4-BE49-F238E27FC236}">
                <a16:creationId xmlns:a16="http://schemas.microsoft.com/office/drawing/2014/main" id="{96F959D1-8F4F-4D9F-3E2B-0DB2760C065E}"/>
              </a:ext>
            </a:extLst>
          </p:cNvPr>
          <p:cNvSpPr>
            <a:spLocks noGrp="1"/>
          </p:cNvSpPr>
          <p:nvPr>
            <p:ph type="title"/>
          </p:nvPr>
        </p:nvSpPr>
        <p:spPr/>
        <p:txBody>
          <a:bodyPr>
            <a:noAutofit/>
          </a:bodyPr>
          <a:lstStyle/>
          <a:p>
            <a:r>
              <a:rPr lang="en-US"/>
              <a:t>XRN5922 TO BE Process Timeline</a:t>
            </a:r>
            <a:endParaRPr lang="en-IN"/>
          </a:p>
        </p:txBody>
      </p:sp>
      <p:sp>
        <p:nvSpPr>
          <p:cNvPr id="5" name="Date Placeholder 1">
            <a:extLst>
              <a:ext uri="{FF2B5EF4-FFF2-40B4-BE49-F238E27FC236}">
                <a16:creationId xmlns:a16="http://schemas.microsoft.com/office/drawing/2014/main" id="{7FEC2CFF-4DA0-E022-E9AC-D159342A8D9F}"/>
              </a:ext>
            </a:extLst>
          </p:cNvPr>
          <p:cNvSpPr txBox="1">
            <a:spLocks/>
          </p:cNvSpPr>
          <p:nvPr/>
        </p:nvSpPr>
        <p:spPr>
          <a:xfrm>
            <a:off x="260495" y="6422539"/>
            <a:ext cx="2372360" cy="228600"/>
          </a:xfrm>
          <a:prstGeom prst="rect">
            <a:avLst/>
          </a:prstGeom>
        </p:spPr>
        <p:txBody>
          <a:bodyPr anchor="ctr"/>
          <a:lstStyle>
            <a:defPPr>
              <a:defRPr lang="en-US"/>
            </a:defPPr>
            <a:lvl1pPr marL="0" algn="r" defTabSz="914400" rtl="0" eaLnBrk="1" latinLnBrk="0" hangingPunct="1">
              <a:defRPr sz="1200" kern="1200">
                <a:solidFill>
                  <a:srgbClr val="212232"/>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GB">
                <a:solidFill>
                  <a:srgbClr val="FDFAFF"/>
                </a:solidFill>
              </a:rPr>
              <a:t>© Xoserve</a:t>
            </a:r>
            <a:endParaRPr lang="en-US">
              <a:solidFill>
                <a:srgbClr val="FDFAFF"/>
              </a:solidFill>
            </a:endParaRPr>
          </a:p>
        </p:txBody>
      </p:sp>
      <p:pic>
        <p:nvPicPr>
          <p:cNvPr id="8" name="Picture 7">
            <a:extLst>
              <a:ext uri="{FF2B5EF4-FFF2-40B4-BE49-F238E27FC236}">
                <a16:creationId xmlns:a16="http://schemas.microsoft.com/office/drawing/2014/main" id="{1B538473-E3FE-8A22-2526-BB8DAFDCC34D}"/>
              </a:ext>
            </a:extLst>
          </p:cNvPr>
          <p:cNvPicPr>
            <a:picLocks noChangeAspect="1"/>
          </p:cNvPicPr>
          <p:nvPr/>
        </p:nvPicPr>
        <p:blipFill>
          <a:blip r:embed="rId3"/>
          <a:stretch>
            <a:fillRect/>
          </a:stretch>
        </p:blipFill>
        <p:spPr>
          <a:xfrm>
            <a:off x="175491" y="1002890"/>
            <a:ext cx="12016509" cy="5264311"/>
          </a:xfrm>
          <a:prstGeom prst="rect">
            <a:avLst/>
          </a:prstGeom>
        </p:spPr>
      </p:pic>
    </p:spTree>
    <p:extLst>
      <p:ext uri="{BB962C8B-B14F-4D97-AF65-F5344CB8AC3E}">
        <p14:creationId xmlns:p14="http://schemas.microsoft.com/office/powerpoint/2010/main" val="229695078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9604AC3-A3CE-1B6B-CE9A-A8D7F3396B78}"/>
            </a:ext>
          </a:extLst>
        </p:cNvPr>
        <p:cNvGrpSpPr/>
        <p:nvPr/>
      </p:nvGrpSpPr>
      <p:grpSpPr>
        <a:xfrm>
          <a:off x="0" y="0"/>
          <a:ext cx="0" cy="0"/>
          <a:chOff x="0" y="0"/>
          <a:chExt cx="0" cy="0"/>
        </a:xfrm>
      </p:grpSpPr>
      <p:sp>
        <p:nvSpPr>
          <p:cNvPr id="7" name="Title 6">
            <a:extLst>
              <a:ext uri="{FF2B5EF4-FFF2-40B4-BE49-F238E27FC236}">
                <a16:creationId xmlns:a16="http://schemas.microsoft.com/office/drawing/2014/main" id="{11204848-E0BA-FA4E-4A87-5CBA2B25091B}"/>
              </a:ext>
            </a:extLst>
          </p:cNvPr>
          <p:cNvSpPr>
            <a:spLocks noGrp="1"/>
          </p:cNvSpPr>
          <p:nvPr>
            <p:ph type="title"/>
          </p:nvPr>
        </p:nvSpPr>
        <p:spPr/>
        <p:txBody>
          <a:bodyPr>
            <a:noAutofit/>
          </a:bodyPr>
          <a:lstStyle/>
          <a:p>
            <a:r>
              <a:rPr lang="en-US"/>
              <a:t>XRN5914 (MOD0886) Change summary</a:t>
            </a:r>
            <a:endParaRPr lang="en-IN"/>
          </a:p>
        </p:txBody>
      </p:sp>
      <p:sp>
        <p:nvSpPr>
          <p:cNvPr id="6" name="Text Placeholder 5">
            <a:extLst>
              <a:ext uri="{FF2B5EF4-FFF2-40B4-BE49-F238E27FC236}">
                <a16:creationId xmlns:a16="http://schemas.microsoft.com/office/drawing/2014/main" id="{AC68A9A4-7A0A-D954-5680-E3358622A339}"/>
              </a:ext>
            </a:extLst>
          </p:cNvPr>
          <p:cNvSpPr>
            <a:spLocks noGrp="1"/>
          </p:cNvSpPr>
          <p:nvPr>
            <p:ph type="body" sz="quarter" idx="14"/>
          </p:nvPr>
        </p:nvSpPr>
        <p:spPr>
          <a:xfrm>
            <a:off x="349625" y="1223700"/>
            <a:ext cx="11380260" cy="4709249"/>
          </a:xfrm>
        </p:spPr>
        <p:txBody>
          <a:bodyPr>
            <a:normAutofit/>
          </a:bodyPr>
          <a:lstStyle/>
          <a:p>
            <a:r>
              <a:rPr lang="en-GB" sz="1867" b="1" u="sng">
                <a:latin typeface="Century Gothic" panose="020B0502020202020204" pitchFamily="34" charset="0"/>
              </a:rPr>
              <a:t>Background</a:t>
            </a:r>
          </a:p>
          <a:p>
            <a:endParaRPr lang="en-GB" sz="1067" b="1">
              <a:latin typeface="Century Gothic" panose="020B0502020202020204" pitchFamily="34" charset="0"/>
            </a:endParaRPr>
          </a:p>
          <a:p>
            <a:pPr marL="609585">
              <a:spcBef>
                <a:spcPts val="800"/>
              </a:spcBef>
              <a:spcAft>
                <a:spcPts val="800"/>
              </a:spcAft>
            </a:pPr>
            <a:r>
              <a:rPr lang="en-GB">
                <a:latin typeface="Century Gothic" panose="020B0502020202020204" pitchFamily="34" charset="0"/>
              </a:rPr>
              <a:t>This Change Proposal has been raised to deliver the requirements outlined in </a:t>
            </a:r>
            <a:r>
              <a:rPr lang="en-GB">
                <a:latin typeface="Century Gothic" panose="020B0502020202020204" pitchFamily="34" charset="0"/>
                <a:hlinkClick r:id="rId4">
                  <a:extLst>
                    <a:ext uri="{A12FA001-AC4F-418D-AE19-62706E023703}">
                      <ahyp:hlinkClr xmlns:ahyp="http://schemas.microsoft.com/office/drawing/2018/hyperlinkcolor" val="tx"/>
                    </a:ext>
                  </a:extLst>
                </a:hlinkClick>
              </a:rPr>
              <a:t>Modification 0886 Amend the Code Cut-Off Date to a Rolling Period</a:t>
            </a:r>
            <a:r>
              <a:rPr lang="en-GB">
                <a:latin typeface="Century Gothic" panose="020B0502020202020204" pitchFamily="34" charset="0"/>
              </a:rPr>
              <a:t>. Modification 0886 seeks to amend the Code Cut Off date from an annual change on the 1st of April every year, to a monthly rolling date which is effective on the 1st calendar day of each month. </a:t>
            </a:r>
          </a:p>
          <a:p>
            <a:pPr marL="609585">
              <a:spcBef>
                <a:spcPts val="800"/>
              </a:spcBef>
              <a:spcAft>
                <a:spcPts val="800"/>
              </a:spcAft>
            </a:pPr>
            <a:r>
              <a:rPr lang="en-GB">
                <a:latin typeface="Century Gothic" panose="020B0502020202020204" pitchFamily="34" charset="0"/>
              </a:rPr>
              <a:t>Other than a move to a monthly rolling Code Cut-Off date, all other existing rules are to remain the same. In particular: </a:t>
            </a:r>
          </a:p>
          <a:p>
            <a:pPr marL="1142971" lvl="1">
              <a:spcBef>
                <a:spcPts val="800"/>
              </a:spcBef>
              <a:spcAft>
                <a:spcPts val="800"/>
              </a:spcAft>
            </a:pPr>
            <a:r>
              <a:rPr lang="en-GB" sz="1600">
                <a:solidFill>
                  <a:schemeClr val="tx1">
                    <a:lumMod val="75000"/>
                    <a:lumOff val="25000"/>
                  </a:schemeClr>
                </a:solidFill>
                <a:latin typeface="Century Gothic" panose="020B0502020202020204" pitchFamily="34" charset="0"/>
              </a:rPr>
              <a:t>The LIS Read estimation process outlined in TPD M 5.4.5 will remain as an annual process . </a:t>
            </a:r>
          </a:p>
          <a:p>
            <a:pPr marL="1142971" lvl="1">
              <a:spcBef>
                <a:spcPts val="800"/>
              </a:spcBef>
              <a:spcAft>
                <a:spcPts val="800"/>
              </a:spcAft>
            </a:pPr>
            <a:r>
              <a:rPr lang="en-GB" sz="1600">
                <a:solidFill>
                  <a:schemeClr val="tx1">
                    <a:lumMod val="75000"/>
                    <a:lumOff val="25000"/>
                  </a:schemeClr>
                </a:solidFill>
                <a:latin typeface="Century Gothic" panose="020B0502020202020204" pitchFamily="34" charset="0"/>
              </a:rPr>
              <a:t>The Customer Settlement Error Claims process outlined in TPD E 1.3.8 will continue to apply as it does now.</a:t>
            </a:r>
          </a:p>
          <a:p>
            <a:pPr marL="609585">
              <a:spcBef>
                <a:spcPts val="800"/>
              </a:spcBef>
              <a:spcAft>
                <a:spcPts val="800"/>
              </a:spcAft>
            </a:pPr>
            <a:r>
              <a:rPr lang="en-GB">
                <a:latin typeface="Century Gothic" panose="020B0502020202020204" pitchFamily="34" charset="0"/>
              </a:rPr>
              <a:t>Transactions with Code Cut-Off date dependencies will require due dates to be set in the UK Link Manual. Examples of such transactions include; DMQs, RFAs and DUPs.  It is anticipated that Shippers will submit their transactions as per the new proposed submission dates as updated into the UK Link Manual.   </a:t>
            </a:r>
          </a:p>
        </p:txBody>
      </p:sp>
    </p:spTree>
    <p:extLst>
      <p:ext uri="{BB962C8B-B14F-4D97-AF65-F5344CB8AC3E}">
        <p14:creationId xmlns:p14="http://schemas.microsoft.com/office/powerpoint/2010/main" val="2839840334"/>
      </p:ext>
    </p:extLst>
  </p:cSld>
  <p:clrMapOvr>
    <a:masterClrMapping/>
  </p:clrMapOvr>
  <p:extLst>
    <p:ext uri="{6950BFC3-D8DA-4A85-94F7-54DA5524770B}">
      <p188:commentRel xmlns:p188="http://schemas.microsoft.com/office/powerpoint/2018/8/main" r:id="rId3"/>
    </p:ext>
  </p:extLs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9604AC3-A3CE-1B6B-CE9A-A8D7F3396B78}"/>
            </a:ext>
          </a:extLst>
        </p:cNvPr>
        <p:cNvGrpSpPr/>
        <p:nvPr/>
      </p:nvGrpSpPr>
      <p:grpSpPr>
        <a:xfrm>
          <a:off x="0" y="0"/>
          <a:ext cx="0" cy="0"/>
          <a:chOff x="0" y="0"/>
          <a:chExt cx="0" cy="0"/>
        </a:xfrm>
      </p:grpSpPr>
      <p:sp>
        <p:nvSpPr>
          <p:cNvPr id="7" name="Title 6">
            <a:extLst>
              <a:ext uri="{FF2B5EF4-FFF2-40B4-BE49-F238E27FC236}">
                <a16:creationId xmlns:a16="http://schemas.microsoft.com/office/drawing/2014/main" id="{11204848-E0BA-FA4E-4A87-5CBA2B25091B}"/>
              </a:ext>
            </a:extLst>
          </p:cNvPr>
          <p:cNvSpPr>
            <a:spLocks noGrp="1"/>
          </p:cNvSpPr>
          <p:nvPr>
            <p:ph type="title"/>
          </p:nvPr>
        </p:nvSpPr>
        <p:spPr/>
        <p:txBody>
          <a:bodyPr>
            <a:noAutofit/>
          </a:bodyPr>
          <a:lstStyle/>
          <a:p>
            <a:r>
              <a:rPr lang="en-US"/>
              <a:t>XRN5914 (MOD0886) Change summary</a:t>
            </a:r>
            <a:endParaRPr lang="en-IN"/>
          </a:p>
        </p:txBody>
      </p:sp>
      <p:sp>
        <p:nvSpPr>
          <p:cNvPr id="6" name="Text Placeholder 5">
            <a:extLst>
              <a:ext uri="{FF2B5EF4-FFF2-40B4-BE49-F238E27FC236}">
                <a16:creationId xmlns:a16="http://schemas.microsoft.com/office/drawing/2014/main" id="{AC68A9A4-7A0A-D954-5680-E3358622A339}"/>
              </a:ext>
            </a:extLst>
          </p:cNvPr>
          <p:cNvSpPr>
            <a:spLocks noGrp="1"/>
          </p:cNvSpPr>
          <p:nvPr>
            <p:ph type="body" sz="quarter" idx="14"/>
          </p:nvPr>
        </p:nvSpPr>
        <p:spPr>
          <a:xfrm>
            <a:off x="349625" y="1223699"/>
            <a:ext cx="11742441" cy="4945637"/>
          </a:xfrm>
        </p:spPr>
        <p:txBody>
          <a:bodyPr>
            <a:normAutofit fontScale="47500" lnSpcReduction="20000"/>
          </a:bodyPr>
          <a:lstStyle/>
          <a:p>
            <a:r>
              <a:rPr lang="en-GB" sz="2933" b="1" u="sng">
                <a:latin typeface="Century Gothic" panose="020B0502020202020204" pitchFamily="34" charset="0"/>
              </a:rPr>
              <a:t>As-Is:</a:t>
            </a:r>
          </a:p>
          <a:p>
            <a:endParaRPr lang="en-GB" sz="2000" b="1">
              <a:latin typeface="Century Gothic" panose="020B0502020202020204" pitchFamily="34" charset="0"/>
            </a:endParaRPr>
          </a:p>
          <a:p>
            <a:pPr marL="457189" indent="-457189">
              <a:spcBef>
                <a:spcPts val="800"/>
              </a:spcBef>
              <a:spcAft>
                <a:spcPts val="800"/>
              </a:spcAft>
              <a:buFont typeface="Symbol" panose="05050102010706020507" pitchFamily="18" charset="2"/>
              <a:buChar char=""/>
            </a:pPr>
            <a:r>
              <a:rPr lang="en-GB" sz="2667">
                <a:latin typeface="Century Gothic" panose="020B0502020202020204" pitchFamily="34" charset="0"/>
              </a:rPr>
              <a:t>Business Operational Processes to support the annual LIS date change commence from the beginning of the current year to allow industry engagement and internal CDSP planning and processing until end of April.</a:t>
            </a:r>
          </a:p>
          <a:p>
            <a:pPr>
              <a:spcBef>
                <a:spcPts val="800"/>
              </a:spcBef>
              <a:spcAft>
                <a:spcPts val="800"/>
              </a:spcAft>
              <a:buFont typeface="Symbol" panose="05050102010706020507" pitchFamily="18" charset="2"/>
              <a:buChar char=""/>
            </a:pPr>
            <a:r>
              <a:rPr lang="en-GB" sz="2667">
                <a:latin typeface="Century Gothic" panose="020B0502020202020204" pitchFamily="34" charset="0"/>
              </a:rPr>
              <a:t>In the AS-IS process the Code Cut-off date is rolled on annually effective 1st April of each year. This process commences within UK Link system around the 10th of April to allow for monthly processes relating to March to complete. For CMS, the date change happens on 1</a:t>
            </a:r>
            <a:r>
              <a:rPr lang="en-GB" sz="2667" baseline="30000">
                <a:latin typeface="Century Gothic" panose="020B0502020202020204" pitchFamily="34" charset="0"/>
              </a:rPr>
              <a:t>st</a:t>
            </a:r>
            <a:r>
              <a:rPr lang="en-GB" sz="2667">
                <a:latin typeface="Century Gothic" panose="020B0502020202020204" pitchFamily="34" charset="0"/>
              </a:rPr>
              <a:t> calendar day of April.</a:t>
            </a:r>
          </a:p>
          <a:p>
            <a:endParaRPr lang="en-GB" sz="2000" b="1" u="sng">
              <a:latin typeface="Century Gothic" panose="020B0502020202020204" pitchFamily="34" charset="0"/>
              <a:ea typeface="Calibri" panose="020F0502020204030204" pitchFamily="34" charset="0"/>
            </a:endParaRPr>
          </a:p>
          <a:p>
            <a:r>
              <a:rPr lang="en-GB" sz="2933" b="1" u="sng">
                <a:latin typeface="Century Gothic" panose="020B0502020202020204" pitchFamily="34" charset="0"/>
                <a:ea typeface="Calibri" panose="020F0502020204030204" pitchFamily="34" charset="0"/>
              </a:rPr>
              <a:t>To-Be:</a:t>
            </a:r>
          </a:p>
          <a:p>
            <a:endParaRPr lang="en-GB" sz="2000" b="1" u="sng">
              <a:latin typeface="Century Gothic" panose="020B0502020202020204" pitchFamily="34" charset="0"/>
              <a:ea typeface="Calibri" panose="020F0502020204030204" pitchFamily="34" charset="0"/>
            </a:endParaRPr>
          </a:p>
          <a:p>
            <a:pPr>
              <a:spcBef>
                <a:spcPts val="800"/>
              </a:spcBef>
              <a:spcAft>
                <a:spcPts val="800"/>
              </a:spcAft>
              <a:buFont typeface="Symbol" panose="05050102010706020507" pitchFamily="18" charset="2"/>
              <a:buChar char=""/>
            </a:pPr>
            <a:r>
              <a:rPr lang="en-GB" sz="2667">
                <a:latin typeface="Century Gothic" panose="020B0502020202020204" pitchFamily="34" charset="0"/>
              </a:rPr>
              <a:t>Changes to the existing systems and processes to reflect the new Code Cut -Off Date(LIS) set to  a monthly rolling Code Cut -Off Date which is effective as of the 1st calendar day of each month.</a:t>
            </a:r>
          </a:p>
          <a:p>
            <a:pPr>
              <a:spcBef>
                <a:spcPts val="800"/>
              </a:spcBef>
              <a:spcAft>
                <a:spcPts val="800"/>
              </a:spcAft>
              <a:buFont typeface="Symbol" panose="05050102010706020507" pitchFamily="18" charset="2"/>
              <a:buChar char=""/>
            </a:pPr>
            <a:r>
              <a:rPr lang="en-GB" sz="2667">
                <a:latin typeface="Century Gothic" panose="020B0502020202020204" pitchFamily="34" charset="0"/>
              </a:rPr>
              <a:t>Changes to existing operations reports impacted by the Code Cut -Off Date(LIS) changes</a:t>
            </a:r>
          </a:p>
          <a:p>
            <a:pPr>
              <a:spcBef>
                <a:spcPts val="800"/>
              </a:spcBef>
              <a:spcAft>
                <a:spcPts val="800"/>
              </a:spcAft>
              <a:buFont typeface="Symbol" panose="05050102010706020507" pitchFamily="18" charset="2"/>
              <a:buChar char=""/>
            </a:pPr>
            <a:r>
              <a:rPr lang="en-GB" sz="2667">
                <a:latin typeface="Century Gothic" panose="020B0502020202020204" pitchFamily="34" charset="0"/>
              </a:rPr>
              <a:t>New reports where applicable to monitor the existing BAU processes (e.g. GSR) impacted due to the Code Cut -Off Date(LIS) Changes</a:t>
            </a:r>
          </a:p>
          <a:p>
            <a:pPr>
              <a:spcBef>
                <a:spcPts val="800"/>
              </a:spcBef>
              <a:spcAft>
                <a:spcPts val="800"/>
              </a:spcAft>
              <a:buFont typeface="Symbol" panose="05050102010706020507" pitchFamily="18" charset="2"/>
              <a:buChar char=""/>
            </a:pPr>
            <a:r>
              <a:rPr lang="en-GB" sz="2667">
                <a:latin typeface="Century Gothic" panose="020B0502020202020204" pitchFamily="34" charset="0"/>
              </a:rPr>
              <a:t>New annual calendar with Code Cut -Off Date(LIS) change activities for each month published to customers</a:t>
            </a:r>
          </a:p>
          <a:p>
            <a:pPr>
              <a:spcBef>
                <a:spcPts val="800"/>
              </a:spcBef>
              <a:spcAft>
                <a:spcPts val="800"/>
              </a:spcAft>
              <a:buFont typeface="Symbol" panose="05050102010706020507" pitchFamily="18" charset="2"/>
              <a:buChar char=""/>
            </a:pPr>
            <a:r>
              <a:rPr lang="en-GB" sz="2667">
                <a:latin typeface="Century Gothic" panose="020B0502020202020204" pitchFamily="34" charset="0"/>
              </a:rPr>
              <a:t>As Shipper submission trends are currently unknown, it is anticipated that the level of business resource required to support the process will need to be reviewed and, as such, any change to this may need to be factored in post go live of the modification. This review should also include any technical resource that currently support the annual process but, post implementation, will be required on a monthly cycle.</a:t>
            </a:r>
            <a:endParaRPr lang="en-GB" sz="2667">
              <a:latin typeface="Calibri" panose="020F050202020403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1907773883"/>
      </p:ext>
    </p:extLst>
  </p:cSld>
  <p:clrMapOvr>
    <a:masterClrMapping/>
  </p:clrMapOvr>
  <p:extLst>
    <p:ext uri="{6950BFC3-D8DA-4A85-94F7-54DA5524770B}">
      <p188:commentRel xmlns:p188="http://schemas.microsoft.com/office/powerpoint/2018/8/main" r:id="rId3"/>
    </p:ext>
  </p:extLs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36A4655-FDE6-50E5-B791-B332528298C0}"/>
            </a:ext>
          </a:extLst>
        </p:cNvPr>
        <p:cNvGrpSpPr/>
        <p:nvPr/>
      </p:nvGrpSpPr>
      <p:grpSpPr>
        <a:xfrm>
          <a:off x="0" y="0"/>
          <a:ext cx="0" cy="0"/>
          <a:chOff x="0" y="0"/>
          <a:chExt cx="0" cy="0"/>
        </a:xfrm>
      </p:grpSpPr>
      <p:sp>
        <p:nvSpPr>
          <p:cNvPr id="7" name="Title 6">
            <a:extLst>
              <a:ext uri="{FF2B5EF4-FFF2-40B4-BE49-F238E27FC236}">
                <a16:creationId xmlns:a16="http://schemas.microsoft.com/office/drawing/2014/main" id="{D4B3EFC8-FEE0-6B4E-A94B-18A494A63B67}"/>
              </a:ext>
            </a:extLst>
          </p:cNvPr>
          <p:cNvSpPr>
            <a:spLocks noGrp="1"/>
          </p:cNvSpPr>
          <p:nvPr>
            <p:ph type="title"/>
          </p:nvPr>
        </p:nvSpPr>
        <p:spPr/>
        <p:txBody>
          <a:bodyPr>
            <a:noAutofit/>
          </a:bodyPr>
          <a:lstStyle/>
          <a:p>
            <a:r>
              <a:rPr lang="en-US"/>
              <a:t>XRN5914 TO BE Process Timeline</a:t>
            </a:r>
            <a:endParaRPr lang="en-IN"/>
          </a:p>
        </p:txBody>
      </p:sp>
      <p:pic>
        <p:nvPicPr>
          <p:cNvPr id="3" name="Picture 2">
            <a:extLst>
              <a:ext uri="{FF2B5EF4-FFF2-40B4-BE49-F238E27FC236}">
                <a16:creationId xmlns:a16="http://schemas.microsoft.com/office/drawing/2014/main" id="{CA0BD6DD-FD05-EB56-2263-809D8CD70F3F}"/>
              </a:ext>
            </a:extLst>
          </p:cNvPr>
          <p:cNvPicPr>
            <a:picLocks noChangeAspect="1"/>
          </p:cNvPicPr>
          <p:nvPr/>
        </p:nvPicPr>
        <p:blipFill>
          <a:blip r:embed="rId3"/>
          <a:srcRect t="1061"/>
          <a:stretch/>
        </p:blipFill>
        <p:spPr>
          <a:xfrm>
            <a:off x="260494" y="1002890"/>
            <a:ext cx="11931505" cy="5130055"/>
          </a:xfrm>
          <a:prstGeom prst="rect">
            <a:avLst/>
          </a:prstGeom>
        </p:spPr>
      </p:pic>
    </p:spTree>
    <p:extLst>
      <p:ext uri="{BB962C8B-B14F-4D97-AF65-F5344CB8AC3E}">
        <p14:creationId xmlns:p14="http://schemas.microsoft.com/office/powerpoint/2010/main" val="422522657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70760DFA-82C8-FD75-45EC-12FB64B9B197}"/>
              </a:ext>
            </a:extLst>
          </p:cNvPr>
          <p:cNvSpPr>
            <a:spLocks noGrp="1"/>
          </p:cNvSpPr>
          <p:nvPr>
            <p:ph type="title"/>
          </p:nvPr>
        </p:nvSpPr>
        <p:spPr>
          <a:xfrm>
            <a:off x="1065289" y="370258"/>
            <a:ext cx="10634615" cy="637765"/>
          </a:xfrm>
        </p:spPr>
        <p:txBody>
          <a:bodyPr>
            <a:normAutofit fontScale="90000"/>
          </a:bodyPr>
          <a:lstStyle/>
          <a:p>
            <a:r>
              <a:rPr lang="en-GB"/>
              <a:t>High Level Solution Overview</a:t>
            </a:r>
          </a:p>
        </p:txBody>
      </p:sp>
      <p:graphicFrame>
        <p:nvGraphicFramePr>
          <p:cNvPr id="5" name="Table 4">
            <a:extLst>
              <a:ext uri="{FF2B5EF4-FFF2-40B4-BE49-F238E27FC236}">
                <a16:creationId xmlns:a16="http://schemas.microsoft.com/office/drawing/2014/main" id="{78330D11-85B1-BC47-E585-657F37AE0DFB}"/>
              </a:ext>
            </a:extLst>
          </p:cNvPr>
          <p:cNvGraphicFramePr>
            <a:graphicFrameLocks noGrp="1"/>
          </p:cNvGraphicFramePr>
          <p:nvPr/>
        </p:nvGraphicFramePr>
        <p:xfrm>
          <a:off x="140262" y="1002893"/>
          <a:ext cx="11954892" cy="5257800"/>
        </p:xfrm>
        <a:graphic>
          <a:graphicData uri="http://schemas.openxmlformats.org/drawingml/2006/table">
            <a:tbl>
              <a:tblPr firstRow="1" bandRow="1">
                <a:tableStyleId>{7E9639D4-E3E2-4D34-9284-5A2195B3D0D7}</a:tableStyleId>
              </a:tblPr>
              <a:tblGrid>
                <a:gridCol w="277707">
                  <a:extLst>
                    <a:ext uri="{9D8B030D-6E8A-4147-A177-3AD203B41FA5}">
                      <a16:colId xmlns:a16="http://schemas.microsoft.com/office/drawing/2014/main" val="2359585109"/>
                    </a:ext>
                  </a:extLst>
                </a:gridCol>
                <a:gridCol w="1244577">
                  <a:extLst>
                    <a:ext uri="{9D8B030D-6E8A-4147-A177-3AD203B41FA5}">
                      <a16:colId xmlns:a16="http://schemas.microsoft.com/office/drawing/2014/main" val="2289610239"/>
                    </a:ext>
                  </a:extLst>
                </a:gridCol>
                <a:gridCol w="9430328">
                  <a:extLst>
                    <a:ext uri="{9D8B030D-6E8A-4147-A177-3AD203B41FA5}">
                      <a16:colId xmlns:a16="http://schemas.microsoft.com/office/drawing/2014/main" val="3956091238"/>
                    </a:ext>
                  </a:extLst>
                </a:gridCol>
                <a:gridCol w="1002280">
                  <a:extLst>
                    <a:ext uri="{9D8B030D-6E8A-4147-A177-3AD203B41FA5}">
                      <a16:colId xmlns:a16="http://schemas.microsoft.com/office/drawing/2014/main" val="3196815569"/>
                    </a:ext>
                  </a:extLst>
                </a:gridCol>
              </a:tblGrid>
              <a:tr h="487680">
                <a:tc>
                  <a:txBody>
                    <a:bodyPr/>
                    <a:lstStyle/>
                    <a:p>
                      <a:pPr marL="0" algn="l" defTabSz="914400" rtl="0" eaLnBrk="1" latinLnBrk="0" hangingPunct="1"/>
                      <a:r>
                        <a:rPr lang="en-GB" sz="1200" b="1" kern="1200" dirty="0">
                          <a:solidFill>
                            <a:schemeClr val="lt1"/>
                          </a:solidFill>
                          <a:latin typeface="Century Gothic" panose="020B0502020202020204" pitchFamily="34" charset="0"/>
                        </a:rPr>
                        <a:t>#</a:t>
                      </a:r>
                      <a:endParaRPr lang="en-GB" sz="1200" b="1" kern="1200" dirty="0">
                        <a:solidFill>
                          <a:schemeClr val="lt1"/>
                        </a:solidFill>
                        <a:latin typeface="Century Gothic" panose="020B0502020202020204" pitchFamily="34" charset="0"/>
                        <a:ea typeface="+mn-ea"/>
                        <a:cs typeface="+mn-cs"/>
                      </a:endParaRPr>
                    </a:p>
                  </a:txBody>
                  <a:tcPr marL="60960" marR="60960" marT="60960" marB="60960"/>
                </a:tc>
                <a:tc>
                  <a:txBody>
                    <a:bodyPr/>
                    <a:lstStyle/>
                    <a:p>
                      <a:pPr marL="0" algn="l" defTabSz="914400" rtl="0" eaLnBrk="1" latinLnBrk="0" hangingPunct="1"/>
                      <a:r>
                        <a:rPr lang="en-GB" sz="1100" b="1" kern="1200" dirty="0">
                          <a:solidFill>
                            <a:schemeClr val="lt1"/>
                          </a:solidFill>
                          <a:latin typeface="Century Gothic" panose="020B0502020202020204" pitchFamily="34" charset="0"/>
                        </a:rPr>
                        <a:t>Description</a:t>
                      </a:r>
                      <a:endParaRPr lang="en-GB" sz="1100" b="1" kern="1200" dirty="0">
                        <a:solidFill>
                          <a:schemeClr val="lt1"/>
                        </a:solidFill>
                        <a:latin typeface="Century Gothic" panose="020B0502020202020204" pitchFamily="34" charset="0"/>
                        <a:ea typeface="+mn-ea"/>
                        <a:cs typeface="+mn-cs"/>
                      </a:endParaRPr>
                    </a:p>
                  </a:txBody>
                  <a:tcPr marL="60960" marR="60960" marT="60960" marB="60960">
                    <a:lnB w="12700" cap="flat" cmpd="sng" algn="ctr">
                      <a:noFill/>
                      <a:prstDash val="solid"/>
                      <a:round/>
                      <a:headEnd type="none" w="med" len="med"/>
                      <a:tailEnd type="none" w="med" len="med"/>
                    </a:lnB>
                  </a:tcPr>
                </a:tc>
                <a:tc>
                  <a:txBody>
                    <a:bodyPr/>
                    <a:lstStyle/>
                    <a:p>
                      <a:pPr marL="0" algn="l" defTabSz="914400" rtl="0" eaLnBrk="1" latinLnBrk="0" hangingPunct="1"/>
                      <a:r>
                        <a:rPr lang="en-GB" sz="1200" b="1" kern="1200" dirty="0">
                          <a:solidFill>
                            <a:schemeClr val="lt1"/>
                          </a:solidFill>
                          <a:latin typeface="Century Gothic" panose="020B0502020202020204" pitchFamily="34" charset="0"/>
                        </a:rPr>
                        <a:t>Systems and Process impacts</a:t>
                      </a:r>
                      <a:endParaRPr lang="en-GB" sz="1200" b="1" kern="1200" dirty="0">
                        <a:solidFill>
                          <a:schemeClr val="lt1"/>
                        </a:solidFill>
                        <a:latin typeface="Century Gothic" panose="020B0502020202020204" pitchFamily="34" charset="0"/>
                        <a:ea typeface="+mn-ea"/>
                        <a:cs typeface="+mn-cs"/>
                      </a:endParaRPr>
                    </a:p>
                  </a:txBody>
                  <a:tcPr marL="60960" marR="60960" marT="60960" marB="60960"/>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dirty="0">
                          <a:latin typeface="+mn-lt"/>
                        </a:rPr>
                        <a:t>Estimated cost range</a:t>
                      </a:r>
                    </a:p>
                  </a:txBody>
                  <a:tcPr marL="60960" marR="60960" marT="60960" marB="60960"/>
                </a:tc>
                <a:extLst>
                  <a:ext uri="{0D108BD9-81ED-4DB2-BD59-A6C34878D82A}">
                    <a16:rowId xmlns:a16="http://schemas.microsoft.com/office/drawing/2014/main" val="424716213"/>
                  </a:ext>
                </a:extLst>
              </a:tr>
              <a:tr h="3698240">
                <a:tc>
                  <a:txBody>
                    <a:bodyPr/>
                    <a:lstStyle/>
                    <a:p>
                      <a:pPr algn="ctr"/>
                      <a:r>
                        <a:rPr lang="en-GB" sz="1100" dirty="0"/>
                        <a:t>1</a:t>
                      </a:r>
                    </a:p>
                  </a:txBody>
                  <a:tcPr marL="121920" marR="121920" marT="60960" marB="60960" anchor="ctr">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tcPr>
                </a:tc>
                <a:tc>
                  <a:txBody>
                    <a:bodyPr/>
                    <a:lstStyle/>
                    <a:p>
                      <a:pPr marL="0" indent="0" algn="l" defTabSz="914400" rtl="0" eaLnBrk="1" latinLnBrk="0" hangingPunct="1">
                        <a:buFontTx/>
                        <a:buNone/>
                      </a:pPr>
                      <a:r>
                        <a:rPr lang="en-GB" sz="1100" kern="1200" dirty="0">
                          <a:solidFill>
                            <a:schemeClr val="tx1"/>
                          </a:solidFill>
                          <a:latin typeface="Century Gothic" panose="020B0502020202020204" pitchFamily="34" charset="0"/>
                        </a:rPr>
                        <a:t>Code cut off (LIS) date change – Monthly/Annual</a:t>
                      </a:r>
                      <a:endParaRPr lang="en-GB" sz="1100" kern="1200" dirty="0">
                        <a:solidFill>
                          <a:schemeClr val="tx1"/>
                        </a:solidFill>
                        <a:latin typeface="+mn-lt"/>
                        <a:ea typeface="+mn-ea"/>
                        <a:cs typeface="+mn-cs"/>
                      </a:endParaRPr>
                    </a:p>
                  </a:txBody>
                  <a:tcPr marL="60960" marR="60960" marT="60960" marB="6096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100" b="1" i="0" u="none" strike="noStrike" kern="1200" cap="none" spc="0" normalizeH="0" baseline="0" noProof="0" dirty="0">
                          <a:ln>
                            <a:noFill/>
                          </a:ln>
                          <a:solidFill>
                            <a:srgbClr val="1D3E61"/>
                          </a:solidFill>
                          <a:effectLst/>
                          <a:uLnTx/>
                          <a:uFillTx/>
                          <a:latin typeface="Century Gothic" panose="020B0502020202020204" pitchFamily="34" charset="0"/>
                        </a:rPr>
                        <a:t>UK Link (SAP ISU):</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100" b="0" i="0" u="none" strike="noStrike" kern="1200" cap="none" spc="0" normalizeH="0" baseline="0" noProof="0" dirty="0">
                          <a:ln>
                            <a:noFill/>
                          </a:ln>
                          <a:solidFill>
                            <a:srgbClr val="1D3E61"/>
                          </a:solidFill>
                          <a:effectLst/>
                          <a:uLnTx/>
                          <a:uFillTx/>
                          <a:latin typeface="Century Gothic" panose="020B0502020202020204" pitchFamily="34" charset="0"/>
                        </a:rPr>
                        <a:t>Code cut off date (LIS date) is a configuration parameter that is amended annually at present</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100" b="0" i="0" u="none" strike="noStrike" kern="1200" cap="none" spc="0" normalizeH="0" baseline="0" noProof="0" dirty="0">
                          <a:ln>
                            <a:noFill/>
                          </a:ln>
                          <a:solidFill>
                            <a:srgbClr val="1D3E61"/>
                          </a:solidFill>
                          <a:effectLst/>
                          <a:uLnTx/>
                          <a:uFillTx/>
                          <a:latin typeface="Century Gothic" panose="020B0502020202020204" pitchFamily="34" charset="0"/>
                        </a:rPr>
                        <a:t>There are </a:t>
                      </a:r>
                      <a:r>
                        <a:rPr kumimoji="0" lang="en-GB" sz="1100" b="1" i="0" u="none" strike="noStrike" kern="1200" cap="none" spc="0" normalizeH="0" baseline="0" noProof="0" dirty="0">
                          <a:ln>
                            <a:noFill/>
                          </a:ln>
                          <a:solidFill>
                            <a:srgbClr val="1D3E61"/>
                          </a:solidFill>
                          <a:effectLst/>
                          <a:uLnTx/>
                          <a:uFillTx/>
                          <a:latin typeface="Century Gothic" panose="020B0502020202020204" pitchFamily="34" charset="0"/>
                        </a:rPr>
                        <a:t>4 parameters </a:t>
                      </a:r>
                      <a:r>
                        <a:rPr kumimoji="0" lang="en-GB" sz="1100" b="0" i="0" u="none" strike="noStrike" kern="1200" cap="none" spc="0" normalizeH="0" baseline="0" noProof="0" dirty="0">
                          <a:ln>
                            <a:noFill/>
                          </a:ln>
                          <a:solidFill>
                            <a:srgbClr val="1D3E61"/>
                          </a:solidFill>
                          <a:effectLst/>
                          <a:uLnTx/>
                          <a:uFillTx/>
                          <a:latin typeface="Century Gothic" panose="020B0502020202020204" pitchFamily="34" charset="0"/>
                        </a:rPr>
                        <a:t>maintained within the </a:t>
                      </a:r>
                      <a:r>
                        <a:rPr kumimoji="0" lang="en-GB" sz="1100" b="0" i="0" u="none" strike="noStrike" kern="1200" cap="none" spc="0" normalizeH="0" baseline="0" noProof="0" dirty="0" err="1">
                          <a:ln>
                            <a:noFill/>
                          </a:ln>
                          <a:solidFill>
                            <a:srgbClr val="1D3E61"/>
                          </a:solidFill>
                          <a:effectLst/>
                          <a:uLnTx/>
                          <a:uFillTx/>
                          <a:latin typeface="Century Gothic" panose="020B0502020202020204" pitchFamily="34" charset="0"/>
                        </a:rPr>
                        <a:t>UKLink</a:t>
                      </a:r>
                      <a:r>
                        <a:rPr kumimoji="0" lang="en-GB" sz="1100" b="0" i="0" u="none" strike="noStrike" kern="1200" cap="none" spc="0" normalizeH="0" baseline="0" noProof="0" dirty="0">
                          <a:ln>
                            <a:noFill/>
                          </a:ln>
                          <a:solidFill>
                            <a:srgbClr val="1D3E61"/>
                          </a:solidFill>
                          <a:effectLst/>
                          <a:uLnTx/>
                          <a:uFillTx/>
                          <a:latin typeface="Century Gothic" panose="020B0502020202020204" pitchFamily="34" charset="0"/>
                        </a:rPr>
                        <a:t> system at business process level – Meter reads, Reconciliation , Amendments Billing and UIG smear</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100" b="0" i="0" u="none" strike="noStrike" kern="1200" cap="none" spc="0" normalizeH="0" baseline="0" noProof="0" dirty="0">
                          <a:ln>
                            <a:noFill/>
                          </a:ln>
                          <a:solidFill>
                            <a:srgbClr val="1D3E61"/>
                          </a:solidFill>
                          <a:effectLst/>
                          <a:uLnTx/>
                          <a:uFillTx/>
                          <a:latin typeface="Century Gothic" panose="020B0502020202020204" pitchFamily="34" charset="0"/>
                        </a:rPr>
                        <a:t>The code cut off date is amended on 12th calendar day following the monthly Amendments billing cut off date (10th calendar day) except for the UIG smear parameter which is amended post the UG smear process runs (~18th-20th calendar day). </a:t>
                      </a:r>
                    </a:p>
                    <a:p>
                      <a:pPr marL="171450" lvl="0" indent="-171450">
                        <a:buFont typeface="Arial" panose="020B0604020202020204" pitchFamily="34" charset="0"/>
                        <a:buChar char="•"/>
                      </a:pPr>
                      <a:r>
                        <a:rPr lang="en-GB" sz="1100" b="0" dirty="0">
                          <a:latin typeface="Century Gothic" panose="020B0502020202020204" pitchFamily="34" charset="0"/>
                        </a:rPr>
                        <a:t>The current process for parameter update will continue as per the existing process i.e. As a code update that is applied to all environments meaning that all non–production systems/environments are updated </a:t>
                      </a:r>
                      <a:r>
                        <a:rPr lang="en-GB" sz="1100" dirty="0">
                          <a:latin typeface="Century Gothic" panose="020B0502020202020204" pitchFamily="34" charset="0"/>
                        </a:rPr>
                        <a:t>automatically</a:t>
                      </a:r>
                      <a:r>
                        <a:rPr lang="en-GB" sz="1100" b="0" dirty="0">
                          <a:latin typeface="Century Gothic" panose="020B0502020202020204" pitchFamily="34" charset="0"/>
                        </a:rPr>
                        <a:t> prior to applying the changes in Production system with relevant audit trails with limited manual intervention</a:t>
                      </a:r>
                      <a:endParaRPr kumimoji="0" lang="en-GB" sz="1100" b="0" i="0" u="none" strike="noStrike" kern="1200" cap="none" spc="0" normalizeH="0" baseline="0" noProof="0" dirty="0">
                        <a:ln>
                          <a:noFill/>
                        </a:ln>
                        <a:solidFill>
                          <a:srgbClr val="1D3E61"/>
                        </a:solidFill>
                        <a:effectLst/>
                        <a:uLnTx/>
                        <a:uFillTx/>
                        <a:latin typeface="Century Gothic" panose="020B0502020202020204" pitchFamily="34" charset="0"/>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100" b="0" i="0" u="none" strike="noStrike" kern="1200" cap="none" spc="0" normalizeH="0" baseline="0" noProof="0" dirty="0">
                          <a:ln>
                            <a:noFill/>
                          </a:ln>
                          <a:solidFill>
                            <a:srgbClr val="1D3E61"/>
                          </a:solidFill>
                          <a:effectLst/>
                          <a:uLnTx/>
                          <a:uFillTx/>
                          <a:latin typeface="Century Gothic" panose="020B0502020202020204" pitchFamily="34" charset="0"/>
                        </a:rPr>
                        <a:t>LIS read estimation process will continue to </a:t>
                      </a:r>
                      <a:r>
                        <a:rPr kumimoji="0" lang="en-US" sz="1100" b="1" i="0" u="none" strike="noStrike" kern="1200" cap="none" spc="0" normalizeH="0" baseline="0" noProof="0" dirty="0">
                          <a:ln>
                            <a:noFill/>
                          </a:ln>
                          <a:solidFill>
                            <a:srgbClr val="1D3E61"/>
                          </a:solidFill>
                          <a:effectLst/>
                          <a:uLnTx/>
                          <a:uFillTx/>
                          <a:latin typeface="Century Gothic" panose="020B0502020202020204" pitchFamily="34" charset="0"/>
                        </a:rPr>
                        <a:t>remain as an annual process</a:t>
                      </a:r>
                      <a:r>
                        <a:rPr kumimoji="0" lang="en-US" sz="1100" b="0" i="0" u="none" strike="noStrike" kern="1200" cap="none" spc="0" normalizeH="0" baseline="0" noProof="0" dirty="0">
                          <a:ln>
                            <a:noFill/>
                          </a:ln>
                          <a:solidFill>
                            <a:srgbClr val="1D3E61"/>
                          </a:solidFill>
                          <a:effectLst/>
                          <a:uLnTx/>
                          <a:uFillTx/>
                          <a:latin typeface="Century Gothic" panose="020B0502020202020204" pitchFamily="34" charset="0"/>
                        </a:rPr>
                        <a:t>. LIS read estimation runs in June every year and will use the latest rolling LIS date for the read estimation. This would mean that the MPRN read validation and reconciliation process will go back past the actual LIS date in the absence of an estimated read on the LIS date as per existing business principles.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1100" b="0" i="0" u="none" strike="noStrike" kern="1200" cap="none" spc="0" normalizeH="0" baseline="0" noProof="0" dirty="0">
                        <a:ln>
                          <a:noFill/>
                        </a:ln>
                        <a:solidFill>
                          <a:srgbClr val="1D3E61"/>
                        </a:solidFill>
                        <a:effectLst/>
                        <a:uLnTx/>
                        <a:uFillTx/>
                        <a:latin typeface="Century Gothic" panose="020B0502020202020204" pitchFamily="34" charset="0"/>
                      </a:endParaRPr>
                    </a:p>
                    <a:p>
                      <a:pPr lvl="0">
                        <a:defRPr/>
                      </a:pPr>
                      <a:r>
                        <a:rPr lang="en-GB" sz="1100" b="1" dirty="0">
                          <a:solidFill>
                            <a:srgbClr val="1D3E61"/>
                          </a:solidFill>
                          <a:latin typeface="Century Gothic" panose="020B0502020202020204" pitchFamily="34" charset="0"/>
                        </a:rPr>
                        <a:t>CMS:</a:t>
                      </a:r>
                    </a:p>
                    <a:p>
                      <a:pPr marL="171450" lvl="0" indent="-171450">
                        <a:buFont typeface="Arial" panose="020B0604020202020204" pitchFamily="34" charset="0"/>
                        <a:buChar char="•"/>
                        <a:defRPr/>
                      </a:pPr>
                      <a:r>
                        <a:rPr lang="en-GB" sz="1100" b="0" dirty="0">
                          <a:solidFill>
                            <a:srgbClr val="1D3E61"/>
                          </a:solidFill>
                          <a:latin typeface="Century Gothic" panose="020B0502020202020204" pitchFamily="34" charset="0"/>
                        </a:rPr>
                        <a:t>Update the Code cut off (LIS) date parameter on the User Interface (UI) for the applicable contact types on 1</a:t>
                      </a:r>
                      <a:r>
                        <a:rPr lang="en-GB" sz="1100" b="0" baseline="30000" dirty="0">
                          <a:solidFill>
                            <a:srgbClr val="1D3E61"/>
                          </a:solidFill>
                          <a:latin typeface="Century Gothic" panose="020B0502020202020204" pitchFamily="34" charset="0"/>
                        </a:rPr>
                        <a:t>st</a:t>
                      </a:r>
                      <a:r>
                        <a:rPr lang="en-GB" sz="1100" b="0" dirty="0">
                          <a:solidFill>
                            <a:srgbClr val="1D3E61"/>
                          </a:solidFill>
                          <a:latin typeface="Century Gothic" panose="020B0502020202020204" pitchFamily="34" charset="0"/>
                        </a:rPr>
                        <a:t> April 2026 with the initial 2-year jump</a:t>
                      </a:r>
                    </a:p>
                    <a:p>
                      <a:pPr marL="171450" lvl="0" indent="-171450">
                        <a:buFont typeface="Arial" panose="020B0604020202020204" pitchFamily="34" charset="0"/>
                        <a:buChar char="•"/>
                        <a:defRPr/>
                      </a:pPr>
                      <a:r>
                        <a:rPr lang="en-GB" sz="1100" dirty="0">
                          <a:solidFill>
                            <a:srgbClr val="1D3E61"/>
                          </a:solidFill>
                          <a:latin typeface="Century Gothic" panose="020B0502020202020204" pitchFamily="34" charset="0"/>
                        </a:rPr>
                        <a:t>Enhancements to the existing process to automatically update </a:t>
                      </a:r>
                      <a:r>
                        <a:rPr lang="en-GB" sz="1100" b="0" dirty="0">
                          <a:solidFill>
                            <a:srgbClr val="1D3E61"/>
                          </a:solidFill>
                          <a:latin typeface="Century Gothic" panose="020B0502020202020204" pitchFamily="34" charset="0"/>
                        </a:rPr>
                        <a:t>the LIS date parameter on the UI for the applicable contact types on a rolling monthly basis on 1</a:t>
                      </a:r>
                      <a:r>
                        <a:rPr lang="en-GB" sz="1100" b="0" baseline="30000" dirty="0">
                          <a:solidFill>
                            <a:srgbClr val="1D3E61"/>
                          </a:solidFill>
                          <a:latin typeface="Century Gothic" panose="020B0502020202020204" pitchFamily="34" charset="0"/>
                        </a:rPr>
                        <a:t>st</a:t>
                      </a:r>
                      <a:r>
                        <a:rPr lang="en-GB" sz="1100" b="0" dirty="0">
                          <a:solidFill>
                            <a:srgbClr val="1D3E61"/>
                          </a:solidFill>
                          <a:latin typeface="Century Gothic" panose="020B0502020202020204" pitchFamily="34" charset="0"/>
                        </a:rPr>
                        <a:t> calendar day of every month</a:t>
                      </a:r>
                    </a:p>
                    <a:p>
                      <a:pPr marL="171450" lvl="0" indent="-171450">
                        <a:buFont typeface="Arial" panose="020B0604020202020204" pitchFamily="34" charset="0"/>
                        <a:buChar char="•"/>
                        <a:defRPr/>
                      </a:pPr>
                      <a:r>
                        <a:rPr lang="en-GB" sz="1100" b="0" dirty="0">
                          <a:solidFill>
                            <a:srgbClr val="1D3E61"/>
                          </a:solidFill>
                          <a:latin typeface="Century Gothic" panose="020B0502020202020204" pitchFamily="34" charset="0"/>
                        </a:rPr>
                        <a:t>For RFA contacts only, </a:t>
                      </a:r>
                      <a:r>
                        <a:rPr lang="en-GB" sz="1100" dirty="0">
                          <a:solidFill>
                            <a:srgbClr val="1D3E61"/>
                          </a:solidFill>
                          <a:latin typeface="Century Gothic" panose="020B0502020202020204" pitchFamily="34" charset="0"/>
                        </a:rPr>
                        <a:t>new functionality will be introduced to automatically perform </a:t>
                      </a:r>
                      <a:r>
                        <a:rPr lang="en-GB" sz="1100" b="0" dirty="0">
                          <a:solidFill>
                            <a:srgbClr val="1D3E61"/>
                          </a:solidFill>
                          <a:latin typeface="Century Gothic" panose="020B0502020202020204" pitchFamily="34" charset="0"/>
                        </a:rPr>
                        <a:t>a monthly system sweep. This process will identify any open RFA contacts that are pending action from Shippers where the entire adjustment period falls prior to the current LIS date and will automatically close these contacts as invalid. Currently this process is manual and relies on the CDSP contact handler to manually pull the contact back from the Shipper queue prior to closure.</a:t>
                      </a:r>
                      <a:endParaRPr lang="en-GB" sz="1200" b="0" u="none" kern="1200" dirty="0">
                        <a:solidFill>
                          <a:schemeClr val="tx1"/>
                        </a:solidFill>
                        <a:latin typeface="Century Gothic" panose="020B0502020202020204" pitchFamily="34" charset="0"/>
                      </a:endParaRPr>
                    </a:p>
                  </a:txBody>
                  <a:tcPr marL="60960" marR="60960" marT="60960" marB="6096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tcPr>
                </a:tc>
                <a:tc rowSpan="2">
                  <a:txBody>
                    <a:bodyPr/>
                    <a:lstStyle/>
                    <a:p>
                      <a:pPr marL="0" lvl="0" indent="0">
                        <a:buFont typeface="Arial" panose="020B0604020202020204" pitchFamily="34" charset="0"/>
                        <a:buNone/>
                        <a:defRPr/>
                      </a:pPr>
                      <a:r>
                        <a:rPr lang="en-GB" sz="1200" b="0" u="none" kern="1200" dirty="0">
                          <a:solidFill>
                            <a:schemeClr val="tx1"/>
                          </a:solidFill>
                        </a:rPr>
                        <a:t>£47k - £90k</a:t>
                      </a:r>
                    </a:p>
                  </a:txBody>
                  <a:tcPr marL="60960" marR="60960" marT="60960" marB="60960"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441444059"/>
                  </a:ext>
                </a:extLst>
              </a:tr>
              <a:tr h="934720">
                <a:tc>
                  <a:txBody>
                    <a:bodyPr/>
                    <a:lstStyle/>
                    <a:p>
                      <a:pPr algn="ctr"/>
                      <a:r>
                        <a:rPr lang="en-GB" sz="1100" dirty="0"/>
                        <a:t>2</a:t>
                      </a:r>
                    </a:p>
                  </a:txBody>
                  <a:tcPr marL="121920" marR="121920" marT="60960" marB="60960" anchor="ct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dirty="0">
                          <a:ln>
                            <a:noFill/>
                          </a:ln>
                          <a:solidFill>
                            <a:srgbClr val="1D3E61"/>
                          </a:solidFill>
                          <a:effectLst/>
                          <a:uLnTx/>
                          <a:uFillTx/>
                          <a:latin typeface="Century Gothic" panose="020B0502020202020204" pitchFamily="34" charset="0"/>
                          <a:ea typeface="+mn-ea"/>
                          <a:cs typeface="+mn-cs"/>
                        </a:rPr>
                        <a:t>Operational reports</a:t>
                      </a:r>
                    </a:p>
                  </a:txBody>
                  <a:tcPr marL="60960" marR="60960" marT="60960" marB="6096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100" b="1" i="0" u="none" strike="noStrike" kern="1200" cap="none" spc="0" normalizeH="0" baseline="0" noProof="0" dirty="0">
                          <a:ln>
                            <a:noFill/>
                          </a:ln>
                          <a:solidFill>
                            <a:srgbClr val="1D3E61"/>
                          </a:solidFill>
                          <a:effectLst/>
                          <a:uLnTx/>
                          <a:uFillTx/>
                          <a:latin typeface="Century Gothic" panose="020B0502020202020204" pitchFamily="34" charset="0"/>
                          <a:ea typeface="+mn-ea"/>
                          <a:cs typeface="+mn-cs"/>
                        </a:rPr>
                        <a:t>Unresolved Exceptions report</a:t>
                      </a:r>
                      <a:r>
                        <a:rPr kumimoji="0" lang="en-GB" sz="1100" b="0" i="0" u="none" strike="noStrike" kern="1200" cap="none" spc="0" normalizeH="0" baseline="0" noProof="0" dirty="0">
                          <a:ln>
                            <a:noFill/>
                          </a:ln>
                          <a:solidFill>
                            <a:srgbClr val="1D3E61"/>
                          </a:solidFill>
                          <a:effectLst/>
                          <a:uLnTx/>
                          <a:uFillTx/>
                          <a:latin typeface="Century Gothic" panose="020B0502020202020204" pitchFamily="34" charset="0"/>
                          <a:ea typeface="+mn-ea"/>
                          <a:cs typeface="+mn-cs"/>
                        </a:rPr>
                        <a:t>: Enables tracking of unresolved exceptions by the month end prior to LIS date change to ensure timely resolution of the exceptions thereby avoiding any offline adjustments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100" b="1" i="0" u="none" strike="noStrike" kern="1200" cap="none" spc="0" normalizeH="0" baseline="0" noProof="0" dirty="0">
                          <a:ln>
                            <a:noFill/>
                          </a:ln>
                          <a:solidFill>
                            <a:srgbClr val="1D3E61"/>
                          </a:solidFill>
                          <a:effectLst/>
                          <a:uLnTx/>
                          <a:uFillTx/>
                          <a:latin typeface="Century Gothic" panose="020B0502020202020204" pitchFamily="34" charset="0"/>
                          <a:ea typeface="+mn-ea"/>
                          <a:cs typeface="+mn-cs"/>
                        </a:rPr>
                        <a:t>Prime &amp; Sub report : </a:t>
                      </a:r>
                      <a:r>
                        <a:rPr kumimoji="0" lang="en-GB" sz="1100" b="0" i="0" u="none" strike="noStrike" kern="1200" cap="none" spc="0" normalizeH="0" baseline="0" noProof="0" dirty="0">
                          <a:ln>
                            <a:noFill/>
                          </a:ln>
                          <a:solidFill>
                            <a:srgbClr val="1D3E61"/>
                          </a:solidFill>
                          <a:effectLst/>
                          <a:uLnTx/>
                          <a:uFillTx/>
                          <a:latin typeface="Century Gothic" panose="020B0502020202020204" pitchFamily="34" charset="0"/>
                          <a:ea typeface="+mn-ea"/>
                          <a:cs typeface="+mn-cs"/>
                        </a:rPr>
                        <a:t>Enables identifying P&amp;S sites that requires offline adjustments to be initiated prior to/after LIS date change happens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100" b="1" i="0" u="none" strike="noStrike" kern="1200" cap="none" spc="0" normalizeH="0" baseline="0" noProof="0" dirty="0">
                          <a:ln>
                            <a:noFill/>
                          </a:ln>
                          <a:solidFill>
                            <a:srgbClr val="1D3E61"/>
                          </a:solidFill>
                          <a:effectLst/>
                          <a:uLnTx/>
                          <a:uFillTx/>
                          <a:latin typeface="Century Gothic" panose="020B0502020202020204" pitchFamily="34" charset="0"/>
                          <a:ea typeface="+mn-ea"/>
                          <a:cs typeface="+mn-cs"/>
                        </a:rPr>
                        <a:t>GSR report : </a:t>
                      </a:r>
                      <a:r>
                        <a:rPr kumimoji="0" lang="en-GB" sz="1100" b="0" i="0" u="none" strike="noStrike" kern="1200" cap="none" spc="0" normalizeH="0" baseline="0" noProof="0" dirty="0">
                          <a:ln>
                            <a:noFill/>
                          </a:ln>
                          <a:solidFill>
                            <a:srgbClr val="1D3E61"/>
                          </a:solidFill>
                          <a:effectLst/>
                          <a:uLnTx/>
                          <a:uFillTx/>
                          <a:latin typeface="Century Gothic" panose="020B0502020202020204" pitchFamily="34" charset="0"/>
                          <a:ea typeface="+mn-ea"/>
                          <a:cs typeface="+mn-cs"/>
                        </a:rPr>
                        <a:t>Enables identifying MPRNs  within the GSR process impacted due to the LIS date changes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100" b="1" i="0" u="none" strike="noStrike" kern="1200" cap="none" spc="0" normalizeH="0" baseline="0" noProof="0" dirty="0">
                          <a:ln>
                            <a:noFill/>
                          </a:ln>
                          <a:solidFill>
                            <a:srgbClr val="1D3E61"/>
                          </a:solidFill>
                          <a:effectLst/>
                          <a:uLnTx/>
                          <a:uFillTx/>
                          <a:latin typeface="Century Gothic" panose="020B0502020202020204" pitchFamily="34" charset="0"/>
                          <a:ea typeface="+mn-ea"/>
                          <a:cs typeface="+mn-cs"/>
                        </a:rPr>
                        <a:t>RFA report : </a:t>
                      </a:r>
                      <a:r>
                        <a:rPr kumimoji="0" lang="en-GB" sz="1100" b="0" i="0" u="none" strike="noStrike" kern="1200" cap="none" spc="0" normalizeH="0" baseline="0" noProof="0" dirty="0">
                          <a:ln>
                            <a:noFill/>
                          </a:ln>
                          <a:solidFill>
                            <a:srgbClr val="1D3E61"/>
                          </a:solidFill>
                          <a:effectLst/>
                          <a:uLnTx/>
                          <a:uFillTx/>
                          <a:latin typeface="Century Gothic" panose="020B0502020202020204" pitchFamily="34" charset="0"/>
                          <a:ea typeface="+mn-ea"/>
                          <a:cs typeface="+mn-cs"/>
                        </a:rPr>
                        <a:t>One off report for the transition period to understand the volumes of Shipper submissions of the RFAs.</a:t>
                      </a:r>
                    </a:p>
                  </a:txBody>
                  <a:tcPr marL="60960" marR="60960" marT="60960" marB="6096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vMerge="1">
                  <a: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GB" sz="800" b="0" i="0" u="none" strike="noStrike" kern="1200" cap="none" spc="0" normalizeH="0" baseline="0" noProof="0" dirty="0">
                        <a:ln>
                          <a:noFill/>
                        </a:ln>
                        <a:solidFill>
                          <a:srgbClr val="1D3E61"/>
                        </a:solidFill>
                        <a:effectLst/>
                        <a:uLnTx/>
                        <a:uFillTx/>
                        <a:latin typeface="Century Gothic" panose="020B0502020202020204" pitchFamily="34" charset="0"/>
                        <a:ea typeface="+mn-ea"/>
                        <a:cs typeface="+mn-cs"/>
                      </a:endParaRPr>
                    </a:p>
                  </a:txBody>
                  <a:tcPr marL="45720" marR="45720"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467514916"/>
                  </a:ext>
                </a:extLst>
              </a:tr>
            </a:tbl>
          </a:graphicData>
        </a:graphic>
      </p:graphicFrame>
    </p:spTree>
    <p:extLst>
      <p:ext uri="{BB962C8B-B14F-4D97-AF65-F5344CB8AC3E}">
        <p14:creationId xmlns:p14="http://schemas.microsoft.com/office/powerpoint/2010/main" val="94829246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33A77C1-AAA7-DC5D-8222-2242D1C99FBC}"/>
            </a:ext>
          </a:extLst>
        </p:cNvPr>
        <p:cNvGrpSpPr/>
        <p:nvPr/>
      </p:nvGrpSpPr>
      <p:grpSpPr>
        <a:xfrm>
          <a:off x="0" y="0"/>
          <a:ext cx="0" cy="0"/>
          <a:chOff x="0" y="0"/>
          <a:chExt cx="0" cy="0"/>
        </a:xfrm>
      </p:grpSpPr>
      <p:sp>
        <p:nvSpPr>
          <p:cNvPr id="4" name="Title 1">
            <a:extLst>
              <a:ext uri="{FF2B5EF4-FFF2-40B4-BE49-F238E27FC236}">
                <a16:creationId xmlns:a16="http://schemas.microsoft.com/office/drawing/2014/main" id="{F8AB1FD8-795E-FAA0-6FE8-4B3BF968BC40}"/>
              </a:ext>
            </a:extLst>
          </p:cNvPr>
          <p:cNvSpPr txBox="1">
            <a:spLocks/>
          </p:cNvSpPr>
          <p:nvPr/>
        </p:nvSpPr>
        <p:spPr>
          <a:xfrm>
            <a:off x="609600" y="164637"/>
            <a:ext cx="10972800" cy="850107"/>
          </a:xfrm>
          <a:prstGeom prst="rect">
            <a:avLst/>
          </a:prstGeom>
        </p:spPr>
        <p:txBody>
          <a:bodyPr vert="horz" lIns="121920" tIns="60960" rIns="121920" bIns="60960" rtlCol="0" anchor="ctr">
            <a:normAutofit/>
          </a:bodyPr>
          <a:lstStyle>
            <a:lvl1pPr algn="ctr" defTabSz="914400" rtl="0" eaLnBrk="1" latinLnBrk="0" hangingPunct="1">
              <a:spcBef>
                <a:spcPct val="0"/>
              </a:spcBef>
              <a:buNone/>
              <a:defRPr sz="3000" b="1" kern="1200">
                <a:solidFill>
                  <a:srgbClr val="3E5AA8"/>
                </a:solidFill>
                <a:latin typeface="Avenir Next LT Pro" panose="020B0504020202020204" pitchFamily="34" charset="0"/>
                <a:ea typeface="+mj-ea"/>
                <a:cs typeface="Arial" panose="020B0604020202020204" pitchFamily="34" charset="0"/>
              </a:defRPr>
            </a:lvl1pPr>
          </a:lstStyle>
          <a:p>
            <a:r>
              <a:rPr lang="en-GB" sz="4000" b="0" dirty="0">
                <a:latin typeface="+mn-lt"/>
              </a:rPr>
              <a:t>Proposed Delivery Plan</a:t>
            </a:r>
          </a:p>
        </p:txBody>
      </p:sp>
      <p:sp>
        <p:nvSpPr>
          <p:cNvPr id="3" name="TextBox 2">
            <a:extLst>
              <a:ext uri="{FF2B5EF4-FFF2-40B4-BE49-F238E27FC236}">
                <a16:creationId xmlns:a16="http://schemas.microsoft.com/office/drawing/2014/main" id="{30044284-6448-AD94-3A3A-641E3541739F}"/>
              </a:ext>
            </a:extLst>
          </p:cNvPr>
          <p:cNvSpPr txBox="1"/>
          <p:nvPr/>
        </p:nvSpPr>
        <p:spPr>
          <a:xfrm>
            <a:off x="74950" y="3717519"/>
            <a:ext cx="11947161" cy="1015663"/>
          </a:xfrm>
          <a:prstGeom prst="rect">
            <a:avLst/>
          </a:prstGeom>
          <a:noFill/>
        </p:spPr>
        <p:txBody>
          <a:bodyPr wrap="square">
            <a:spAutoFit/>
          </a:bodyPr>
          <a:lstStyle/>
          <a:p>
            <a:pPr marL="228594" indent="-228594">
              <a:buFont typeface="Arial" panose="020B0604020202020204" pitchFamily="34" charset="0"/>
              <a:buChar char="•"/>
            </a:pPr>
            <a:r>
              <a:rPr lang="en-GB" sz="1200">
                <a:latin typeface="Century Gothic" panose="020B0502020202020204" pitchFamily="34" charset="0"/>
              </a:rPr>
              <a:t>Schedule shown is the longest among the proposed options. </a:t>
            </a:r>
          </a:p>
          <a:p>
            <a:pPr marL="228594" indent="-228594">
              <a:buFont typeface="Arial" panose="020B0604020202020204" pitchFamily="34" charset="0"/>
              <a:buChar char="•"/>
            </a:pPr>
            <a:r>
              <a:rPr lang="en-GB" sz="1200">
                <a:latin typeface="Century Gothic" panose="020B0502020202020204" pitchFamily="34" charset="0"/>
              </a:rPr>
              <a:t>Efficiencies in schedule may be realised if Correla reporting team is delivering the new BO reports or delivered via Discovery.</a:t>
            </a:r>
          </a:p>
          <a:p>
            <a:pPr marL="228594" indent="-228594">
              <a:buFont typeface="Arial" panose="020B0604020202020204" pitchFamily="34" charset="0"/>
              <a:buChar char="•"/>
            </a:pPr>
            <a:r>
              <a:rPr lang="en-GB" sz="1200">
                <a:latin typeface="Century Gothic" panose="020B0502020202020204" pitchFamily="34" charset="0"/>
              </a:rPr>
              <a:t>Regression testing is recommended to ensure critical UK Link/CMS processes are tested for the monthly rolling LIS date changes</a:t>
            </a:r>
          </a:p>
          <a:p>
            <a:pPr marL="228594" indent="-228594">
              <a:buFont typeface="Arial" panose="020B0604020202020204" pitchFamily="34" charset="0"/>
              <a:buChar char="•"/>
            </a:pPr>
            <a:r>
              <a:rPr lang="en-GB" sz="1200">
                <a:latin typeface="Century Gothic" panose="020B0502020202020204" pitchFamily="34" charset="0"/>
              </a:rPr>
              <a:t>Market trials is not considered for this change as there are no customer impacts identified. There will be additional cost/efforts If market trials is required to support any integrated customer testing.</a:t>
            </a:r>
          </a:p>
        </p:txBody>
      </p:sp>
      <p:pic>
        <p:nvPicPr>
          <p:cNvPr id="6" name="Picture 5">
            <a:extLst>
              <a:ext uri="{FF2B5EF4-FFF2-40B4-BE49-F238E27FC236}">
                <a16:creationId xmlns:a16="http://schemas.microsoft.com/office/drawing/2014/main" id="{7B0CF78E-4B0F-5A2E-A09F-B1607F4385AF}"/>
              </a:ext>
            </a:extLst>
          </p:cNvPr>
          <p:cNvPicPr>
            <a:picLocks noChangeAspect="1"/>
          </p:cNvPicPr>
          <p:nvPr/>
        </p:nvPicPr>
        <p:blipFill>
          <a:blip r:embed="rId2"/>
          <a:stretch>
            <a:fillRect/>
          </a:stretch>
        </p:blipFill>
        <p:spPr>
          <a:xfrm>
            <a:off x="1930470" y="1498290"/>
            <a:ext cx="7951309" cy="1930669"/>
          </a:xfrm>
          <a:prstGeom prst="rect">
            <a:avLst/>
          </a:prstGeom>
        </p:spPr>
      </p:pic>
    </p:spTree>
    <p:extLst>
      <p:ext uri="{BB962C8B-B14F-4D97-AF65-F5344CB8AC3E}">
        <p14:creationId xmlns:p14="http://schemas.microsoft.com/office/powerpoint/2010/main" val="161856052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ED66651-6287-61DD-B92C-F6286A30B866}"/>
            </a:ext>
          </a:extLst>
        </p:cNvPr>
        <p:cNvGrpSpPr/>
        <p:nvPr/>
      </p:nvGrpSpPr>
      <p:grpSpPr>
        <a:xfrm>
          <a:off x="0" y="0"/>
          <a:ext cx="0" cy="0"/>
          <a:chOff x="0" y="0"/>
          <a:chExt cx="0" cy="0"/>
        </a:xfrm>
      </p:grpSpPr>
      <p:sp>
        <p:nvSpPr>
          <p:cNvPr id="4" name="Title 1">
            <a:extLst>
              <a:ext uri="{FF2B5EF4-FFF2-40B4-BE49-F238E27FC236}">
                <a16:creationId xmlns:a16="http://schemas.microsoft.com/office/drawing/2014/main" id="{5290545D-B144-8DEB-DAEE-106E516274F8}"/>
              </a:ext>
            </a:extLst>
          </p:cNvPr>
          <p:cNvSpPr txBox="1">
            <a:spLocks/>
          </p:cNvSpPr>
          <p:nvPr/>
        </p:nvSpPr>
        <p:spPr>
          <a:xfrm>
            <a:off x="609600" y="164637"/>
            <a:ext cx="10972800" cy="850107"/>
          </a:xfrm>
          <a:prstGeom prst="rect">
            <a:avLst/>
          </a:prstGeom>
        </p:spPr>
        <p:txBody>
          <a:bodyPr vert="horz" lIns="121920" tIns="60960" rIns="121920" bIns="60960" rtlCol="0" anchor="ctr">
            <a:normAutofit/>
          </a:bodyPr>
          <a:lstStyle>
            <a:lvl1pPr algn="ctr" defTabSz="914400" rtl="0" eaLnBrk="1" latinLnBrk="0" hangingPunct="1">
              <a:spcBef>
                <a:spcPct val="0"/>
              </a:spcBef>
              <a:buNone/>
              <a:defRPr sz="3000" b="1" kern="1200">
                <a:solidFill>
                  <a:srgbClr val="3E5AA8"/>
                </a:solidFill>
                <a:latin typeface="Avenir Next LT Pro" panose="020B0504020202020204" pitchFamily="34" charset="0"/>
                <a:ea typeface="+mj-ea"/>
                <a:cs typeface="Arial" panose="020B0604020202020204" pitchFamily="34" charset="0"/>
              </a:defRPr>
            </a:lvl1pPr>
          </a:lstStyle>
          <a:p>
            <a:r>
              <a:rPr lang="en-GB" sz="4000" b="0" dirty="0">
                <a:latin typeface="+mn-lt"/>
              </a:rPr>
              <a:t>Market Trials</a:t>
            </a:r>
          </a:p>
        </p:txBody>
      </p:sp>
      <p:sp>
        <p:nvSpPr>
          <p:cNvPr id="3" name="TextBox 2">
            <a:extLst>
              <a:ext uri="{FF2B5EF4-FFF2-40B4-BE49-F238E27FC236}">
                <a16:creationId xmlns:a16="http://schemas.microsoft.com/office/drawing/2014/main" id="{CBD86D13-0A17-6D58-0BE3-AA84100C7B63}"/>
              </a:ext>
            </a:extLst>
          </p:cNvPr>
          <p:cNvSpPr txBox="1"/>
          <p:nvPr/>
        </p:nvSpPr>
        <p:spPr>
          <a:xfrm>
            <a:off x="0" y="3024070"/>
            <a:ext cx="11774804" cy="3262432"/>
          </a:xfrm>
          <a:prstGeom prst="rect">
            <a:avLst/>
          </a:prstGeom>
          <a:noFill/>
        </p:spPr>
        <p:txBody>
          <a:bodyPr wrap="square" lIns="121920" tIns="60960" rIns="121920" bIns="60960" anchor="t">
            <a:spAutoFit/>
          </a:bodyPr>
          <a:lstStyle/>
          <a:p>
            <a:pPr marL="228594" indent="-228594">
              <a:buFont typeface="Arial" panose="020B0604020202020204" pitchFamily="34" charset="0"/>
              <a:buChar char="•"/>
            </a:pPr>
            <a:r>
              <a:rPr lang="en-GB" sz="1200" dirty="0">
                <a:latin typeface="Century Gothic"/>
              </a:rPr>
              <a:t>Schedule shown is the shortest timeline proposed that a Market trials environment could be built and tested, this has no contingency if any defects are found during the testing phases.</a:t>
            </a:r>
          </a:p>
          <a:p>
            <a:pPr marL="228594" indent="-228594">
              <a:buFont typeface="Arial" panose="020B0604020202020204" pitchFamily="34" charset="0"/>
              <a:buChar char="•"/>
            </a:pPr>
            <a:r>
              <a:rPr lang="en-GB" sz="1200" dirty="0">
                <a:latin typeface="Century Gothic"/>
              </a:rPr>
              <a:t>The timeline shown is for the provision of a new QAS environment (SAP ISU &amp; CMS ) environment to facilitate market trials on, as to not impact inflight and planned change</a:t>
            </a:r>
          </a:p>
          <a:p>
            <a:pPr marL="228594" indent="-228594">
              <a:buFont typeface="Arial" panose="020B0604020202020204" pitchFamily="34" charset="0"/>
              <a:buChar char="•"/>
            </a:pPr>
            <a:r>
              <a:rPr lang="en-GB" sz="1200" dirty="0">
                <a:latin typeface="Century Gothic"/>
              </a:rPr>
              <a:t>Data cut for this Market trials phase would be a 2% of the full </a:t>
            </a:r>
            <a:r>
              <a:rPr lang="en-GB" sz="1200" dirty="0" err="1">
                <a:latin typeface="Century Gothic"/>
              </a:rPr>
              <a:t>UKLink</a:t>
            </a:r>
            <a:r>
              <a:rPr lang="en-GB" sz="1200" dirty="0">
                <a:latin typeface="Century Gothic"/>
              </a:rPr>
              <a:t> estate.</a:t>
            </a:r>
          </a:p>
          <a:p>
            <a:pPr marL="228594" indent="-228594">
              <a:buFont typeface="Arial" panose="020B0604020202020204" pitchFamily="34" charset="0"/>
              <a:buChar char="•"/>
            </a:pPr>
            <a:r>
              <a:rPr lang="en-GB" sz="1200" dirty="0">
                <a:latin typeface="Century Gothic"/>
              </a:rPr>
              <a:t>Conducting Market Trials would remove the 5914/5922 from February 26 release as 3 months would be required to test all the processes impacted by the changes.</a:t>
            </a:r>
          </a:p>
          <a:p>
            <a:pPr marL="228594" indent="-228594">
              <a:buFont typeface="Arial" panose="020B0604020202020204" pitchFamily="34" charset="0"/>
              <a:buChar char="•"/>
            </a:pPr>
            <a:r>
              <a:rPr lang="en-GB" sz="1200" dirty="0">
                <a:latin typeface="Century Gothic"/>
              </a:rPr>
              <a:t>The Market Trials environment would not connect to any external industry systems.</a:t>
            </a:r>
          </a:p>
          <a:p>
            <a:pPr marL="228594" indent="-228594">
              <a:buFont typeface="Arial" panose="020B0604020202020204" pitchFamily="34" charset="0"/>
              <a:buChar char="•"/>
            </a:pPr>
            <a:r>
              <a:rPr lang="en-GB" sz="1200" dirty="0">
                <a:latin typeface="Century Gothic"/>
              </a:rPr>
              <a:t>Assumption is that BAU resource would be available to support a 3 month Market Trials phase.</a:t>
            </a:r>
          </a:p>
          <a:p>
            <a:pPr marL="228594" indent="-228594">
              <a:buFont typeface="Arial" panose="020B0604020202020204" pitchFamily="34" charset="0"/>
              <a:buChar char="•"/>
            </a:pPr>
            <a:r>
              <a:rPr lang="en-GB" sz="1200" dirty="0">
                <a:latin typeface="Century Gothic"/>
              </a:rPr>
              <a:t>Assumption we have a Correla team to support during weekdays 9-5 to utilise the current processes, if the environment goes it will be at a best endeavours basis. </a:t>
            </a:r>
          </a:p>
          <a:p>
            <a:pPr marL="228594" indent="-228594">
              <a:buFont typeface="Arial" panose="020B0604020202020204" pitchFamily="34" charset="0"/>
              <a:buChar char="•"/>
            </a:pPr>
            <a:r>
              <a:rPr lang="en-GB" sz="1200" dirty="0">
                <a:latin typeface="Century Gothic"/>
              </a:rPr>
              <a:t>Assumptions that commercials would be complete by the start of October.</a:t>
            </a:r>
          </a:p>
          <a:p>
            <a:pPr marL="228594" indent="-228594">
              <a:buFont typeface="Arial" panose="020B0604020202020204" pitchFamily="34" charset="0"/>
              <a:buChar char="•"/>
            </a:pPr>
            <a:r>
              <a:rPr lang="en-GB" sz="1200" dirty="0">
                <a:latin typeface="Century Gothic"/>
              </a:rPr>
              <a:t>Assumption is that no reporting will be conducted as part of the Market Trials activity</a:t>
            </a:r>
          </a:p>
          <a:p>
            <a:pPr marL="228594" indent="-228594">
              <a:buFont typeface="Arial" panose="020B0604020202020204" pitchFamily="34" charset="0"/>
              <a:buChar char="•"/>
            </a:pPr>
            <a:r>
              <a:rPr lang="en-GB" sz="1200" dirty="0">
                <a:latin typeface="Century Gothic"/>
              </a:rPr>
              <a:t>There is risk that are additional costs can be incurred for additional efforts to share data securely.</a:t>
            </a:r>
            <a:endParaRPr lang="en-GB" sz="1200" dirty="0">
              <a:latin typeface="Century Gothic" panose="020B0502020202020204" pitchFamily="34" charset="0"/>
            </a:endParaRPr>
          </a:p>
          <a:p>
            <a:pPr marL="228594" indent="-228594">
              <a:buFont typeface="Arial" panose="020B0604020202020204" pitchFamily="34" charset="0"/>
              <a:buChar char="•"/>
            </a:pPr>
            <a:endParaRPr lang="en-GB" sz="1200" dirty="0">
              <a:latin typeface="Century Gothic" panose="020B0502020202020204" pitchFamily="34" charset="0"/>
            </a:endParaRPr>
          </a:p>
          <a:p>
            <a:pPr marL="228594" indent="-228594">
              <a:buFont typeface="Arial" panose="020B0604020202020204" pitchFamily="34" charset="0"/>
              <a:buChar char="•"/>
            </a:pPr>
            <a:r>
              <a:rPr lang="en-GB" sz="1200" dirty="0">
                <a:latin typeface="Century Gothic"/>
              </a:rPr>
              <a:t>Market Trials estimated cost: </a:t>
            </a:r>
            <a:r>
              <a:rPr lang="en-GB" sz="1200" b="1" dirty="0">
                <a:solidFill>
                  <a:srgbClr val="FF0000"/>
                </a:solidFill>
                <a:latin typeface="Century Gothic"/>
              </a:rPr>
              <a:t>155 - 165k </a:t>
            </a:r>
            <a:r>
              <a:rPr lang="en-GB" sz="1200" dirty="0">
                <a:latin typeface="Century Gothic"/>
              </a:rPr>
              <a:t>(this includes a months contingency)</a:t>
            </a:r>
          </a:p>
          <a:p>
            <a:pPr marL="228594" indent="-228594">
              <a:buFont typeface="Arial" panose="020B0604020202020204" pitchFamily="34" charset="0"/>
              <a:buChar char="•"/>
            </a:pPr>
            <a:r>
              <a:rPr lang="en-GB" sz="1200" dirty="0">
                <a:latin typeface="Century Gothic"/>
              </a:rPr>
              <a:t>Total project cost: </a:t>
            </a:r>
            <a:r>
              <a:rPr lang="en-GB" sz="1200" b="1" dirty="0">
                <a:solidFill>
                  <a:srgbClr val="00B050"/>
                </a:solidFill>
                <a:latin typeface="Century Gothic"/>
              </a:rPr>
              <a:t>215k – 255k </a:t>
            </a:r>
          </a:p>
        </p:txBody>
      </p:sp>
      <p:pic>
        <p:nvPicPr>
          <p:cNvPr id="14" name="Picture 13">
            <a:extLst>
              <a:ext uri="{FF2B5EF4-FFF2-40B4-BE49-F238E27FC236}">
                <a16:creationId xmlns:a16="http://schemas.microsoft.com/office/drawing/2014/main" id="{221F1EBD-B370-33E5-F296-CFFA3C20B377}"/>
              </a:ext>
            </a:extLst>
          </p:cNvPr>
          <p:cNvPicPr>
            <a:picLocks noChangeAspect="1"/>
          </p:cNvPicPr>
          <p:nvPr/>
        </p:nvPicPr>
        <p:blipFill>
          <a:blip r:embed="rId2"/>
          <a:stretch>
            <a:fillRect/>
          </a:stretch>
        </p:blipFill>
        <p:spPr>
          <a:xfrm>
            <a:off x="985603" y="829956"/>
            <a:ext cx="10422467" cy="1989667"/>
          </a:xfrm>
          <a:prstGeom prst="rect">
            <a:avLst/>
          </a:prstGeom>
        </p:spPr>
      </p:pic>
    </p:spTree>
    <p:extLst>
      <p:ext uri="{BB962C8B-B14F-4D97-AF65-F5344CB8AC3E}">
        <p14:creationId xmlns:p14="http://schemas.microsoft.com/office/powerpoint/2010/main" val="12840878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4F5F41-800A-FAD0-7438-2E283A50D5D7}"/>
              </a:ext>
            </a:extLst>
          </p:cNvPr>
          <p:cNvSpPr txBox="1">
            <a:spLocks/>
          </p:cNvSpPr>
          <p:nvPr/>
        </p:nvSpPr>
        <p:spPr>
          <a:xfrm>
            <a:off x="1524000" y="2732101"/>
            <a:ext cx="9144000" cy="696899"/>
          </a:xfrm>
          <a:prstGeom prst="rect">
            <a:avLst/>
          </a:prstGeom>
        </p:spPr>
        <p:txBody>
          <a:bodyPr anchor="ctr">
            <a:noAutofit/>
          </a:bodyPr>
          <a:lstStyle>
            <a:lvl1pPr algn="ctr" defTabSz="914400" rtl="0" eaLnBrk="1" latinLnBrk="0" hangingPunct="1">
              <a:lnSpc>
                <a:spcPct val="100000"/>
              </a:lnSpc>
              <a:spcBef>
                <a:spcPts val="0"/>
              </a:spcBef>
              <a:buNone/>
              <a:defRPr sz="4000" kern="1200">
                <a:solidFill>
                  <a:schemeClr val="bg1"/>
                </a:solidFill>
                <a:latin typeface="+mj-lt"/>
                <a:ea typeface="+mj-ea"/>
                <a:cs typeface="+mj-cs"/>
              </a:defRPr>
            </a:lvl1pPr>
          </a:lstStyle>
          <a:p>
            <a:r>
              <a:rPr lang="en-US" sz="6000" dirty="0"/>
              <a:t>Thank you</a:t>
            </a:r>
          </a:p>
        </p:txBody>
      </p:sp>
      <p:sp>
        <p:nvSpPr>
          <p:cNvPr id="3" name="Title 1">
            <a:extLst>
              <a:ext uri="{FF2B5EF4-FFF2-40B4-BE49-F238E27FC236}">
                <a16:creationId xmlns:a16="http://schemas.microsoft.com/office/drawing/2014/main" id="{CC20F9DA-C036-DD66-4762-975C58ED1697}"/>
              </a:ext>
            </a:extLst>
          </p:cNvPr>
          <p:cNvSpPr txBox="1">
            <a:spLocks/>
          </p:cNvSpPr>
          <p:nvPr/>
        </p:nvSpPr>
        <p:spPr>
          <a:xfrm>
            <a:off x="1524000" y="3586867"/>
            <a:ext cx="9144000" cy="696899"/>
          </a:xfrm>
          <a:prstGeom prst="rect">
            <a:avLst/>
          </a:prstGeom>
        </p:spPr>
        <p:txBody>
          <a:bodyPr anchor="ctr">
            <a:noAutofit/>
          </a:bodyPr>
          <a:lstStyle>
            <a:lvl1pPr algn="ctr" defTabSz="914400" rtl="0" eaLnBrk="1" latinLnBrk="0" hangingPunct="1">
              <a:lnSpc>
                <a:spcPct val="100000"/>
              </a:lnSpc>
              <a:spcBef>
                <a:spcPts val="0"/>
              </a:spcBef>
              <a:buNone/>
              <a:defRPr sz="4000" kern="1200">
                <a:solidFill>
                  <a:schemeClr val="bg1"/>
                </a:solidFill>
                <a:latin typeface="+mj-lt"/>
                <a:ea typeface="+mj-ea"/>
                <a:cs typeface="+mj-cs"/>
              </a:defRPr>
            </a:lvl1pPr>
          </a:lstStyle>
          <a:p>
            <a:r>
              <a:rPr lang="en-US" sz="4267" b="1" dirty="0">
                <a:solidFill>
                  <a:srgbClr val="57BAE5"/>
                </a:solidFill>
              </a:rPr>
              <a:t>Q&amp;A?</a:t>
            </a:r>
          </a:p>
        </p:txBody>
      </p:sp>
    </p:spTree>
    <p:extLst>
      <p:ext uri="{BB962C8B-B14F-4D97-AF65-F5344CB8AC3E}">
        <p14:creationId xmlns:p14="http://schemas.microsoft.com/office/powerpoint/2010/main" val="108744894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C5C0DB08-E591-24DA-5851-B4B291F7B9C3}"/>
              </a:ext>
            </a:extLst>
          </p:cNvPr>
          <p:cNvSpPr>
            <a:spLocks noGrp="1"/>
          </p:cNvSpPr>
          <p:nvPr>
            <p:ph type="ctrTitle"/>
          </p:nvPr>
        </p:nvSpPr>
        <p:spPr>
          <a:xfrm>
            <a:off x="1524000" y="3323461"/>
            <a:ext cx="9144000" cy="1235092"/>
          </a:xfrm>
        </p:spPr>
        <p:txBody>
          <a:bodyPr>
            <a:noAutofit/>
          </a:bodyPr>
          <a:lstStyle/>
          <a:p>
            <a:r>
              <a:rPr lang="en-US" sz="3200" dirty="0">
                <a:cs typeface="Arial"/>
              </a:rPr>
              <a:t>2cii. XRN5906 – UNC MOD0884 Extending the PC4 Read Submission Window</a:t>
            </a:r>
            <a:endParaRPr lang="en-IN" sz="3200" dirty="0"/>
          </a:p>
        </p:txBody>
      </p:sp>
      <p:sp>
        <p:nvSpPr>
          <p:cNvPr id="6" name="Subtitle 5">
            <a:extLst>
              <a:ext uri="{FF2B5EF4-FFF2-40B4-BE49-F238E27FC236}">
                <a16:creationId xmlns:a16="http://schemas.microsoft.com/office/drawing/2014/main" id="{ABA318BA-6620-D3A9-3753-45965CEF9CA6}"/>
              </a:ext>
            </a:extLst>
          </p:cNvPr>
          <p:cNvSpPr>
            <a:spLocks noGrp="1"/>
          </p:cNvSpPr>
          <p:nvPr>
            <p:ph type="subTitle" idx="1"/>
          </p:nvPr>
        </p:nvSpPr>
        <p:spPr>
          <a:xfrm>
            <a:off x="1524000" y="5079297"/>
            <a:ext cx="9144000" cy="449101"/>
          </a:xfrm>
        </p:spPr>
        <p:txBody>
          <a:bodyPr/>
          <a:lstStyle/>
          <a:p>
            <a:r>
              <a:rPr lang="en-US" dirty="0">
                <a:solidFill>
                  <a:schemeClr val="bg1"/>
                </a:solidFill>
              </a:rPr>
              <a:t>Solution Pack</a:t>
            </a:r>
          </a:p>
        </p:txBody>
      </p:sp>
    </p:spTree>
    <p:extLst>
      <p:ext uri="{BB962C8B-B14F-4D97-AF65-F5344CB8AC3E}">
        <p14:creationId xmlns:p14="http://schemas.microsoft.com/office/powerpoint/2010/main" val="107452152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9604AC3-A3CE-1B6B-CE9A-A8D7F3396B78}"/>
            </a:ext>
          </a:extLst>
        </p:cNvPr>
        <p:cNvGrpSpPr/>
        <p:nvPr/>
      </p:nvGrpSpPr>
      <p:grpSpPr>
        <a:xfrm>
          <a:off x="0" y="0"/>
          <a:ext cx="0" cy="0"/>
          <a:chOff x="0" y="0"/>
          <a:chExt cx="0" cy="0"/>
        </a:xfrm>
      </p:grpSpPr>
      <p:sp>
        <p:nvSpPr>
          <p:cNvPr id="7" name="Title 6">
            <a:extLst>
              <a:ext uri="{FF2B5EF4-FFF2-40B4-BE49-F238E27FC236}">
                <a16:creationId xmlns:a16="http://schemas.microsoft.com/office/drawing/2014/main" id="{11204848-E0BA-FA4E-4A87-5CBA2B25091B}"/>
              </a:ext>
            </a:extLst>
          </p:cNvPr>
          <p:cNvSpPr>
            <a:spLocks noGrp="1"/>
          </p:cNvSpPr>
          <p:nvPr>
            <p:ph type="title"/>
          </p:nvPr>
        </p:nvSpPr>
        <p:spPr/>
        <p:txBody>
          <a:bodyPr>
            <a:noAutofit/>
          </a:bodyPr>
          <a:lstStyle/>
          <a:p>
            <a:r>
              <a:rPr lang="en-US"/>
              <a:t>XRN5906 Change summary</a:t>
            </a:r>
            <a:endParaRPr lang="en-IN" sz="4000"/>
          </a:p>
        </p:txBody>
      </p:sp>
      <p:sp>
        <p:nvSpPr>
          <p:cNvPr id="6" name="Text Placeholder 5">
            <a:extLst>
              <a:ext uri="{FF2B5EF4-FFF2-40B4-BE49-F238E27FC236}">
                <a16:creationId xmlns:a16="http://schemas.microsoft.com/office/drawing/2014/main" id="{AC68A9A4-7A0A-D954-5680-E3358622A339}"/>
              </a:ext>
            </a:extLst>
          </p:cNvPr>
          <p:cNvSpPr>
            <a:spLocks noGrp="1"/>
          </p:cNvSpPr>
          <p:nvPr>
            <p:ph type="body" sz="quarter" idx="14"/>
          </p:nvPr>
        </p:nvSpPr>
        <p:spPr>
          <a:xfrm>
            <a:off x="349624" y="1223698"/>
            <a:ext cx="11380260" cy="4709249"/>
          </a:xfrm>
        </p:spPr>
        <p:txBody>
          <a:bodyPr>
            <a:normAutofit/>
          </a:bodyPr>
          <a:lstStyle/>
          <a:p>
            <a:endParaRPr lang="en-GB" sz="2000" b="1"/>
          </a:p>
          <a:p>
            <a:r>
              <a:rPr lang="en-GB" sz="2000" b="1"/>
              <a:t>Background</a:t>
            </a:r>
          </a:p>
          <a:p>
            <a:endParaRPr lang="en-GB" sz="2000" b="1"/>
          </a:p>
          <a:p>
            <a:r>
              <a:rPr lang="en-GB" sz="2000">
                <a:effectLst/>
                <a:ea typeface="Calibri" panose="020F0502020204030204" pitchFamily="34" charset="0"/>
              </a:rPr>
              <a:t>Shippers have 25 Supply Point System Business Days (SPSBD), after a meter read date, to submit a read to the CDSP for settlement. </a:t>
            </a:r>
          </a:p>
          <a:p>
            <a:endParaRPr lang="en-GB" sz="2000">
              <a:ea typeface="Calibri" panose="020F0502020204030204" pitchFamily="34" charset="0"/>
            </a:endParaRPr>
          </a:p>
          <a:p>
            <a:r>
              <a:rPr lang="en-GB" sz="2000">
                <a:effectLst/>
                <a:ea typeface="Calibri" panose="020F0502020204030204" pitchFamily="34" charset="0"/>
              </a:rPr>
              <a:t>Where there is an issue preventing the read from being validated, and that issue is not resolvable within the 25-day timeframe, the meter read becomes unusable, as the CDSP systems will reject the meter read</a:t>
            </a:r>
            <a:r>
              <a:rPr lang="en-GB" sz="2000">
                <a:ea typeface="Calibri" panose="020F0502020204030204" pitchFamily="34" charset="0"/>
              </a:rPr>
              <a:t> for being outside read submission window.</a:t>
            </a:r>
            <a:endParaRPr lang="en-GB" sz="2000">
              <a:effectLst/>
              <a:ea typeface="Calibri" panose="020F0502020204030204" pitchFamily="34" charset="0"/>
            </a:endParaRPr>
          </a:p>
          <a:p>
            <a:endParaRPr lang="en-GB" sz="2000">
              <a:solidFill>
                <a:schemeClr val="tx1">
                  <a:lumMod val="75000"/>
                </a:schemeClr>
              </a:solidFill>
              <a:ea typeface="Calibri" panose="020F0502020204030204" pitchFamily="34" charset="0"/>
              <a:cs typeface="Calibri" panose="020F0502020204030204" pitchFamily="34" charset="0"/>
            </a:endParaRPr>
          </a:p>
          <a:p>
            <a:r>
              <a:rPr lang="en-GB" sz="2000">
                <a:effectLst/>
                <a:ea typeface="Calibri" panose="020F0502020204030204" pitchFamily="34" charset="0"/>
                <a:cs typeface="Arial" panose="020B0604020202020204" pitchFamily="34" charset="0"/>
              </a:rPr>
              <a:t>Enabling more valid reads, by extending the 25-day read submission window, would decrease settlement imbalance, and repeated costs for additional site visits, as well as time and money spent on Must Reads.</a:t>
            </a:r>
          </a:p>
          <a:p>
            <a:endParaRPr lang="en-GB" sz="2000" b="1"/>
          </a:p>
        </p:txBody>
      </p:sp>
    </p:spTree>
    <p:extLst>
      <p:ext uri="{BB962C8B-B14F-4D97-AF65-F5344CB8AC3E}">
        <p14:creationId xmlns:p14="http://schemas.microsoft.com/office/powerpoint/2010/main" val="169055513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B7427F7-9F4F-87F3-B239-C732742DD026}"/>
            </a:ext>
          </a:extLst>
        </p:cNvPr>
        <p:cNvGrpSpPr/>
        <p:nvPr/>
      </p:nvGrpSpPr>
      <p:grpSpPr>
        <a:xfrm>
          <a:off x="0" y="0"/>
          <a:ext cx="0" cy="0"/>
          <a:chOff x="0" y="0"/>
          <a:chExt cx="0" cy="0"/>
        </a:xfrm>
      </p:grpSpPr>
      <p:sp>
        <p:nvSpPr>
          <p:cNvPr id="14" name="Text Placeholder 13">
            <a:extLst>
              <a:ext uri="{FF2B5EF4-FFF2-40B4-BE49-F238E27FC236}">
                <a16:creationId xmlns:a16="http://schemas.microsoft.com/office/drawing/2014/main" id="{995CEB74-CC22-4537-E747-525D15D78DEC}"/>
              </a:ext>
            </a:extLst>
          </p:cNvPr>
          <p:cNvSpPr>
            <a:spLocks noGrp="1"/>
          </p:cNvSpPr>
          <p:nvPr>
            <p:ph type="body" sz="quarter" idx="25"/>
          </p:nvPr>
        </p:nvSpPr>
        <p:spPr>
          <a:ln>
            <a:noFill/>
          </a:ln>
        </p:spPr>
        <p:txBody>
          <a:bodyPr/>
          <a:lstStyle/>
          <a:p>
            <a:r>
              <a:rPr lang="en-IN" sz="13800"/>
              <a:t>1b</a:t>
            </a:r>
          </a:p>
        </p:txBody>
      </p:sp>
      <p:sp>
        <p:nvSpPr>
          <p:cNvPr id="10" name="Rectangle 9">
            <a:extLst>
              <a:ext uri="{FF2B5EF4-FFF2-40B4-BE49-F238E27FC236}">
                <a16:creationId xmlns:a16="http://schemas.microsoft.com/office/drawing/2014/main" id="{5F8DEA9B-AACF-9E5B-58A8-BC7A56766330}"/>
              </a:ext>
            </a:extLst>
          </p:cNvPr>
          <p:cNvSpPr/>
          <p:nvPr/>
        </p:nvSpPr>
        <p:spPr>
          <a:xfrm>
            <a:off x="6599451" y="3169431"/>
            <a:ext cx="3675765" cy="421404"/>
          </a:xfrm>
          <a:prstGeom prst="rect">
            <a:avLst/>
          </a:prstGeom>
          <a:solidFill>
            <a:srgbClr val="6680F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 Placeholder 16">
            <a:extLst>
              <a:ext uri="{FF2B5EF4-FFF2-40B4-BE49-F238E27FC236}">
                <a16:creationId xmlns:a16="http://schemas.microsoft.com/office/drawing/2014/main" id="{1E4A3136-8E7F-D174-B0FE-7E5CAFBC425A}"/>
              </a:ext>
            </a:extLst>
          </p:cNvPr>
          <p:cNvSpPr>
            <a:spLocks noGrp="1"/>
          </p:cNvSpPr>
          <p:nvPr>
            <p:ph type="body" sz="quarter" idx="28"/>
          </p:nvPr>
        </p:nvSpPr>
        <p:spPr/>
        <p:txBody>
          <a:bodyPr/>
          <a:lstStyle/>
          <a:p>
            <a:r>
              <a:rPr lang="en-IN">
                <a:solidFill>
                  <a:schemeClr val="bg1"/>
                </a:solidFill>
              </a:rPr>
              <a:t>1.1  Lorem ipsum</a:t>
            </a:r>
          </a:p>
        </p:txBody>
      </p:sp>
      <p:sp>
        <p:nvSpPr>
          <p:cNvPr id="6" name="Rectangle 5">
            <a:extLst>
              <a:ext uri="{FF2B5EF4-FFF2-40B4-BE49-F238E27FC236}">
                <a16:creationId xmlns:a16="http://schemas.microsoft.com/office/drawing/2014/main" id="{6FBD1A22-9FBA-FBB6-EE87-C208A9A71062}"/>
              </a:ext>
            </a:extLst>
          </p:cNvPr>
          <p:cNvSpPr/>
          <p:nvPr/>
        </p:nvSpPr>
        <p:spPr>
          <a:xfrm>
            <a:off x="6599451" y="3794971"/>
            <a:ext cx="3675765" cy="421404"/>
          </a:xfrm>
          <a:prstGeom prst="rect">
            <a:avLst/>
          </a:prstGeom>
          <a:solidFill>
            <a:srgbClr val="6680F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DE0DB151-ED6D-1949-0F81-0604561F075A}"/>
              </a:ext>
            </a:extLst>
          </p:cNvPr>
          <p:cNvSpPr/>
          <p:nvPr/>
        </p:nvSpPr>
        <p:spPr>
          <a:xfrm>
            <a:off x="6599451" y="4419060"/>
            <a:ext cx="3675765" cy="421404"/>
          </a:xfrm>
          <a:prstGeom prst="rect">
            <a:avLst/>
          </a:prstGeom>
          <a:solidFill>
            <a:srgbClr val="6680F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 Placeholder 15">
            <a:extLst>
              <a:ext uri="{FF2B5EF4-FFF2-40B4-BE49-F238E27FC236}">
                <a16:creationId xmlns:a16="http://schemas.microsoft.com/office/drawing/2014/main" id="{5C5EF95D-D624-40BA-8769-56029EA71D34}"/>
              </a:ext>
            </a:extLst>
          </p:cNvPr>
          <p:cNvSpPr>
            <a:spLocks noGrp="1"/>
          </p:cNvSpPr>
          <p:nvPr>
            <p:ph type="body" sz="quarter" idx="27"/>
          </p:nvPr>
        </p:nvSpPr>
        <p:spPr>
          <a:xfrm>
            <a:off x="6711985" y="3856707"/>
            <a:ext cx="3732914" cy="313744"/>
          </a:xfrm>
        </p:spPr>
        <p:txBody>
          <a:bodyPr/>
          <a:lstStyle/>
          <a:p>
            <a:r>
              <a:rPr lang="en-US" dirty="0">
                <a:solidFill>
                  <a:srgbClr val="FDFAFF"/>
                </a:solidFill>
              </a:rPr>
              <a:t>Action Updates</a:t>
            </a:r>
            <a:endParaRPr lang="en-IN" dirty="0">
              <a:solidFill>
                <a:srgbClr val="FDFAFF"/>
              </a:solidFill>
            </a:endParaRPr>
          </a:p>
        </p:txBody>
      </p:sp>
      <p:sp>
        <p:nvSpPr>
          <p:cNvPr id="9" name="Text Placeholder 15">
            <a:extLst>
              <a:ext uri="{FF2B5EF4-FFF2-40B4-BE49-F238E27FC236}">
                <a16:creationId xmlns:a16="http://schemas.microsoft.com/office/drawing/2014/main" id="{F66FA05C-964A-6CE2-9AC8-9BC85756D173}"/>
              </a:ext>
            </a:extLst>
          </p:cNvPr>
          <p:cNvSpPr txBox="1">
            <a:spLocks/>
          </p:cNvSpPr>
          <p:nvPr/>
        </p:nvSpPr>
        <p:spPr>
          <a:xfrm>
            <a:off x="6711985" y="4449564"/>
            <a:ext cx="1866792" cy="337070"/>
          </a:xfrm>
          <a:prstGeom prst="rect">
            <a:avLst/>
          </a:prstGeom>
        </p:spPr>
        <p:txBody>
          <a:bodyPr vert="horz" lIns="91440" tIns="45720" rIns="91440" bIns="45720" rtlCol="0" anchor="ctr">
            <a:noAutofit/>
          </a:bodyPr>
          <a:lstStyle>
            <a:lvl1pPr marL="0" indent="0" algn="l" defTabSz="914400" rtl="0" eaLnBrk="1" latinLnBrk="0" hangingPunct="1">
              <a:lnSpc>
                <a:spcPct val="100000"/>
              </a:lnSpc>
              <a:spcBef>
                <a:spcPts val="0"/>
              </a:spcBef>
              <a:buFont typeface="Arial" panose="020B0604020202020204" pitchFamily="34" charset="0"/>
              <a:buNone/>
              <a:defRPr sz="1600" b="0" kern="1200">
                <a:solidFill>
                  <a:srgbClr val="222233"/>
                </a:solidFill>
                <a:latin typeface="+mj-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IN">
                <a:solidFill>
                  <a:schemeClr val="bg1"/>
                </a:solidFill>
              </a:rPr>
              <a:t>REC Change</a:t>
            </a:r>
            <a:endParaRPr lang="en-US">
              <a:solidFill>
                <a:schemeClr val="bg1"/>
              </a:solidFill>
            </a:endParaRPr>
          </a:p>
        </p:txBody>
      </p:sp>
      <p:sp>
        <p:nvSpPr>
          <p:cNvPr id="11" name="Rectangle 10">
            <a:extLst>
              <a:ext uri="{FF2B5EF4-FFF2-40B4-BE49-F238E27FC236}">
                <a16:creationId xmlns:a16="http://schemas.microsoft.com/office/drawing/2014/main" id="{BCD40116-5251-4DE7-B44B-1D2F5EF0931A}"/>
              </a:ext>
            </a:extLst>
          </p:cNvPr>
          <p:cNvSpPr/>
          <p:nvPr/>
        </p:nvSpPr>
        <p:spPr>
          <a:xfrm>
            <a:off x="6599450" y="5085793"/>
            <a:ext cx="3675765" cy="421404"/>
          </a:xfrm>
          <a:prstGeom prst="rect">
            <a:avLst/>
          </a:prstGeom>
          <a:solidFill>
            <a:srgbClr val="6680F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 Placeholder 15">
            <a:extLst>
              <a:ext uri="{FF2B5EF4-FFF2-40B4-BE49-F238E27FC236}">
                <a16:creationId xmlns:a16="http://schemas.microsoft.com/office/drawing/2014/main" id="{7D3CCE01-BB32-D226-232F-FE6993A0E55F}"/>
              </a:ext>
            </a:extLst>
          </p:cNvPr>
          <p:cNvSpPr txBox="1">
            <a:spLocks/>
          </p:cNvSpPr>
          <p:nvPr/>
        </p:nvSpPr>
        <p:spPr>
          <a:xfrm>
            <a:off x="6711985" y="5119080"/>
            <a:ext cx="3732914" cy="313744"/>
          </a:xfrm>
          <a:prstGeom prst="rect">
            <a:avLst/>
          </a:prstGeom>
        </p:spPr>
        <p:txBody>
          <a:bodyPr vert="horz" lIns="91440" tIns="45720" rIns="91440" bIns="45720" rtlCol="0" anchor="ctr">
            <a:noAutofit/>
          </a:bodyPr>
          <a:lstStyle>
            <a:lvl1pPr marL="0" indent="0" algn="l" defTabSz="914400" rtl="0" eaLnBrk="1" latinLnBrk="0" hangingPunct="1">
              <a:lnSpc>
                <a:spcPct val="100000"/>
              </a:lnSpc>
              <a:spcBef>
                <a:spcPts val="0"/>
              </a:spcBef>
              <a:buFont typeface="Arial" panose="020B0604020202020204" pitchFamily="34" charset="0"/>
              <a:buNone/>
              <a:defRPr sz="1600" b="0" kern="1200">
                <a:solidFill>
                  <a:srgbClr val="222233"/>
                </a:solidFill>
                <a:latin typeface="+mj-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IN">
                <a:solidFill>
                  <a:schemeClr val="bg1"/>
                </a:solidFill>
              </a:rPr>
              <a:t>NESO – Verbal Update</a:t>
            </a:r>
          </a:p>
        </p:txBody>
      </p:sp>
      <p:sp>
        <p:nvSpPr>
          <p:cNvPr id="13" name="Text Placeholder 12">
            <a:extLst>
              <a:ext uri="{FF2B5EF4-FFF2-40B4-BE49-F238E27FC236}">
                <a16:creationId xmlns:a16="http://schemas.microsoft.com/office/drawing/2014/main" id="{701F4AC7-36A2-4C3F-AADA-D37D356F080A}"/>
              </a:ext>
            </a:extLst>
          </p:cNvPr>
          <p:cNvSpPr>
            <a:spLocks noGrp="1"/>
          </p:cNvSpPr>
          <p:nvPr>
            <p:ph type="body" sz="quarter" idx="26"/>
          </p:nvPr>
        </p:nvSpPr>
        <p:spPr>
          <a:xfrm>
            <a:off x="6711985" y="3223261"/>
            <a:ext cx="3563230" cy="313744"/>
          </a:xfrm>
        </p:spPr>
        <p:txBody>
          <a:bodyPr/>
          <a:lstStyle/>
          <a:p>
            <a:r>
              <a:rPr lang="en-US" dirty="0">
                <a:solidFill>
                  <a:srgbClr val="FDFAFF"/>
                </a:solidFill>
              </a:rPr>
              <a:t>Previous DSG Meeting Minutes</a:t>
            </a:r>
            <a:endParaRPr lang="en-GB" dirty="0">
              <a:solidFill>
                <a:srgbClr val="FDFAFF"/>
              </a:solidFill>
            </a:endParaRPr>
          </a:p>
        </p:txBody>
      </p:sp>
      <p:pic>
        <p:nvPicPr>
          <p:cNvPr id="20" name="Picture 19">
            <a:extLst>
              <a:ext uri="{FF2B5EF4-FFF2-40B4-BE49-F238E27FC236}">
                <a16:creationId xmlns:a16="http://schemas.microsoft.com/office/drawing/2014/main" id="{3E521F45-E14B-456D-FDEA-9051A235E629}"/>
              </a:ext>
            </a:extLst>
          </p:cNvPr>
          <p:cNvPicPr>
            <a:picLocks noChangeAspect="1"/>
          </p:cNvPicPr>
          <p:nvPr/>
        </p:nvPicPr>
        <p:blipFill>
          <a:blip r:embed="rId2"/>
          <a:stretch>
            <a:fillRect/>
          </a:stretch>
        </p:blipFill>
        <p:spPr>
          <a:xfrm>
            <a:off x="4794525" y="4373606"/>
            <a:ext cx="5650374" cy="2125670"/>
          </a:xfrm>
          <a:prstGeom prst="rect">
            <a:avLst/>
          </a:prstGeom>
        </p:spPr>
      </p:pic>
      <p:sp>
        <p:nvSpPr>
          <p:cNvPr id="22" name="Text Placeholder 21">
            <a:extLst>
              <a:ext uri="{FF2B5EF4-FFF2-40B4-BE49-F238E27FC236}">
                <a16:creationId xmlns:a16="http://schemas.microsoft.com/office/drawing/2014/main" id="{EFE70072-AC94-86E8-D541-59ADBCA3B7F6}"/>
              </a:ext>
            </a:extLst>
          </p:cNvPr>
          <p:cNvSpPr>
            <a:spLocks noGrp="1"/>
          </p:cNvSpPr>
          <p:nvPr>
            <p:ph type="body" sz="quarter" idx="24"/>
          </p:nvPr>
        </p:nvSpPr>
        <p:spPr/>
        <p:txBody>
          <a:bodyPr/>
          <a:lstStyle/>
          <a:p>
            <a:r>
              <a:rPr lang="en-GB"/>
              <a:t>1. General Meeting Administration  </a:t>
            </a:r>
          </a:p>
        </p:txBody>
      </p:sp>
    </p:spTree>
    <p:extLst>
      <p:ext uri="{BB962C8B-B14F-4D97-AF65-F5344CB8AC3E}">
        <p14:creationId xmlns:p14="http://schemas.microsoft.com/office/powerpoint/2010/main" val="402110942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9604AC3-A3CE-1B6B-CE9A-A8D7F3396B78}"/>
            </a:ext>
          </a:extLst>
        </p:cNvPr>
        <p:cNvGrpSpPr/>
        <p:nvPr/>
      </p:nvGrpSpPr>
      <p:grpSpPr>
        <a:xfrm>
          <a:off x="0" y="0"/>
          <a:ext cx="0" cy="0"/>
          <a:chOff x="0" y="0"/>
          <a:chExt cx="0" cy="0"/>
        </a:xfrm>
      </p:grpSpPr>
      <p:sp>
        <p:nvSpPr>
          <p:cNvPr id="7" name="Title 6">
            <a:extLst>
              <a:ext uri="{FF2B5EF4-FFF2-40B4-BE49-F238E27FC236}">
                <a16:creationId xmlns:a16="http://schemas.microsoft.com/office/drawing/2014/main" id="{11204848-E0BA-FA4E-4A87-5CBA2B25091B}"/>
              </a:ext>
            </a:extLst>
          </p:cNvPr>
          <p:cNvSpPr>
            <a:spLocks noGrp="1"/>
          </p:cNvSpPr>
          <p:nvPr>
            <p:ph type="title"/>
          </p:nvPr>
        </p:nvSpPr>
        <p:spPr/>
        <p:txBody>
          <a:bodyPr>
            <a:noAutofit/>
          </a:bodyPr>
          <a:lstStyle/>
          <a:p>
            <a:r>
              <a:rPr lang="en-US"/>
              <a:t>XRN5906 Change summary</a:t>
            </a:r>
            <a:endParaRPr lang="en-IN" sz="4000"/>
          </a:p>
        </p:txBody>
      </p:sp>
      <p:sp>
        <p:nvSpPr>
          <p:cNvPr id="6" name="Text Placeholder 5">
            <a:extLst>
              <a:ext uri="{FF2B5EF4-FFF2-40B4-BE49-F238E27FC236}">
                <a16:creationId xmlns:a16="http://schemas.microsoft.com/office/drawing/2014/main" id="{AC68A9A4-7A0A-D954-5680-E3358622A339}"/>
              </a:ext>
            </a:extLst>
          </p:cNvPr>
          <p:cNvSpPr>
            <a:spLocks noGrp="1"/>
          </p:cNvSpPr>
          <p:nvPr>
            <p:ph type="body" sz="quarter" idx="14"/>
          </p:nvPr>
        </p:nvSpPr>
        <p:spPr>
          <a:xfrm>
            <a:off x="349624" y="1223698"/>
            <a:ext cx="11380260" cy="4709249"/>
          </a:xfrm>
        </p:spPr>
        <p:txBody>
          <a:bodyPr>
            <a:normAutofit/>
          </a:bodyPr>
          <a:lstStyle/>
          <a:p>
            <a:endParaRPr lang="en-GB" sz="2000" b="1"/>
          </a:p>
          <a:p>
            <a:r>
              <a:rPr lang="en-GB" sz="2000" b="1"/>
              <a:t>Change Overview</a:t>
            </a:r>
          </a:p>
          <a:p>
            <a:endParaRPr lang="en-GB" sz="2000" b="1"/>
          </a:p>
          <a:p>
            <a:r>
              <a:rPr lang="en-GB" sz="2000">
                <a:effectLst/>
                <a:ea typeface="Calibri" panose="020F0502020204030204" pitchFamily="34" charset="0"/>
                <a:cs typeface="Arial" panose="020B0604020202020204" pitchFamily="34" charset="0"/>
              </a:rPr>
              <a:t>A change to the Product Class 4 (PC4) read submission window is required to facilitate the implementation of MOD 0884. </a:t>
            </a:r>
            <a:endParaRPr lang="en-GB" sz="2000">
              <a:ea typeface="Calibri" panose="020F0502020204030204" pitchFamily="34" charset="0"/>
              <a:cs typeface="Arial" panose="020B0604020202020204" pitchFamily="34" charset="0"/>
            </a:endParaRPr>
          </a:p>
          <a:p>
            <a:endParaRPr lang="en-GB" sz="2000">
              <a:effectLst/>
              <a:ea typeface="Calibri" panose="020F0502020204030204" pitchFamily="34" charset="0"/>
              <a:cs typeface="Arial" panose="020B0604020202020204" pitchFamily="34" charset="0"/>
            </a:endParaRPr>
          </a:p>
          <a:p>
            <a:r>
              <a:rPr lang="en-GB" sz="2000">
                <a:effectLst/>
                <a:ea typeface="Calibri" panose="020F0502020204030204" pitchFamily="34" charset="0"/>
                <a:cs typeface="Arial" panose="020B0604020202020204" pitchFamily="34" charset="0"/>
              </a:rPr>
              <a:t>This MOD will extend the current window of 25 SPSBD, depending on the Market Sector Code of the meter point, to 80 SPSBD for ‘Domestic’ premises and 45 SPSBD for ‘Industrial and Commercial’ premises.</a:t>
            </a:r>
          </a:p>
          <a:p>
            <a:endParaRPr lang="en-GB" sz="2000" b="1"/>
          </a:p>
        </p:txBody>
      </p:sp>
    </p:spTree>
    <p:extLst>
      <p:ext uri="{BB962C8B-B14F-4D97-AF65-F5344CB8AC3E}">
        <p14:creationId xmlns:p14="http://schemas.microsoft.com/office/powerpoint/2010/main" val="325482126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9604AC3-A3CE-1B6B-CE9A-A8D7F3396B78}"/>
            </a:ext>
          </a:extLst>
        </p:cNvPr>
        <p:cNvGrpSpPr/>
        <p:nvPr/>
      </p:nvGrpSpPr>
      <p:grpSpPr>
        <a:xfrm>
          <a:off x="0" y="0"/>
          <a:ext cx="0" cy="0"/>
          <a:chOff x="0" y="0"/>
          <a:chExt cx="0" cy="0"/>
        </a:xfrm>
      </p:grpSpPr>
      <p:sp>
        <p:nvSpPr>
          <p:cNvPr id="7" name="Title 6">
            <a:extLst>
              <a:ext uri="{FF2B5EF4-FFF2-40B4-BE49-F238E27FC236}">
                <a16:creationId xmlns:a16="http://schemas.microsoft.com/office/drawing/2014/main" id="{11204848-E0BA-FA4E-4A87-5CBA2B25091B}"/>
              </a:ext>
            </a:extLst>
          </p:cNvPr>
          <p:cNvSpPr>
            <a:spLocks noGrp="1"/>
          </p:cNvSpPr>
          <p:nvPr>
            <p:ph type="title"/>
          </p:nvPr>
        </p:nvSpPr>
        <p:spPr/>
        <p:txBody>
          <a:bodyPr>
            <a:noAutofit/>
          </a:bodyPr>
          <a:lstStyle/>
          <a:p>
            <a:r>
              <a:rPr lang="en-US"/>
              <a:t>XRN5906 Change summary</a:t>
            </a:r>
            <a:endParaRPr lang="en-IN" sz="4000"/>
          </a:p>
        </p:txBody>
      </p:sp>
      <p:sp>
        <p:nvSpPr>
          <p:cNvPr id="6" name="Text Placeholder 5">
            <a:extLst>
              <a:ext uri="{FF2B5EF4-FFF2-40B4-BE49-F238E27FC236}">
                <a16:creationId xmlns:a16="http://schemas.microsoft.com/office/drawing/2014/main" id="{AC68A9A4-7A0A-D954-5680-E3358622A339}"/>
              </a:ext>
            </a:extLst>
          </p:cNvPr>
          <p:cNvSpPr>
            <a:spLocks noGrp="1"/>
          </p:cNvSpPr>
          <p:nvPr>
            <p:ph type="body" sz="quarter" idx="14"/>
          </p:nvPr>
        </p:nvSpPr>
        <p:spPr>
          <a:xfrm>
            <a:off x="349624" y="1223698"/>
            <a:ext cx="11380260" cy="4709249"/>
          </a:xfrm>
        </p:spPr>
        <p:txBody>
          <a:bodyPr>
            <a:normAutofit/>
          </a:bodyPr>
          <a:lstStyle/>
          <a:p>
            <a:endParaRPr lang="en-GB" sz="2000" b="1"/>
          </a:p>
          <a:p>
            <a:r>
              <a:rPr lang="en-GB" sz="2000" b="1"/>
              <a:t>Process areas impacted</a:t>
            </a:r>
          </a:p>
          <a:p>
            <a:endParaRPr lang="en-GB" sz="2000" b="1"/>
          </a:p>
          <a:p>
            <a:r>
              <a:rPr lang="en-GB" sz="2000">
                <a:ea typeface="Calibri" panose="020F0502020204030204" pitchFamily="34" charset="0"/>
                <a:cs typeface="Arial" panose="020B0604020202020204" pitchFamily="34" charset="0"/>
              </a:rPr>
              <a:t>Any process where there is a current 25 SPSBD read submission window rule for a PC4 meter point. Depending on the Market Sector Code of the meter point on the date of the meter read, the CDSP will extend the submission window to 45 or 80 SPSBD.</a:t>
            </a:r>
          </a:p>
          <a:p>
            <a:endParaRPr lang="en-GB" sz="2000">
              <a:effectLst/>
              <a:ea typeface="Calibri" panose="020F0502020204030204" pitchFamily="34" charset="0"/>
              <a:cs typeface="Arial" panose="020B0604020202020204" pitchFamily="34" charset="0"/>
            </a:endParaRPr>
          </a:p>
          <a:p>
            <a:r>
              <a:rPr lang="en-GB" sz="2000" dirty="0">
                <a:effectLst/>
                <a:ea typeface="Calibri" panose="020F0502020204030204" pitchFamily="34" charset="0"/>
                <a:cs typeface="Calibri" panose="020F0502020204030204" pitchFamily="34" charset="0"/>
              </a:rPr>
              <a:t>Processing areas that use</a:t>
            </a:r>
            <a:r>
              <a:rPr lang="en-GB" sz="2000" dirty="0">
                <a:ea typeface="Calibri" panose="020F0502020204030204" pitchFamily="34" charset="0"/>
                <a:cs typeface="Calibri" panose="020F0502020204030204" pitchFamily="34" charset="0"/>
              </a:rPr>
              <a:t> the current 25 SPSBD rule:</a:t>
            </a:r>
          </a:p>
          <a:p>
            <a:endParaRPr lang="en-GB" sz="2000" b="1" dirty="0">
              <a:ea typeface="Calibri" panose="020F0502020204030204" pitchFamily="34" charset="0"/>
              <a:cs typeface="Calibri" panose="020F0502020204030204" pitchFamily="34" charset="0"/>
            </a:endParaRPr>
          </a:p>
          <a:p>
            <a:pPr marL="285750" indent="-285750">
              <a:buFont typeface="Wingdings" panose="05000000000000000000" pitchFamily="2" charset="2"/>
              <a:buChar char="§"/>
            </a:pPr>
            <a:r>
              <a:rPr lang="en-GB" sz="2000" b="1" dirty="0">
                <a:effectLst/>
                <a:ea typeface="Calibri" panose="020F0502020204030204" pitchFamily="34" charset="0"/>
                <a:cs typeface="Calibri" panose="020F0502020204030204" pitchFamily="34" charset="0"/>
              </a:rPr>
              <a:t>The</a:t>
            </a:r>
            <a:r>
              <a:rPr lang="en-GB" sz="2000" dirty="0">
                <a:effectLst/>
                <a:ea typeface="Calibri" panose="020F0502020204030204" pitchFamily="34" charset="0"/>
                <a:cs typeface="Calibri" panose="020F0502020204030204" pitchFamily="34" charset="0"/>
              </a:rPr>
              <a:t> </a:t>
            </a:r>
            <a:r>
              <a:rPr lang="en-GB" sz="2000" b="1" dirty="0">
                <a:effectLst/>
                <a:ea typeface="Calibri" panose="020F0502020204030204" pitchFamily="34" charset="0"/>
                <a:cs typeface="Calibri" panose="020F0502020204030204" pitchFamily="34" charset="0"/>
              </a:rPr>
              <a:t>cyclic PC4 Meter Read validation process.</a:t>
            </a:r>
          </a:p>
          <a:p>
            <a:endParaRPr lang="en-GB" sz="2000" dirty="0">
              <a:effectLst/>
              <a:ea typeface="Calibri" panose="020F0502020204030204" pitchFamily="34" charset="0"/>
              <a:cs typeface="Calibri" panose="020F0502020204030204" pitchFamily="34" charset="0"/>
            </a:endParaRPr>
          </a:p>
          <a:p>
            <a:pPr marL="285750" indent="-285750">
              <a:buFont typeface="Wingdings" panose="05000000000000000000" pitchFamily="2" charset="2"/>
              <a:buChar char="§"/>
            </a:pPr>
            <a:r>
              <a:rPr lang="en-GB" sz="2000" b="1" dirty="0">
                <a:effectLst/>
                <a:ea typeface="Calibri" panose="020F0502020204030204" pitchFamily="34" charset="0"/>
                <a:cs typeface="Calibri" panose="020F0502020204030204" pitchFamily="34" charset="0"/>
              </a:rPr>
              <a:t>The</a:t>
            </a:r>
            <a:r>
              <a:rPr lang="en-GB" sz="2000" dirty="0">
                <a:effectLst/>
                <a:ea typeface="Calibri" panose="020F0502020204030204" pitchFamily="34" charset="0"/>
                <a:cs typeface="Calibri" panose="020F0502020204030204" pitchFamily="34" charset="0"/>
              </a:rPr>
              <a:t> </a:t>
            </a:r>
            <a:r>
              <a:rPr lang="en-GB" sz="2000" b="1" dirty="0">
                <a:effectLst/>
                <a:ea typeface="Calibri" panose="020F0502020204030204" pitchFamily="34" charset="0"/>
                <a:cs typeface="Calibri" panose="020F0502020204030204" pitchFamily="34" charset="0"/>
              </a:rPr>
              <a:t>process of pausing Check to Check reconciliation </a:t>
            </a:r>
            <a:r>
              <a:rPr lang="en-GB" sz="2000" dirty="0">
                <a:effectLst/>
                <a:ea typeface="Calibri" panose="020F0502020204030204" pitchFamily="34" charset="0"/>
                <a:cs typeface="Calibri" panose="020F0502020204030204" pitchFamily="34" charset="0"/>
              </a:rPr>
              <a:t>to allow time (i.e., the read submission window) for Meter Reads to load, before reconciling over the period.</a:t>
            </a:r>
          </a:p>
          <a:p>
            <a:endParaRPr lang="en-GB" sz="2000" b="1"/>
          </a:p>
        </p:txBody>
      </p:sp>
    </p:spTree>
    <p:extLst>
      <p:ext uri="{BB962C8B-B14F-4D97-AF65-F5344CB8AC3E}">
        <p14:creationId xmlns:p14="http://schemas.microsoft.com/office/powerpoint/2010/main" val="150550807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9604AC3-A3CE-1B6B-CE9A-A8D7F3396B78}"/>
            </a:ext>
          </a:extLst>
        </p:cNvPr>
        <p:cNvGrpSpPr/>
        <p:nvPr/>
      </p:nvGrpSpPr>
      <p:grpSpPr>
        <a:xfrm>
          <a:off x="0" y="0"/>
          <a:ext cx="0" cy="0"/>
          <a:chOff x="0" y="0"/>
          <a:chExt cx="0" cy="0"/>
        </a:xfrm>
      </p:grpSpPr>
      <p:sp>
        <p:nvSpPr>
          <p:cNvPr id="7" name="Title 6">
            <a:extLst>
              <a:ext uri="{FF2B5EF4-FFF2-40B4-BE49-F238E27FC236}">
                <a16:creationId xmlns:a16="http://schemas.microsoft.com/office/drawing/2014/main" id="{11204848-E0BA-FA4E-4A87-5CBA2B25091B}"/>
              </a:ext>
            </a:extLst>
          </p:cNvPr>
          <p:cNvSpPr>
            <a:spLocks noGrp="1"/>
          </p:cNvSpPr>
          <p:nvPr>
            <p:ph type="title"/>
          </p:nvPr>
        </p:nvSpPr>
        <p:spPr/>
        <p:txBody>
          <a:bodyPr>
            <a:noAutofit/>
          </a:bodyPr>
          <a:lstStyle/>
          <a:p>
            <a:r>
              <a:rPr lang="en-US"/>
              <a:t>XRN5906 Change summary</a:t>
            </a:r>
            <a:endParaRPr lang="en-IN" sz="4000"/>
          </a:p>
        </p:txBody>
      </p:sp>
      <p:sp>
        <p:nvSpPr>
          <p:cNvPr id="6" name="Text Placeholder 5">
            <a:extLst>
              <a:ext uri="{FF2B5EF4-FFF2-40B4-BE49-F238E27FC236}">
                <a16:creationId xmlns:a16="http://schemas.microsoft.com/office/drawing/2014/main" id="{AC68A9A4-7A0A-D954-5680-E3358622A339}"/>
              </a:ext>
            </a:extLst>
          </p:cNvPr>
          <p:cNvSpPr>
            <a:spLocks noGrp="1"/>
          </p:cNvSpPr>
          <p:nvPr>
            <p:ph type="body" sz="quarter" idx="14"/>
          </p:nvPr>
        </p:nvSpPr>
        <p:spPr>
          <a:xfrm>
            <a:off x="349624" y="1223698"/>
            <a:ext cx="11380260" cy="4709249"/>
          </a:xfrm>
        </p:spPr>
        <p:txBody>
          <a:bodyPr>
            <a:normAutofit/>
          </a:bodyPr>
          <a:lstStyle/>
          <a:p>
            <a:endParaRPr lang="en-GB" sz="2000" b="1"/>
          </a:p>
          <a:p>
            <a:r>
              <a:rPr lang="en-GB" sz="2000" b="1"/>
              <a:t>Impact on existing reporting</a:t>
            </a:r>
          </a:p>
          <a:p>
            <a:endParaRPr lang="en-GB" sz="2000" b="1"/>
          </a:p>
          <a:p>
            <a:pPr marL="285750" indent="-285750">
              <a:buFont typeface="Arial" panose="020B0604020202020204" pitchFamily="34" charset="0"/>
              <a:buChar char="•"/>
            </a:pPr>
            <a:r>
              <a:rPr lang="en-GB" sz="2000">
                <a:ea typeface="Calibri"/>
                <a:cs typeface="Arial"/>
              </a:rPr>
              <a:t>PAC have required no new reporting, or changes to existing PAC reporting </a:t>
            </a:r>
          </a:p>
          <a:p>
            <a:endParaRPr lang="en-GB" sz="2000">
              <a:ea typeface="Calibri" panose="020F0502020204030204" pitchFamily="34" charset="0"/>
              <a:cs typeface="Arial" panose="020B0604020202020204" pitchFamily="34" charset="0"/>
            </a:endParaRPr>
          </a:p>
          <a:p>
            <a:pPr marL="285750" indent="-285750">
              <a:buFont typeface="Arial" panose="020B0604020202020204" pitchFamily="34" charset="0"/>
              <a:buChar char="•"/>
            </a:pPr>
            <a:r>
              <a:rPr lang="en-GB" sz="2000">
                <a:ea typeface="Calibri"/>
                <a:cs typeface="Arial"/>
              </a:rPr>
              <a:t>Existing PAC Meter Read Performance Reports on the 25 SPSBD submission window will not be changed</a:t>
            </a:r>
          </a:p>
          <a:p>
            <a:endParaRPr lang="en-GB" sz="2000">
              <a:ea typeface="Calibri" panose="020F0502020204030204" pitchFamily="34" charset="0"/>
              <a:cs typeface="Arial" panose="020B0604020202020204" pitchFamily="34" charset="0"/>
            </a:endParaRPr>
          </a:p>
          <a:p>
            <a:pPr marL="285750" indent="-285750">
              <a:buFont typeface="Arial" panose="020B0604020202020204" pitchFamily="34" charset="0"/>
              <a:buChar char="•"/>
            </a:pPr>
            <a:r>
              <a:rPr lang="en-GB" sz="2000">
                <a:ea typeface="Calibri"/>
                <a:cs typeface="Arial"/>
              </a:rPr>
              <a:t>Impacts to DDP Dashboards expected to be minimal and cosmetic only</a:t>
            </a:r>
          </a:p>
          <a:p>
            <a:endParaRPr lang="en-GB" sz="2000">
              <a:effectLst/>
              <a:ea typeface="Calibri" panose="020F0502020204030204" pitchFamily="34" charset="0"/>
              <a:cs typeface="Arial" panose="020B0604020202020204" pitchFamily="34" charset="0"/>
            </a:endParaRPr>
          </a:p>
          <a:p>
            <a:r>
              <a:rPr lang="en-GB" sz="2000" b="1" dirty="0">
                <a:ea typeface="Calibri" panose="020F0502020204030204" pitchFamily="34" charset="0"/>
                <a:cs typeface="Calibri" panose="020F0502020204030204" pitchFamily="34" charset="0"/>
              </a:rPr>
              <a:t>New reporting</a:t>
            </a:r>
          </a:p>
          <a:p>
            <a:endParaRPr lang="en-GB" sz="2000" b="1">
              <a:solidFill>
                <a:schemeClr val="tx1">
                  <a:lumMod val="75000"/>
                </a:schemeClr>
              </a:solidFill>
              <a:ea typeface="Calibri" panose="020F0502020204030204" pitchFamily="34" charset="0"/>
              <a:cs typeface="Calibri" panose="020F0502020204030204" pitchFamily="34" charset="0"/>
            </a:endParaRPr>
          </a:p>
          <a:p>
            <a:pPr marL="285750" indent="-285750">
              <a:buFont typeface="Arial" panose="020B0604020202020204" pitchFamily="34" charset="0"/>
              <a:buChar char="•"/>
            </a:pPr>
            <a:r>
              <a:rPr lang="en-GB" sz="2000">
                <a:ea typeface="Calibri"/>
                <a:cs typeface="Calibri"/>
              </a:rPr>
              <a:t>New internal reports will be developed to show accepted monthly PC4 Meter Read submissions by age, and by Shipper. These will help show what, if any, change in Meter Read submission behaviour happens after the MOD is implemented.</a:t>
            </a:r>
          </a:p>
          <a:p>
            <a:endParaRPr lang="en-GB" sz="2000" b="1"/>
          </a:p>
        </p:txBody>
      </p:sp>
    </p:spTree>
    <p:extLst>
      <p:ext uri="{BB962C8B-B14F-4D97-AF65-F5344CB8AC3E}">
        <p14:creationId xmlns:p14="http://schemas.microsoft.com/office/powerpoint/2010/main" val="211447229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9604AC3-A3CE-1B6B-CE9A-A8D7F3396B78}"/>
            </a:ext>
          </a:extLst>
        </p:cNvPr>
        <p:cNvGrpSpPr/>
        <p:nvPr/>
      </p:nvGrpSpPr>
      <p:grpSpPr>
        <a:xfrm>
          <a:off x="0" y="0"/>
          <a:ext cx="0" cy="0"/>
          <a:chOff x="0" y="0"/>
          <a:chExt cx="0" cy="0"/>
        </a:xfrm>
      </p:grpSpPr>
      <p:sp>
        <p:nvSpPr>
          <p:cNvPr id="7" name="Title 6">
            <a:extLst>
              <a:ext uri="{FF2B5EF4-FFF2-40B4-BE49-F238E27FC236}">
                <a16:creationId xmlns:a16="http://schemas.microsoft.com/office/drawing/2014/main" id="{11204848-E0BA-FA4E-4A87-5CBA2B25091B}"/>
              </a:ext>
            </a:extLst>
          </p:cNvPr>
          <p:cNvSpPr>
            <a:spLocks noGrp="1"/>
          </p:cNvSpPr>
          <p:nvPr>
            <p:ph type="title"/>
          </p:nvPr>
        </p:nvSpPr>
        <p:spPr/>
        <p:txBody>
          <a:bodyPr>
            <a:noAutofit/>
          </a:bodyPr>
          <a:lstStyle/>
          <a:p>
            <a:r>
              <a:rPr lang="en-US"/>
              <a:t>XRN5906 AS IS Process overview</a:t>
            </a:r>
            <a:endParaRPr lang="en-IN" sz="4000"/>
          </a:p>
        </p:txBody>
      </p:sp>
      <p:sp>
        <p:nvSpPr>
          <p:cNvPr id="6" name="Text Placeholder 5">
            <a:extLst>
              <a:ext uri="{FF2B5EF4-FFF2-40B4-BE49-F238E27FC236}">
                <a16:creationId xmlns:a16="http://schemas.microsoft.com/office/drawing/2014/main" id="{AC68A9A4-7A0A-D954-5680-E3358622A339}"/>
              </a:ext>
            </a:extLst>
          </p:cNvPr>
          <p:cNvSpPr>
            <a:spLocks noGrp="1"/>
          </p:cNvSpPr>
          <p:nvPr>
            <p:ph type="body" sz="quarter" idx="14"/>
          </p:nvPr>
        </p:nvSpPr>
        <p:spPr>
          <a:xfrm>
            <a:off x="349624" y="1223698"/>
            <a:ext cx="11380260" cy="4709249"/>
          </a:xfrm>
        </p:spPr>
        <p:txBody>
          <a:bodyPr>
            <a:normAutofit/>
          </a:bodyPr>
          <a:lstStyle/>
          <a:p>
            <a:endParaRPr lang="en-GB" sz="2000" b="1"/>
          </a:p>
          <a:p>
            <a:r>
              <a:rPr lang="en-GB" sz="2000" b="1"/>
              <a:t>PC4 Meter Read validation</a:t>
            </a:r>
          </a:p>
          <a:p>
            <a:endParaRPr lang="en-GB" sz="2000" b="1"/>
          </a:p>
          <a:p>
            <a:endParaRPr lang="en-GB" sz="2000" b="1"/>
          </a:p>
        </p:txBody>
      </p:sp>
      <p:sp>
        <p:nvSpPr>
          <p:cNvPr id="2" name="Flowchart: Connector 1">
            <a:extLst>
              <a:ext uri="{FF2B5EF4-FFF2-40B4-BE49-F238E27FC236}">
                <a16:creationId xmlns:a16="http://schemas.microsoft.com/office/drawing/2014/main" id="{82BDCF2C-8887-F2A1-9456-CAC4D697AD48}"/>
              </a:ext>
            </a:extLst>
          </p:cNvPr>
          <p:cNvSpPr/>
          <p:nvPr/>
        </p:nvSpPr>
        <p:spPr>
          <a:xfrm>
            <a:off x="2681882" y="5315613"/>
            <a:ext cx="214214" cy="214214"/>
          </a:xfrm>
          <a:prstGeom prst="flowChartConnector">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800"/>
          </a:p>
        </p:txBody>
      </p:sp>
      <p:sp>
        <p:nvSpPr>
          <p:cNvPr id="3" name="Flowchart: Connector 2">
            <a:extLst>
              <a:ext uri="{FF2B5EF4-FFF2-40B4-BE49-F238E27FC236}">
                <a16:creationId xmlns:a16="http://schemas.microsoft.com/office/drawing/2014/main" id="{9B50B4B8-382A-66B1-6758-1E13C54204CD}"/>
              </a:ext>
            </a:extLst>
          </p:cNvPr>
          <p:cNvSpPr/>
          <p:nvPr/>
        </p:nvSpPr>
        <p:spPr>
          <a:xfrm>
            <a:off x="8421872" y="4084210"/>
            <a:ext cx="214214" cy="214214"/>
          </a:xfrm>
          <a:prstGeom prst="flowChartConnector">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800"/>
          </a:p>
        </p:txBody>
      </p:sp>
      <p:sp>
        <p:nvSpPr>
          <p:cNvPr id="8" name="TextBox 7">
            <a:extLst>
              <a:ext uri="{FF2B5EF4-FFF2-40B4-BE49-F238E27FC236}">
                <a16:creationId xmlns:a16="http://schemas.microsoft.com/office/drawing/2014/main" id="{A01F781E-F9A7-E805-3E11-59755AE9C315}"/>
              </a:ext>
            </a:extLst>
          </p:cNvPr>
          <p:cNvSpPr txBox="1"/>
          <p:nvPr/>
        </p:nvSpPr>
        <p:spPr>
          <a:xfrm>
            <a:off x="8280577" y="4406421"/>
            <a:ext cx="468816" cy="213639"/>
          </a:xfrm>
          <a:prstGeom prst="rect">
            <a:avLst/>
          </a:prstGeom>
          <a:noFill/>
        </p:spPr>
        <p:txBody>
          <a:bodyPr wrap="square" rtlCol="0">
            <a:spAutoFit/>
          </a:bodyPr>
          <a:lstStyle/>
          <a:p>
            <a:pPr algn="ctr"/>
            <a:r>
              <a:rPr lang="en-GB" sz="800" b="1"/>
              <a:t>End</a:t>
            </a:r>
          </a:p>
        </p:txBody>
      </p:sp>
      <p:sp>
        <p:nvSpPr>
          <p:cNvPr id="9" name="Rectangle 8">
            <a:extLst>
              <a:ext uri="{FF2B5EF4-FFF2-40B4-BE49-F238E27FC236}">
                <a16:creationId xmlns:a16="http://schemas.microsoft.com/office/drawing/2014/main" id="{589A035B-B1AC-2035-3692-FD7770BB5B4F}"/>
              </a:ext>
            </a:extLst>
          </p:cNvPr>
          <p:cNvSpPr/>
          <p:nvPr/>
        </p:nvSpPr>
        <p:spPr>
          <a:xfrm>
            <a:off x="1425412" y="2267016"/>
            <a:ext cx="323126" cy="2634158"/>
          </a:xfrm>
          <a:prstGeom prst="rect">
            <a:avLst/>
          </a:prstGeom>
          <a:solidFill>
            <a:schemeClr val="bg1">
              <a:lumMod val="95000"/>
            </a:schemeClr>
          </a:solidFill>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en-GB" sz="1400" b="1">
                <a:solidFill>
                  <a:schemeClr val="tx1"/>
                </a:solidFill>
              </a:rPr>
              <a:t>CDSP</a:t>
            </a:r>
          </a:p>
        </p:txBody>
      </p:sp>
      <p:sp>
        <p:nvSpPr>
          <p:cNvPr id="10" name="Rectangle 9">
            <a:extLst>
              <a:ext uri="{FF2B5EF4-FFF2-40B4-BE49-F238E27FC236}">
                <a16:creationId xmlns:a16="http://schemas.microsoft.com/office/drawing/2014/main" id="{24F428FB-3526-EC97-04D5-6F1B18A83A76}"/>
              </a:ext>
            </a:extLst>
          </p:cNvPr>
          <p:cNvSpPr/>
          <p:nvPr/>
        </p:nvSpPr>
        <p:spPr>
          <a:xfrm>
            <a:off x="1432344" y="4990915"/>
            <a:ext cx="323126" cy="760608"/>
          </a:xfrm>
          <a:prstGeom prst="rect">
            <a:avLst/>
          </a:prstGeom>
          <a:solidFill>
            <a:schemeClr val="accent3">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en-GB" sz="900" b="1">
                <a:solidFill>
                  <a:schemeClr val="tx1"/>
                </a:solidFill>
              </a:rPr>
              <a:t>Shipper</a:t>
            </a:r>
          </a:p>
        </p:txBody>
      </p:sp>
      <p:sp>
        <p:nvSpPr>
          <p:cNvPr id="11" name="Rectangle: Rounded Corners 10">
            <a:extLst>
              <a:ext uri="{FF2B5EF4-FFF2-40B4-BE49-F238E27FC236}">
                <a16:creationId xmlns:a16="http://schemas.microsoft.com/office/drawing/2014/main" id="{E3B68C4C-570D-FF9F-4937-A9CCAE84D455}"/>
              </a:ext>
            </a:extLst>
          </p:cNvPr>
          <p:cNvSpPr/>
          <p:nvPr/>
        </p:nvSpPr>
        <p:spPr>
          <a:xfrm>
            <a:off x="3326468" y="5123694"/>
            <a:ext cx="4570667" cy="605240"/>
          </a:xfrm>
          <a:prstGeom prst="roundRect">
            <a:avLst/>
          </a:prstGeom>
          <a:solidFill>
            <a:schemeClr val="accent3">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GB" sz="800">
                <a:solidFill>
                  <a:schemeClr val="tx1"/>
                </a:solidFill>
              </a:rPr>
              <a:t>Meter Read process</a:t>
            </a:r>
          </a:p>
        </p:txBody>
      </p:sp>
      <p:cxnSp>
        <p:nvCxnSpPr>
          <p:cNvPr id="12" name="Straight Connector 11">
            <a:extLst>
              <a:ext uri="{FF2B5EF4-FFF2-40B4-BE49-F238E27FC236}">
                <a16:creationId xmlns:a16="http://schemas.microsoft.com/office/drawing/2014/main" id="{242DAB28-4FF8-1DF4-E0FB-85DF84431667}"/>
              </a:ext>
            </a:extLst>
          </p:cNvPr>
          <p:cNvCxnSpPr>
            <a:cxnSpLocks/>
          </p:cNvCxnSpPr>
          <p:nvPr/>
        </p:nvCxnSpPr>
        <p:spPr>
          <a:xfrm>
            <a:off x="1801211" y="2200287"/>
            <a:ext cx="8565127" cy="9564"/>
          </a:xfrm>
          <a:prstGeom prst="line">
            <a:avLst/>
          </a:prstGeom>
          <a:ln>
            <a:solidFill>
              <a:schemeClr val="tx1"/>
            </a:solidFill>
            <a:prstDash val="solid"/>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5833CCB2-36F2-E786-6997-5C6F8378CEF4}"/>
              </a:ext>
            </a:extLst>
          </p:cNvPr>
          <p:cNvCxnSpPr>
            <a:cxnSpLocks/>
          </p:cNvCxnSpPr>
          <p:nvPr/>
        </p:nvCxnSpPr>
        <p:spPr>
          <a:xfrm>
            <a:off x="1797386" y="4908092"/>
            <a:ext cx="8565127" cy="9564"/>
          </a:xfrm>
          <a:prstGeom prst="line">
            <a:avLst/>
          </a:prstGeom>
          <a:ln>
            <a:solidFill>
              <a:schemeClr val="tx1"/>
            </a:solidFill>
            <a:prstDash val="solid"/>
          </a:ln>
        </p:spPr>
        <p:style>
          <a:lnRef idx="1">
            <a:schemeClr val="accent1"/>
          </a:lnRef>
          <a:fillRef idx="0">
            <a:schemeClr val="accent1"/>
          </a:fillRef>
          <a:effectRef idx="0">
            <a:schemeClr val="accent1"/>
          </a:effectRef>
          <a:fontRef idx="minor">
            <a:schemeClr val="tx1"/>
          </a:fontRef>
        </p:style>
      </p:cxnSp>
      <p:sp>
        <p:nvSpPr>
          <p:cNvPr id="14" name="TextBox 13">
            <a:extLst>
              <a:ext uri="{FF2B5EF4-FFF2-40B4-BE49-F238E27FC236}">
                <a16:creationId xmlns:a16="http://schemas.microsoft.com/office/drawing/2014/main" id="{169F4018-1377-ABAC-C8AF-023FD5B4E1D3}"/>
              </a:ext>
            </a:extLst>
          </p:cNvPr>
          <p:cNvSpPr txBox="1"/>
          <p:nvPr/>
        </p:nvSpPr>
        <p:spPr>
          <a:xfrm>
            <a:off x="2517216" y="5101227"/>
            <a:ext cx="543545" cy="213639"/>
          </a:xfrm>
          <a:prstGeom prst="rect">
            <a:avLst/>
          </a:prstGeom>
          <a:noFill/>
        </p:spPr>
        <p:txBody>
          <a:bodyPr wrap="square" rtlCol="0">
            <a:spAutoFit/>
          </a:bodyPr>
          <a:lstStyle/>
          <a:p>
            <a:pPr algn="ctr"/>
            <a:r>
              <a:rPr lang="en-GB" sz="800" b="1"/>
              <a:t>Start</a:t>
            </a:r>
          </a:p>
        </p:txBody>
      </p:sp>
      <p:sp>
        <p:nvSpPr>
          <p:cNvPr id="15" name="Rectangle: Rounded Corners 14">
            <a:extLst>
              <a:ext uri="{FF2B5EF4-FFF2-40B4-BE49-F238E27FC236}">
                <a16:creationId xmlns:a16="http://schemas.microsoft.com/office/drawing/2014/main" id="{82CF6F98-2140-0CCA-1520-FB7DE2D1C14F}"/>
              </a:ext>
            </a:extLst>
          </p:cNvPr>
          <p:cNvSpPr/>
          <p:nvPr/>
        </p:nvSpPr>
        <p:spPr>
          <a:xfrm>
            <a:off x="3326469" y="2923030"/>
            <a:ext cx="846931" cy="571237"/>
          </a:xfrm>
          <a:prstGeom prst="roundRect">
            <a:avLst/>
          </a:prstGeom>
          <a:solidFill>
            <a:schemeClr val="bg1">
              <a:lumMod val="95000"/>
            </a:schemeClr>
          </a:solidFill>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GB" sz="800">
                <a:solidFill>
                  <a:schemeClr val="tx1"/>
                </a:solidFill>
              </a:rPr>
              <a:t>1. Validate Meter Read</a:t>
            </a:r>
          </a:p>
        </p:txBody>
      </p:sp>
      <p:sp>
        <p:nvSpPr>
          <p:cNvPr id="16" name="Diamond 15">
            <a:extLst>
              <a:ext uri="{FF2B5EF4-FFF2-40B4-BE49-F238E27FC236}">
                <a16:creationId xmlns:a16="http://schemas.microsoft.com/office/drawing/2014/main" id="{1AABF73B-CEAB-4923-4FB6-6069EA62679F}"/>
              </a:ext>
            </a:extLst>
          </p:cNvPr>
          <p:cNvSpPr/>
          <p:nvPr/>
        </p:nvSpPr>
        <p:spPr>
          <a:xfrm>
            <a:off x="4731530" y="3101541"/>
            <a:ext cx="214214" cy="214214"/>
          </a:xfrm>
          <a:prstGeom prst="diamond">
            <a:avLst/>
          </a:prstGeom>
          <a:solidFill>
            <a:schemeClr val="bg1">
              <a:lumMod val="9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800"/>
          </a:p>
        </p:txBody>
      </p:sp>
      <p:sp>
        <p:nvSpPr>
          <p:cNvPr id="18" name="Rectangle: Rounded Corners 17">
            <a:extLst>
              <a:ext uri="{FF2B5EF4-FFF2-40B4-BE49-F238E27FC236}">
                <a16:creationId xmlns:a16="http://schemas.microsoft.com/office/drawing/2014/main" id="{C415FC92-A725-CF09-A34E-2C721AC5CC1C}"/>
              </a:ext>
            </a:extLst>
          </p:cNvPr>
          <p:cNvSpPr/>
          <p:nvPr/>
        </p:nvSpPr>
        <p:spPr>
          <a:xfrm>
            <a:off x="5685568" y="3950478"/>
            <a:ext cx="792084" cy="571237"/>
          </a:xfrm>
          <a:prstGeom prst="roundRect">
            <a:avLst/>
          </a:prstGeom>
          <a:solidFill>
            <a:schemeClr val="bg1">
              <a:lumMod val="95000"/>
            </a:schemeClr>
          </a:solidFill>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GB" sz="800">
                <a:solidFill>
                  <a:schemeClr val="tx1"/>
                </a:solidFill>
              </a:rPr>
              <a:t>3. Reject </a:t>
            </a:r>
          </a:p>
          <a:p>
            <a:pPr algn="ctr"/>
            <a:r>
              <a:rPr lang="en-GB" sz="800">
                <a:solidFill>
                  <a:schemeClr val="tx1"/>
                </a:solidFill>
              </a:rPr>
              <a:t>Meter Read</a:t>
            </a:r>
          </a:p>
        </p:txBody>
      </p:sp>
      <p:sp>
        <p:nvSpPr>
          <p:cNvPr id="19" name="Diamond 18">
            <a:extLst>
              <a:ext uri="{FF2B5EF4-FFF2-40B4-BE49-F238E27FC236}">
                <a16:creationId xmlns:a16="http://schemas.microsoft.com/office/drawing/2014/main" id="{D0A97214-A9EA-6C25-64B5-2A38F30A5BF2}"/>
              </a:ext>
            </a:extLst>
          </p:cNvPr>
          <p:cNvSpPr/>
          <p:nvPr/>
        </p:nvSpPr>
        <p:spPr>
          <a:xfrm>
            <a:off x="5975410" y="3101541"/>
            <a:ext cx="214214" cy="214214"/>
          </a:xfrm>
          <a:prstGeom prst="diamond">
            <a:avLst/>
          </a:prstGeom>
          <a:solidFill>
            <a:schemeClr val="bg1">
              <a:lumMod val="9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800"/>
          </a:p>
        </p:txBody>
      </p:sp>
      <p:sp>
        <p:nvSpPr>
          <p:cNvPr id="20" name="TextBox 19">
            <a:extLst>
              <a:ext uri="{FF2B5EF4-FFF2-40B4-BE49-F238E27FC236}">
                <a16:creationId xmlns:a16="http://schemas.microsoft.com/office/drawing/2014/main" id="{4625C609-6EED-D0BB-18AC-0B6B2651D8A7}"/>
              </a:ext>
            </a:extLst>
          </p:cNvPr>
          <p:cNvSpPr txBox="1"/>
          <p:nvPr/>
        </p:nvSpPr>
        <p:spPr>
          <a:xfrm>
            <a:off x="5545291" y="2550676"/>
            <a:ext cx="1074451" cy="461665"/>
          </a:xfrm>
          <a:prstGeom prst="rect">
            <a:avLst/>
          </a:prstGeom>
          <a:noFill/>
        </p:spPr>
        <p:txBody>
          <a:bodyPr wrap="square" rtlCol="0">
            <a:spAutoFit/>
          </a:bodyPr>
          <a:lstStyle/>
          <a:p>
            <a:pPr algn="ctr"/>
            <a:r>
              <a:rPr lang="en-GB" sz="800" b="0" i="0" u="none" strike="noStrike" baseline="0">
                <a:solidFill>
                  <a:srgbClr val="000000"/>
                </a:solidFill>
              </a:rPr>
              <a:t>Meter Read passes all other standard validations?</a:t>
            </a:r>
            <a:endParaRPr lang="en-GB" sz="800"/>
          </a:p>
        </p:txBody>
      </p:sp>
      <p:cxnSp>
        <p:nvCxnSpPr>
          <p:cNvPr id="21" name="Connector: Elbow 20">
            <a:extLst>
              <a:ext uri="{FF2B5EF4-FFF2-40B4-BE49-F238E27FC236}">
                <a16:creationId xmlns:a16="http://schemas.microsoft.com/office/drawing/2014/main" id="{E5A70C71-1D14-A975-9F10-0028A9A8A784}"/>
              </a:ext>
            </a:extLst>
          </p:cNvPr>
          <p:cNvCxnSpPr>
            <a:cxnSpLocks/>
            <a:stCxn id="15" idx="3"/>
            <a:endCxn id="16" idx="1"/>
          </p:cNvCxnSpPr>
          <p:nvPr/>
        </p:nvCxnSpPr>
        <p:spPr>
          <a:xfrm flipV="1">
            <a:off x="4173400" y="3208648"/>
            <a:ext cx="558130" cy="1"/>
          </a:xfrm>
          <a:prstGeom prst="bentConnector3">
            <a:avLst>
              <a:gd name="adj1" fmla="val 50000"/>
            </a:avLst>
          </a:prstGeom>
          <a:ln w="12700">
            <a:tailEnd type="triangle"/>
          </a:ln>
        </p:spPr>
        <p:style>
          <a:lnRef idx="1">
            <a:schemeClr val="dk1"/>
          </a:lnRef>
          <a:fillRef idx="0">
            <a:schemeClr val="dk1"/>
          </a:fillRef>
          <a:effectRef idx="0">
            <a:schemeClr val="dk1"/>
          </a:effectRef>
          <a:fontRef idx="minor">
            <a:schemeClr val="tx1"/>
          </a:fontRef>
        </p:style>
      </p:cxnSp>
      <p:cxnSp>
        <p:nvCxnSpPr>
          <p:cNvPr id="22" name="Connector: Elbow 21">
            <a:extLst>
              <a:ext uri="{FF2B5EF4-FFF2-40B4-BE49-F238E27FC236}">
                <a16:creationId xmlns:a16="http://schemas.microsoft.com/office/drawing/2014/main" id="{D0C4B66E-C0B9-67D1-ECCE-8C3683987F3D}"/>
              </a:ext>
            </a:extLst>
          </p:cNvPr>
          <p:cNvCxnSpPr>
            <a:cxnSpLocks/>
            <a:endCxn id="19" idx="1"/>
          </p:cNvCxnSpPr>
          <p:nvPr/>
        </p:nvCxnSpPr>
        <p:spPr>
          <a:xfrm flipV="1">
            <a:off x="4937970" y="3208648"/>
            <a:ext cx="1037440" cy="2874"/>
          </a:xfrm>
          <a:prstGeom prst="bentConnector3">
            <a:avLst>
              <a:gd name="adj1" fmla="val 50000"/>
            </a:avLst>
          </a:prstGeom>
          <a:ln w="12700">
            <a:tailEnd type="triangle"/>
          </a:ln>
        </p:spPr>
        <p:style>
          <a:lnRef idx="1">
            <a:schemeClr val="dk1"/>
          </a:lnRef>
          <a:fillRef idx="0">
            <a:schemeClr val="dk1"/>
          </a:fillRef>
          <a:effectRef idx="0">
            <a:schemeClr val="dk1"/>
          </a:effectRef>
          <a:fontRef idx="minor">
            <a:schemeClr val="tx1"/>
          </a:fontRef>
        </p:style>
      </p:cxnSp>
      <p:cxnSp>
        <p:nvCxnSpPr>
          <p:cNvPr id="23" name="Connector: Elbow 22">
            <a:extLst>
              <a:ext uri="{FF2B5EF4-FFF2-40B4-BE49-F238E27FC236}">
                <a16:creationId xmlns:a16="http://schemas.microsoft.com/office/drawing/2014/main" id="{802A6A89-4B4E-8006-CCF6-57EE3C0EFAD2}"/>
              </a:ext>
            </a:extLst>
          </p:cNvPr>
          <p:cNvCxnSpPr>
            <a:cxnSpLocks/>
            <a:stCxn id="16" idx="2"/>
            <a:endCxn id="18" idx="1"/>
          </p:cNvCxnSpPr>
          <p:nvPr/>
        </p:nvCxnSpPr>
        <p:spPr>
          <a:xfrm rot="16200000" flipH="1">
            <a:off x="4801931" y="3352460"/>
            <a:ext cx="920342" cy="846931"/>
          </a:xfrm>
          <a:prstGeom prst="bentConnector2">
            <a:avLst/>
          </a:prstGeom>
          <a:ln w="12700">
            <a:tailEnd type="triangle"/>
          </a:ln>
        </p:spPr>
        <p:style>
          <a:lnRef idx="1">
            <a:schemeClr val="dk1"/>
          </a:lnRef>
          <a:fillRef idx="0">
            <a:schemeClr val="dk1"/>
          </a:fillRef>
          <a:effectRef idx="0">
            <a:schemeClr val="dk1"/>
          </a:effectRef>
          <a:fontRef idx="minor">
            <a:schemeClr val="tx1"/>
          </a:fontRef>
        </p:style>
      </p:cxnSp>
      <p:sp>
        <p:nvSpPr>
          <p:cNvPr id="24" name="TextBox 23">
            <a:extLst>
              <a:ext uri="{FF2B5EF4-FFF2-40B4-BE49-F238E27FC236}">
                <a16:creationId xmlns:a16="http://schemas.microsoft.com/office/drawing/2014/main" id="{EC00B21B-8714-56D3-7FC8-5581A74CF6AE}"/>
              </a:ext>
            </a:extLst>
          </p:cNvPr>
          <p:cNvSpPr txBox="1"/>
          <p:nvPr/>
        </p:nvSpPr>
        <p:spPr>
          <a:xfrm>
            <a:off x="4301411" y="2649507"/>
            <a:ext cx="1074451" cy="338554"/>
          </a:xfrm>
          <a:prstGeom prst="rect">
            <a:avLst/>
          </a:prstGeom>
          <a:noFill/>
        </p:spPr>
        <p:txBody>
          <a:bodyPr wrap="square" rtlCol="0">
            <a:spAutoFit/>
          </a:bodyPr>
          <a:lstStyle/>
          <a:p>
            <a:pPr algn="ctr"/>
            <a:r>
              <a:rPr lang="en-GB" sz="800" b="0" i="0" u="none" strike="noStrike" baseline="0">
                <a:solidFill>
                  <a:srgbClr val="000000"/>
                </a:solidFill>
              </a:rPr>
              <a:t>&gt; 25 SPSBD since Meter Read Date?</a:t>
            </a:r>
            <a:endParaRPr lang="en-GB" sz="800"/>
          </a:p>
        </p:txBody>
      </p:sp>
      <p:sp>
        <p:nvSpPr>
          <p:cNvPr id="25" name="TextBox 24">
            <a:extLst>
              <a:ext uri="{FF2B5EF4-FFF2-40B4-BE49-F238E27FC236}">
                <a16:creationId xmlns:a16="http://schemas.microsoft.com/office/drawing/2014/main" id="{2549E361-FC30-0742-D295-6EDFF25D89F6}"/>
              </a:ext>
            </a:extLst>
          </p:cNvPr>
          <p:cNvSpPr txBox="1"/>
          <p:nvPr/>
        </p:nvSpPr>
        <p:spPr>
          <a:xfrm>
            <a:off x="5276840" y="3128845"/>
            <a:ext cx="336720" cy="215444"/>
          </a:xfrm>
          <a:prstGeom prst="rect">
            <a:avLst/>
          </a:prstGeom>
          <a:solidFill>
            <a:schemeClr val="bg1"/>
          </a:solidFill>
        </p:spPr>
        <p:txBody>
          <a:bodyPr wrap="square" rtlCol="0">
            <a:spAutoFit/>
          </a:bodyPr>
          <a:lstStyle/>
          <a:p>
            <a:pPr algn="ctr"/>
            <a:r>
              <a:rPr lang="en-GB" sz="800" b="0" i="0" u="none" strike="noStrike" baseline="0">
                <a:solidFill>
                  <a:srgbClr val="000000"/>
                </a:solidFill>
              </a:rPr>
              <a:t>No</a:t>
            </a:r>
            <a:endParaRPr lang="en-GB" sz="800"/>
          </a:p>
        </p:txBody>
      </p:sp>
      <p:sp>
        <p:nvSpPr>
          <p:cNvPr id="26" name="TextBox 25">
            <a:extLst>
              <a:ext uri="{FF2B5EF4-FFF2-40B4-BE49-F238E27FC236}">
                <a16:creationId xmlns:a16="http://schemas.microsoft.com/office/drawing/2014/main" id="{A1D0B0BC-F0BF-4C2A-6A18-6353481A1704}"/>
              </a:ext>
            </a:extLst>
          </p:cNvPr>
          <p:cNvSpPr txBox="1"/>
          <p:nvPr/>
        </p:nvSpPr>
        <p:spPr>
          <a:xfrm>
            <a:off x="4670276" y="3569023"/>
            <a:ext cx="367465" cy="215444"/>
          </a:xfrm>
          <a:prstGeom prst="rect">
            <a:avLst/>
          </a:prstGeom>
          <a:solidFill>
            <a:schemeClr val="bg1"/>
          </a:solidFill>
        </p:spPr>
        <p:txBody>
          <a:bodyPr wrap="square" rtlCol="0">
            <a:spAutoFit/>
          </a:bodyPr>
          <a:lstStyle/>
          <a:p>
            <a:pPr algn="ctr"/>
            <a:r>
              <a:rPr lang="en-GB" sz="800">
                <a:solidFill>
                  <a:srgbClr val="000000"/>
                </a:solidFill>
              </a:rPr>
              <a:t>Yes</a:t>
            </a:r>
            <a:endParaRPr lang="en-GB" sz="800"/>
          </a:p>
        </p:txBody>
      </p:sp>
      <p:cxnSp>
        <p:nvCxnSpPr>
          <p:cNvPr id="27" name="Straight Arrow Connector 26">
            <a:extLst>
              <a:ext uri="{FF2B5EF4-FFF2-40B4-BE49-F238E27FC236}">
                <a16:creationId xmlns:a16="http://schemas.microsoft.com/office/drawing/2014/main" id="{7E5A79EB-9039-3237-6411-3360F9D9AA7F}"/>
              </a:ext>
            </a:extLst>
          </p:cNvPr>
          <p:cNvCxnSpPr>
            <a:cxnSpLocks/>
            <a:stCxn id="19" idx="2"/>
            <a:endCxn id="18" idx="0"/>
          </p:cNvCxnSpPr>
          <p:nvPr/>
        </p:nvCxnSpPr>
        <p:spPr>
          <a:xfrm flipH="1">
            <a:off x="6081610" y="3315755"/>
            <a:ext cx="907" cy="634723"/>
          </a:xfrm>
          <a:prstGeom prst="straightConnector1">
            <a:avLst/>
          </a:prstGeom>
          <a:ln w="12700">
            <a:tailEnd type="triangle"/>
          </a:ln>
        </p:spPr>
        <p:style>
          <a:lnRef idx="1">
            <a:schemeClr val="dk1"/>
          </a:lnRef>
          <a:fillRef idx="0">
            <a:schemeClr val="dk1"/>
          </a:fillRef>
          <a:effectRef idx="0">
            <a:schemeClr val="dk1"/>
          </a:effectRef>
          <a:fontRef idx="minor">
            <a:schemeClr val="tx1"/>
          </a:fontRef>
        </p:style>
      </p:cxnSp>
      <p:sp>
        <p:nvSpPr>
          <p:cNvPr id="28" name="TextBox 27">
            <a:extLst>
              <a:ext uri="{FF2B5EF4-FFF2-40B4-BE49-F238E27FC236}">
                <a16:creationId xmlns:a16="http://schemas.microsoft.com/office/drawing/2014/main" id="{31A327F2-C789-1A74-1D1D-D2EBE46CC8C9}"/>
              </a:ext>
            </a:extLst>
          </p:cNvPr>
          <p:cNvSpPr txBox="1"/>
          <p:nvPr/>
        </p:nvSpPr>
        <p:spPr>
          <a:xfrm>
            <a:off x="5913250" y="3513603"/>
            <a:ext cx="348382" cy="214215"/>
          </a:xfrm>
          <a:prstGeom prst="rect">
            <a:avLst/>
          </a:prstGeom>
          <a:solidFill>
            <a:schemeClr val="bg1"/>
          </a:solidFill>
        </p:spPr>
        <p:txBody>
          <a:bodyPr wrap="square" rtlCol="0">
            <a:spAutoFit/>
          </a:bodyPr>
          <a:lstStyle/>
          <a:p>
            <a:pPr algn="ctr"/>
            <a:r>
              <a:rPr lang="en-GB" sz="800" b="0" i="0" u="none" strike="noStrike" baseline="0">
                <a:solidFill>
                  <a:srgbClr val="000000"/>
                </a:solidFill>
              </a:rPr>
              <a:t>No</a:t>
            </a:r>
            <a:endParaRPr lang="en-GB" sz="800"/>
          </a:p>
        </p:txBody>
      </p:sp>
      <p:cxnSp>
        <p:nvCxnSpPr>
          <p:cNvPr id="29" name="Connector: Elbow 28">
            <a:extLst>
              <a:ext uri="{FF2B5EF4-FFF2-40B4-BE49-F238E27FC236}">
                <a16:creationId xmlns:a16="http://schemas.microsoft.com/office/drawing/2014/main" id="{29BA6F30-C04F-E69C-3AC5-69B021959D4B}"/>
              </a:ext>
            </a:extLst>
          </p:cNvPr>
          <p:cNvCxnSpPr>
            <a:cxnSpLocks/>
            <a:stCxn id="19" idx="3"/>
            <a:endCxn id="30" idx="1"/>
          </p:cNvCxnSpPr>
          <p:nvPr/>
        </p:nvCxnSpPr>
        <p:spPr>
          <a:xfrm>
            <a:off x="6189624" y="3208648"/>
            <a:ext cx="893848" cy="105"/>
          </a:xfrm>
          <a:prstGeom prst="bentConnector3">
            <a:avLst>
              <a:gd name="adj1" fmla="val 50000"/>
            </a:avLst>
          </a:prstGeom>
          <a:ln w="12700">
            <a:tailEnd type="triangle"/>
          </a:ln>
        </p:spPr>
        <p:style>
          <a:lnRef idx="1">
            <a:schemeClr val="dk1"/>
          </a:lnRef>
          <a:fillRef idx="0">
            <a:schemeClr val="dk1"/>
          </a:fillRef>
          <a:effectRef idx="0">
            <a:schemeClr val="dk1"/>
          </a:effectRef>
          <a:fontRef idx="minor">
            <a:schemeClr val="tx1"/>
          </a:fontRef>
        </p:style>
      </p:cxnSp>
      <p:sp>
        <p:nvSpPr>
          <p:cNvPr id="30" name="Rectangle: Rounded Corners 29">
            <a:extLst>
              <a:ext uri="{FF2B5EF4-FFF2-40B4-BE49-F238E27FC236}">
                <a16:creationId xmlns:a16="http://schemas.microsoft.com/office/drawing/2014/main" id="{0868D89D-3364-25B6-A960-3AB10A0E6EA9}"/>
              </a:ext>
            </a:extLst>
          </p:cNvPr>
          <p:cNvSpPr/>
          <p:nvPr/>
        </p:nvSpPr>
        <p:spPr>
          <a:xfrm>
            <a:off x="7083472" y="2942366"/>
            <a:ext cx="762336" cy="532773"/>
          </a:xfrm>
          <a:prstGeom prst="roundRect">
            <a:avLst/>
          </a:prstGeom>
          <a:solidFill>
            <a:schemeClr val="bg1">
              <a:lumMod val="95000"/>
            </a:schemeClr>
          </a:solidFill>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GB" sz="800">
                <a:solidFill>
                  <a:schemeClr val="tx1"/>
                </a:solidFill>
              </a:rPr>
              <a:t>2. Load </a:t>
            </a:r>
          </a:p>
          <a:p>
            <a:pPr algn="ctr"/>
            <a:r>
              <a:rPr lang="en-GB" sz="800">
                <a:solidFill>
                  <a:schemeClr val="tx1"/>
                </a:solidFill>
              </a:rPr>
              <a:t>Meter Read</a:t>
            </a:r>
          </a:p>
        </p:txBody>
      </p:sp>
      <p:sp>
        <p:nvSpPr>
          <p:cNvPr id="31" name="TextBox 30">
            <a:extLst>
              <a:ext uri="{FF2B5EF4-FFF2-40B4-BE49-F238E27FC236}">
                <a16:creationId xmlns:a16="http://schemas.microsoft.com/office/drawing/2014/main" id="{6D4031F2-397A-9DA4-654D-702BEF16C6F6}"/>
              </a:ext>
            </a:extLst>
          </p:cNvPr>
          <p:cNvSpPr txBox="1"/>
          <p:nvPr/>
        </p:nvSpPr>
        <p:spPr>
          <a:xfrm>
            <a:off x="6428967" y="3088925"/>
            <a:ext cx="358227" cy="215444"/>
          </a:xfrm>
          <a:prstGeom prst="rect">
            <a:avLst/>
          </a:prstGeom>
          <a:solidFill>
            <a:schemeClr val="bg1"/>
          </a:solidFill>
        </p:spPr>
        <p:txBody>
          <a:bodyPr wrap="square" rtlCol="0">
            <a:spAutoFit/>
          </a:bodyPr>
          <a:lstStyle/>
          <a:p>
            <a:pPr algn="ctr"/>
            <a:r>
              <a:rPr lang="en-GB" sz="800">
                <a:solidFill>
                  <a:srgbClr val="000000"/>
                </a:solidFill>
              </a:rPr>
              <a:t>Yes</a:t>
            </a:r>
            <a:endParaRPr lang="en-GB" sz="800"/>
          </a:p>
        </p:txBody>
      </p:sp>
      <p:sp>
        <p:nvSpPr>
          <p:cNvPr id="32" name="Rectangle: Rounded Corners 31">
            <a:extLst>
              <a:ext uri="{FF2B5EF4-FFF2-40B4-BE49-F238E27FC236}">
                <a16:creationId xmlns:a16="http://schemas.microsoft.com/office/drawing/2014/main" id="{72BC73EB-F298-C8F4-B5F0-2033761EFD10}"/>
              </a:ext>
            </a:extLst>
          </p:cNvPr>
          <p:cNvSpPr/>
          <p:nvPr/>
        </p:nvSpPr>
        <p:spPr>
          <a:xfrm>
            <a:off x="7053724" y="3950478"/>
            <a:ext cx="792084" cy="571237"/>
          </a:xfrm>
          <a:prstGeom prst="roundRect">
            <a:avLst/>
          </a:prstGeom>
          <a:solidFill>
            <a:schemeClr val="bg1">
              <a:lumMod val="95000"/>
            </a:schemeClr>
          </a:solidFill>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GB" sz="800">
                <a:solidFill>
                  <a:schemeClr val="tx1"/>
                </a:solidFill>
              </a:rPr>
              <a:t>4. Notify submitter Accepted / Rejected</a:t>
            </a:r>
          </a:p>
        </p:txBody>
      </p:sp>
      <p:cxnSp>
        <p:nvCxnSpPr>
          <p:cNvPr id="33" name="Connector: Elbow 32">
            <a:extLst>
              <a:ext uri="{FF2B5EF4-FFF2-40B4-BE49-F238E27FC236}">
                <a16:creationId xmlns:a16="http://schemas.microsoft.com/office/drawing/2014/main" id="{D457E4BF-62BD-7A26-D3A5-900756722E1F}"/>
              </a:ext>
            </a:extLst>
          </p:cNvPr>
          <p:cNvCxnSpPr>
            <a:cxnSpLocks/>
          </p:cNvCxnSpPr>
          <p:nvPr/>
        </p:nvCxnSpPr>
        <p:spPr>
          <a:xfrm flipV="1">
            <a:off x="6477652" y="4212455"/>
            <a:ext cx="558130" cy="1"/>
          </a:xfrm>
          <a:prstGeom prst="bentConnector3">
            <a:avLst>
              <a:gd name="adj1" fmla="val 50000"/>
            </a:avLst>
          </a:prstGeom>
          <a:ln w="12700">
            <a:tailEnd type="triangle"/>
          </a:ln>
        </p:spPr>
        <p:style>
          <a:lnRef idx="1">
            <a:schemeClr val="dk1"/>
          </a:lnRef>
          <a:fillRef idx="0">
            <a:schemeClr val="dk1"/>
          </a:fillRef>
          <a:effectRef idx="0">
            <a:schemeClr val="dk1"/>
          </a:effectRef>
          <a:fontRef idx="minor">
            <a:schemeClr val="tx1"/>
          </a:fontRef>
        </p:style>
      </p:cxnSp>
      <p:cxnSp>
        <p:nvCxnSpPr>
          <p:cNvPr id="34" name="Straight Arrow Connector 33">
            <a:extLst>
              <a:ext uri="{FF2B5EF4-FFF2-40B4-BE49-F238E27FC236}">
                <a16:creationId xmlns:a16="http://schemas.microsoft.com/office/drawing/2014/main" id="{D701AB0E-8465-22EA-DF3B-CB00A0C17F5C}"/>
              </a:ext>
            </a:extLst>
          </p:cNvPr>
          <p:cNvCxnSpPr>
            <a:cxnSpLocks/>
          </p:cNvCxnSpPr>
          <p:nvPr/>
        </p:nvCxnSpPr>
        <p:spPr>
          <a:xfrm>
            <a:off x="7485709" y="4533731"/>
            <a:ext cx="7189" cy="597480"/>
          </a:xfrm>
          <a:prstGeom prst="straightConnector1">
            <a:avLst/>
          </a:prstGeom>
          <a:ln w="12700">
            <a:solidFill>
              <a:srgbClr val="4472C4"/>
            </a:solidFill>
            <a:tailEnd type="triangle"/>
          </a:ln>
        </p:spPr>
        <p:style>
          <a:lnRef idx="1">
            <a:schemeClr val="dk1"/>
          </a:lnRef>
          <a:fillRef idx="0">
            <a:schemeClr val="dk1"/>
          </a:fillRef>
          <a:effectRef idx="0">
            <a:schemeClr val="dk1"/>
          </a:effectRef>
          <a:fontRef idx="minor">
            <a:schemeClr val="tx1"/>
          </a:fontRef>
        </p:style>
      </p:cxnSp>
      <p:cxnSp>
        <p:nvCxnSpPr>
          <p:cNvPr id="35" name="Connector: Elbow 34">
            <a:extLst>
              <a:ext uri="{FF2B5EF4-FFF2-40B4-BE49-F238E27FC236}">
                <a16:creationId xmlns:a16="http://schemas.microsoft.com/office/drawing/2014/main" id="{0EBBA571-4C31-8624-C8AE-817C35ACC6C9}"/>
              </a:ext>
            </a:extLst>
          </p:cNvPr>
          <p:cNvCxnSpPr>
            <a:cxnSpLocks/>
          </p:cNvCxnSpPr>
          <p:nvPr/>
        </p:nvCxnSpPr>
        <p:spPr>
          <a:xfrm flipV="1">
            <a:off x="7853920" y="4203452"/>
            <a:ext cx="558130" cy="1"/>
          </a:xfrm>
          <a:prstGeom prst="bentConnector3">
            <a:avLst>
              <a:gd name="adj1" fmla="val 50000"/>
            </a:avLst>
          </a:prstGeom>
          <a:ln w="12700">
            <a:tailEnd type="triangle"/>
          </a:ln>
        </p:spPr>
        <p:style>
          <a:lnRef idx="1">
            <a:schemeClr val="dk1"/>
          </a:lnRef>
          <a:fillRef idx="0">
            <a:schemeClr val="dk1"/>
          </a:fillRef>
          <a:effectRef idx="0">
            <a:schemeClr val="dk1"/>
          </a:effectRef>
          <a:fontRef idx="minor">
            <a:schemeClr val="tx1"/>
          </a:fontRef>
        </p:style>
      </p:cxnSp>
      <p:cxnSp>
        <p:nvCxnSpPr>
          <p:cNvPr id="36" name="Connector: Elbow 35">
            <a:extLst>
              <a:ext uri="{FF2B5EF4-FFF2-40B4-BE49-F238E27FC236}">
                <a16:creationId xmlns:a16="http://schemas.microsoft.com/office/drawing/2014/main" id="{78848B5F-8301-FF61-441C-E0AADA2996CC}"/>
              </a:ext>
            </a:extLst>
          </p:cNvPr>
          <p:cNvCxnSpPr>
            <a:cxnSpLocks/>
            <a:endCxn id="11" idx="1"/>
          </p:cNvCxnSpPr>
          <p:nvPr/>
        </p:nvCxnSpPr>
        <p:spPr>
          <a:xfrm>
            <a:off x="2889855" y="5422721"/>
            <a:ext cx="436613" cy="3593"/>
          </a:xfrm>
          <a:prstGeom prst="bentConnector3">
            <a:avLst>
              <a:gd name="adj1" fmla="val 50000"/>
            </a:avLst>
          </a:prstGeom>
          <a:ln w="12700">
            <a:tailEnd type="triangle"/>
          </a:ln>
        </p:spPr>
        <p:style>
          <a:lnRef idx="1">
            <a:schemeClr val="dk1"/>
          </a:lnRef>
          <a:fillRef idx="0">
            <a:schemeClr val="dk1"/>
          </a:fillRef>
          <a:effectRef idx="0">
            <a:schemeClr val="dk1"/>
          </a:effectRef>
          <a:fontRef idx="minor">
            <a:schemeClr val="tx1"/>
          </a:fontRef>
        </p:style>
      </p:cxnSp>
      <p:cxnSp>
        <p:nvCxnSpPr>
          <p:cNvPr id="37" name="Straight Arrow Connector 36">
            <a:extLst>
              <a:ext uri="{FF2B5EF4-FFF2-40B4-BE49-F238E27FC236}">
                <a16:creationId xmlns:a16="http://schemas.microsoft.com/office/drawing/2014/main" id="{2F0EB25F-6B9D-52AA-1296-F68FA8BB7EFD}"/>
              </a:ext>
            </a:extLst>
          </p:cNvPr>
          <p:cNvCxnSpPr>
            <a:cxnSpLocks/>
            <a:endCxn id="32" idx="0"/>
          </p:cNvCxnSpPr>
          <p:nvPr/>
        </p:nvCxnSpPr>
        <p:spPr>
          <a:xfrm>
            <a:off x="7449766" y="3494131"/>
            <a:ext cx="0" cy="456347"/>
          </a:xfrm>
          <a:prstGeom prst="straightConnector1">
            <a:avLst/>
          </a:prstGeom>
          <a:ln w="12700">
            <a:tailEnd type="triangle"/>
          </a:ln>
        </p:spPr>
        <p:style>
          <a:lnRef idx="1">
            <a:schemeClr val="dk1"/>
          </a:lnRef>
          <a:fillRef idx="0">
            <a:schemeClr val="dk1"/>
          </a:fillRef>
          <a:effectRef idx="0">
            <a:schemeClr val="dk1"/>
          </a:effectRef>
          <a:fontRef idx="minor">
            <a:schemeClr val="tx1"/>
          </a:fontRef>
        </p:style>
      </p:cxnSp>
      <p:cxnSp>
        <p:nvCxnSpPr>
          <p:cNvPr id="38" name="Straight Arrow Connector 37">
            <a:extLst>
              <a:ext uri="{FF2B5EF4-FFF2-40B4-BE49-F238E27FC236}">
                <a16:creationId xmlns:a16="http://schemas.microsoft.com/office/drawing/2014/main" id="{4B9B0003-709A-5211-875E-2446E3B46AC9}"/>
              </a:ext>
            </a:extLst>
          </p:cNvPr>
          <p:cNvCxnSpPr>
            <a:cxnSpLocks/>
          </p:cNvCxnSpPr>
          <p:nvPr/>
        </p:nvCxnSpPr>
        <p:spPr>
          <a:xfrm flipV="1">
            <a:off x="3783539" y="3520947"/>
            <a:ext cx="1" cy="1587878"/>
          </a:xfrm>
          <a:prstGeom prst="straightConnector1">
            <a:avLst/>
          </a:prstGeom>
          <a:ln w="12700">
            <a:solidFill>
              <a:srgbClr val="4472C4"/>
            </a:solidFill>
            <a:tailEnd type="triangle"/>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410900566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9604AC3-A3CE-1B6B-CE9A-A8D7F3396B78}"/>
            </a:ext>
          </a:extLst>
        </p:cNvPr>
        <p:cNvGrpSpPr/>
        <p:nvPr/>
      </p:nvGrpSpPr>
      <p:grpSpPr>
        <a:xfrm>
          <a:off x="0" y="0"/>
          <a:ext cx="0" cy="0"/>
          <a:chOff x="0" y="0"/>
          <a:chExt cx="0" cy="0"/>
        </a:xfrm>
      </p:grpSpPr>
      <p:sp>
        <p:nvSpPr>
          <p:cNvPr id="7" name="Title 6">
            <a:extLst>
              <a:ext uri="{FF2B5EF4-FFF2-40B4-BE49-F238E27FC236}">
                <a16:creationId xmlns:a16="http://schemas.microsoft.com/office/drawing/2014/main" id="{11204848-E0BA-FA4E-4A87-5CBA2B25091B}"/>
              </a:ext>
            </a:extLst>
          </p:cNvPr>
          <p:cNvSpPr>
            <a:spLocks noGrp="1"/>
          </p:cNvSpPr>
          <p:nvPr>
            <p:ph type="title"/>
          </p:nvPr>
        </p:nvSpPr>
        <p:spPr/>
        <p:txBody>
          <a:bodyPr>
            <a:noAutofit/>
          </a:bodyPr>
          <a:lstStyle/>
          <a:p>
            <a:r>
              <a:rPr lang="en-US"/>
              <a:t>XRN5906 TO BE Process overview</a:t>
            </a:r>
            <a:endParaRPr lang="en-IN" sz="4000"/>
          </a:p>
        </p:txBody>
      </p:sp>
      <p:sp>
        <p:nvSpPr>
          <p:cNvPr id="6" name="Text Placeholder 5">
            <a:extLst>
              <a:ext uri="{FF2B5EF4-FFF2-40B4-BE49-F238E27FC236}">
                <a16:creationId xmlns:a16="http://schemas.microsoft.com/office/drawing/2014/main" id="{AC68A9A4-7A0A-D954-5680-E3358622A339}"/>
              </a:ext>
            </a:extLst>
          </p:cNvPr>
          <p:cNvSpPr>
            <a:spLocks noGrp="1"/>
          </p:cNvSpPr>
          <p:nvPr>
            <p:ph type="body" sz="quarter" idx="14"/>
          </p:nvPr>
        </p:nvSpPr>
        <p:spPr>
          <a:xfrm>
            <a:off x="349624" y="1223698"/>
            <a:ext cx="11380260" cy="4709249"/>
          </a:xfrm>
        </p:spPr>
        <p:txBody>
          <a:bodyPr>
            <a:normAutofit/>
          </a:bodyPr>
          <a:lstStyle/>
          <a:p>
            <a:endParaRPr lang="en-GB" sz="2000" b="1"/>
          </a:p>
          <a:p>
            <a:r>
              <a:rPr lang="en-GB" sz="2000" b="1"/>
              <a:t>PC4 Meter Read validation</a:t>
            </a:r>
          </a:p>
          <a:p>
            <a:endParaRPr lang="en-GB" sz="2000" b="1"/>
          </a:p>
          <a:p>
            <a:endParaRPr lang="en-GB" sz="2000" b="1"/>
          </a:p>
        </p:txBody>
      </p:sp>
      <p:sp>
        <p:nvSpPr>
          <p:cNvPr id="38" name="Flowchart: Connector 37">
            <a:extLst>
              <a:ext uri="{FF2B5EF4-FFF2-40B4-BE49-F238E27FC236}">
                <a16:creationId xmlns:a16="http://schemas.microsoft.com/office/drawing/2014/main" id="{514BF8FB-7F14-8B9C-B9D4-F8CACF4572D6}"/>
              </a:ext>
            </a:extLst>
          </p:cNvPr>
          <p:cNvSpPr/>
          <p:nvPr/>
        </p:nvSpPr>
        <p:spPr>
          <a:xfrm>
            <a:off x="2040746" y="5329984"/>
            <a:ext cx="214214" cy="214214"/>
          </a:xfrm>
          <a:prstGeom prst="flowChartConnector">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9" name="Flowchart: Connector 38">
            <a:extLst>
              <a:ext uri="{FF2B5EF4-FFF2-40B4-BE49-F238E27FC236}">
                <a16:creationId xmlns:a16="http://schemas.microsoft.com/office/drawing/2014/main" id="{528A5C07-8AF5-3E1C-63D3-AD18B0261D9C}"/>
              </a:ext>
            </a:extLst>
          </p:cNvPr>
          <p:cNvSpPr/>
          <p:nvPr/>
        </p:nvSpPr>
        <p:spPr>
          <a:xfrm>
            <a:off x="9973495" y="4084204"/>
            <a:ext cx="214214" cy="214214"/>
          </a:xfrm>
          <a:prstGeom prst="flowChartConnector">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800"/>
          </a:p>
        </p:txBody>
      </p:sp>
      <p:sp>
        <p:nvSpPr>
          <p:cNvPr id="40" name="TextBox 39">
            <a:extLst>
              <a:ext uri="{FF2B5EF4-FFF2-40B4-BE49-F238E27FC236}">
                <a16:creationId xmlns:a16="http://schemas.microsoft.com/office/drawing/2014/main" id="{18405CCD-A754-C49B-318C-B15BBDCA1BC7}"/>
              </a:ext>
            </a:extLst>
          </p:cNvPr>
          <p:cNvSpPr txBox="1"/>
          <p:nvPr/>
        </p:nvSpPr>
        <p:spPr>
          <a:xfrm>
            <a:off x="9832200" y="4406415"/>
            <a:ext cx="468816" cy="213639"/>
          </a:xfrm>
          <a:prstGeom prst="rect">
            <a:avLst/>
          </a:prstGeom>
          <a:noFill/>
        </p:spPr>
        <p:txBody>
          <a:bodyPr wrap="square" rtlCol="0">
            <a:spAutoFit/>
          </a:bodyPr>
          <a:lstStyle/>
          <a:p>
            <a:pPr algn="ctr"/>
            <a:r>
              <a:rPr lang="en-GB" sz="800" b="1"/>
              <a:t>End</a:t>
            </a:r>
          </a:p>
        </p:txBody>
      </p:sp>
      <p:sp>
        <p:nvSpPr>
          <p:cNvPr id="41" name="Rectangle 40">
            <a:extLst>
              <a:ext uri="{FF2B5EF4-FFF2-40B4-BE49-F238E27FC236}">
                <a16:creationId xmlns:a16="http://schemas.microsoft.com/office/drawing/2014/main" id="{61D3E3D3-A064-BB88-BEB5-4E811EA3EC2F}"/>
              </a:ext>
            </a:extLst>
          </p:cNvPr>
          <p:cNvSpPr/>
          <p:nvPr/>
        </p:nvSpPr>
        <p:spPr>
          <a:xfrm>
            <a:off x="1432098" y="2267010"/>
            <a:ext cx="323126" cy="2634158"/>
          </a:xfrm>
          <a:prstGeom prst="rect">
            <a:avLst/>
          </a:prstGeom>
          <a:solidFill>
            <a:schemeClr val="bg1">
              <a:lumMod val="95000"/>
            </a:schemeClr>
          </a:solidFill>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en-GB" sz="1400" b="1">
                <a:solidFill>
                  <a:schemeClr val="tx1"/>
                </a:solidFill>
              </a:rPr>
              <a:t>CDSP</a:t>
            </a:r>
          </a:p>
        </p:txBody>
      </p:sp>
      <p:sp>
        <p:nvSpPr>
          <p:cNvPr id="42" name="Rectangle 41">
            <a:extLst>
              <a:ext uri="{FF2B5EF4-FFF2-40B4-BE49-F238E27FC236}">
                <a16:creationId xmlns:a16="http://schemas.microsoft.com/office/drawing/2014/main" id="{A9959DBA-D3C1-8129-2FAB-23B9D040BEDC}"/>
              </a:ext>
            </a:extLst>
          </p:cNvPr>
          <p:cNvSpPr/>
          <p:nvPr/>
        </p:nvSpPr>
        <p:spPr>
          <a:xfrm>
            <a:off x="1439030" y="4990909"/>
            <a:ext cx="323126" cy="760608"/>
          </a:xfrm>
          <a:prstGeom prst="rect">
            <a:avLst/>
          </a:prstGeom>
          <a:solidFill>
            <a:schemeClr val="accent3">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en-GB" sz="900" b="1">
                <a:solidFill>
                  <a:schemeClr val="tx1"/>
                </a:solidFill>
              </a:rPr>
              <a:t>Shipper</a:t>
            </a:r>
          </a:p>
        </p:txBody>
      </p:sp>
      <p:sp>
        <p:nvSpPr>
          <p:cNvPr id="43" name="Rectangle: Rounded Corners 42">
            <a:extLst>
              <a:ext uri="{FF2B5EF4-FFF2-40B4-BE49-F238E27FC236}">
                <a16:creationId xmlns:a16="http://schemas.microsoft.com/office/drawing/2014/main" id="{D1179867-7E2C-442A-9670-56C2BAD46B96}"/>
              </a:ext>
            </a:extLst>
          </p:cNvPr>
          <p:cNvSpPr/>
          <p:nvPr/>
        </p:nvSpPr>
        <p:spPr>
          <a:xfrm>
            <a:off x="2642201" y="5145254"/>
            <a:ext cx="6748835" cy="598051"/>
          </a:xfrm>
          <a:prstGeom prst="roundRect">
            <a:avLst/>
          </a:prstGeom>
          <a:solidFill>
            <a:schemeClr val="accent3">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GB" sz="800">
                <a:solidFill>
                  <a:schemeClr val="tx1"/>
                </a:solidFill>
              </a:rPr>
              <a:t>Meter Read process</a:t>
            </a:r>
            <a:endParaRPr lang="en-US">
              <a:solidFill>
                <a:schemeClr val="tx1"/>
              </a:solidFill>
            </a:endParaRPr>
          </a:p>
        </p:txBody>
      </p:sp>
      <p:cxnSp>
        <p:nvCxnSpPr>
          <p:cNvPr id="44" name="Straight Connector 43">
            <a:extLst>
              <a:ext uri="{FF2B5EF4-FFF2-40B4-BE49-F238E27FC236}">
                <a16:creationId xmlns:a16="http://schemas.microsoft.com/office/drawing/2014/main" id="{AD2DB97C-8C96-8492-75B8-B2DB5F5F97BC}"/>
              </a:ext>
            </a:extLst>
          </p:cNvPr>
          <p:cNvCxnSpPr>
            <a:cxnSpLocks/>
          </p:cNvCxnSpPr>
          <p:nvPr/>
        </p:nvCxnSpPr>
        <p:spPr>
          <a:xfrm>
            <a:off x="1807897" y="2200281"/>
            <a:ext cx="8565127" cy="9564"/>
          </a:xfrm>
          <a:prstGeom prst="line">
            <a:avLst/>
          </a:prstGeom>
          <a:ln>
            <a:solidFill>
              <a:schemeClr val="tx1"/>
            </a:solidFill>
            <a:prstDash val="solid"/>
          </a:ln>
        </p:spPr>
        <p:style>
          <a:lnRef idx="1">
            <a:schemeClr val="accent1"/>
          </a:lnRef>
          <a:fillRef idx="0">
            <a:schemeClr val="accent1"/>
          </a:fillRef>
          <a:effectRef idx="0">
            <a:schemeClr val="accent1"/>
          </a:effectRef>
          <a:fontRef idx="minor">
            <a:schemeClr val="tx1"/>
          </a:fontRef>
        </p:style>
      </p:cxnSp>
      <p:cxnSp>
        <p:nvCxnSpPr>
          <p:cNvPr id="45" name="Straight Connector 44">
            <a:extLst>
              <a:ext uri="{FF2B5EF4-FFF2-40B4-BE49-F238E27FC236}">
                <a16:creationId xmlns:a16="http://schemas.microsoft.com/office/drawing/2014/main" id="{00CBCA02-039F-505F-418F-C4AAF9B08B73}"/>
              </a:ext>
            </a:extLst>
          </p:cNvPr>
          <p:cNvCxnSpPr>
            <a:cxnSpLocks/>
          </p:cNvCxnSpPr>
          <p:nvPr/>
        </p:nvCxnSpPr>
        <p:spPr>
          <a:xfrm>
            <a:off x="1804072" y="4908086"/>
            <a:ext cx="8565127" cy="9564"/>
          </a:xfrm>
          <a:prstGeom prst="line">
            <a:avLst/>
          </a:prstGeom>
          <a:ln>
            <a:solidFill>
              <a:schemeClr val="tx1"/>
            </a:solidFill>
            <a:prstDash val="solid"/>
          </a:ln>
        </p:spPr>
        <p:style>
          <a:lnRef idx="1">
            <a:schemeClr val="accent1"/>
          </a:lnRef>
          <a:fillRef idx="0">
            <a:schemeClr val="accent1"/>
          </a:fillRef>
          <a:effectRef idx="0">
            <a:schemeClr val="accent1"/>
          </a:effectRef>
          <a:fontRef idx="minor">
            <a:schemeClr val="tx1"/>
          </a:fontRef>
        </p:style>
      </p:cxnSp>
      <p:sp>
        <p:nvSpPr>
          <p:cNvPr id="46" name="TextBox 45">
            <a:extLst>
              <a:ext uri="{FF2B5EF4-FFF2-40B4-BE49-F238E27FC236}">
                <a16:creationId xmlns:a16="http://schemas.microsoft.com/office/drawing/2014/main" id="{435F30B2-01D3-5558-0985-F87CB5984087}"/>
              </a:ext>
            </a:extLst>
          </p:cNvPr>
          <p:cNvSpPr txBox="1"/>
          <p:nvPr/>
        </p:nvSpPr>
        <p:spPr>
          <a:xfrm>
            <a:off x="1876080" y="5101221"/>
            <a:ext cx="543545" cy="213639"/>
          </a:xfrm>
          <a:prstGeom prst="rect">
            <a:avLst/>
          </a:prstGeom>
          <a:noFill/>
        </p:spPr>
        <p:txBody>
          <a:bodyPr wrap="square" rtlCol="0">
            <a:spAutoFit/>
          </a:bodyPr>
          <a:lstStyle/>
          <a:p>
            <a:pPr algn="ctr"/>
            <a:r>
              <a:rPr lang="en-GB" sz="800" b="1"/>
              <a:t>Start</a:t>
            </a:r>
          </a:p>
        </p:txBody>
      </p:sp>
      <p:sp>
        <p:nvSpPr>
          <p:cNvPr id="47" name="Rectangle: Rounded Corners 46">
            <a:extLst>
              <a:ext uri="{FF2B5EF4-FFF2-40B4-BE49-F238E27FC236}">
                <a16:creationId xmlns:a16="http://schemas.microsoft.com/office/drawing/2014/main" id="{A75F8DAE-2481-96DE-D35C-C6E3CEFF062B}"/>
              </a:ext>
            </a:extLst>
          </p:cNvPr>
          <p:cNvSpPr/>
          <p:nvPr/>
        </p:nvSpPr>
        <p:spPr>
          <a:xfrm>
            <a:off x="2685333" y="3952246"/>
            <a:ext cx="846931" cy="595800"/>
          </a:xfrm>
          <a:prstGeom prst="roundRect">
            <a:avLst/>
          </a:prstGeom>
          <a:solidFill>
            <a:schemeClr val="bg1">
              <a:lumMod val="95000"/>
            </a:schemeClr>
          </a:solidFill>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GB" sz="800">
                <a:solidFill>
                  <a:schemeClr val="tx1"/>
                </a:solidFill>
              </a:rPr>
              <a:t>1. Validate Meter Read</a:t>
            </a:r>
          </a:p>
        </p:txBody>
      </p:sp>
      <p:sp>
        <p:nvSpPr>
          <p:cNvPr id="49" name="Rectangle: Rounded Corners 48">
            <a:extLst>
              <a:ext uri="{FF2B5EF4-FFF2-40B4-BE49-F238E27FC236}">
                <a16:creationId xmlns:a16="http://schemas.microsoft.com/office/drawing/2014/main" id="{E8C03751-5831-413D-E21A-6511D367763F}"/>
              </a:ext>
            </a:extLst>
          </p:cNvPr>
          <p:cNvSpPr/>
          <p:nvPr/>
        </p:nvSpPr>
        <p:spPr>
          <a:xfrm>
            <a:off x="7237191" y="3950472"/>
            <a:ext cx="792084" cy="571237"/>
          </a:xfrm>
          <a:prstGeom prst="roundRect">
            <a:avLst/>
          </a:prstGeom>
          <a:solidFill>
            <a:schemeClr val="bg1">
              <a:lumMod val="95000"/>
            </a:schemeClr>
          </a:solidFill>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GB" sz="800">
                <a:solidFill>
                  <a:schemeClr val="tx1"/>
                </a:solidFill>
              </a:rPr>
              <a:t>3. Reject </a:t>
            </a:r>
          </a:p>
          <a:p>
            <a:pPr algn="ctr"/>
            <a:r>
              <a:rPr lang="en-GB" sz="800">
                <a:solidFill>
                  <a:schemeClr val="tx1"/>
                </a:solidFill>
              </a:rPr>
              <a:t>Meter Read</a:t>
            </a:r>
          </a:p>
        </p:txBody>
      </p:sp>
      <p:sp>
        <p:nvSpPr>
          <p:cNvPr id="50" name="Diamond 49">
            <a:extLst>
              <a:ext uri="{FF2B5EF4-FFF2-40B4-BE49-F238E27FC236}">
                <a16:creationId xmlns:a16="http://schemas.microsoft.com/office/drawing/2014/main" id="{0A7F3915-2286-B20F-F269-5AE70FDC2CAF}"/>
              </a:ext>
            </a:extLst>
          </p:cNvPr>
          <p:cNvSpPr/>
          <p:nvPr/>
        </p:nvSpPr>
        <p:spPr>
          <a:xfrm>
            <a:off x="7527033" y="3101535"/>
            <a:ext cx="214214" cy="214214"/>
          </a:xfrm>
          <a:prstGeom prst="diamond">
            <a:avLst/>
          </a:prstGeom>
          <a:solidFill>
            <a:schemeClr val="bg1">
              <a:lumMod val="9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800"/>
          </a:p>
        </p:txBody>
      </p:sp>
      <p:sp>
        <p:nvSpPr>
          <p:cNvPr id="51" name="TextBox 50">
            <a:extLst>
              <a:ext uri="{FF2B5EF4-FFF2-40B4-BE49-F238E27FC236}">
                <a16:creationId xmlns:a16="http://schemas.microsoft.com/office/drawing/2014/main" id="{8C5CD13E-9779-4DAC-53E3-2302586F550B}"/>
              </a:ext>
            </a:extLst>
          </p:cNvPr>
          <p:cNvSpPr txBox="1"/>
          <p:nvPr/>
        </p:nvSpPr>
        <p:spPr>
          <a:xfrm>
            <a:off x="7096914" y="2534944"/>
            <a:ext cx="1074451" cy="461665"/>
          </a:xfrm>
          <a:prstGeom prst="rect">
            <a:avLst/>
          </a:prstGeom>
          <a:noFill/>
        </p:spPr>
        <p:txBody>
          <a:bodyPr wrap="square" rtlCol="0">
            <a:spAutoFit/>
          </a:bodyPr>
          <a:lstStyle/>
          <a:p>
            <a:pPr algn="ctr"/>
            <a:r>
              <a:rPr lang="en-GB" sz="800" b="0" i="0" u="none" strike="noStrike" baseline="0">
                <a:solidFill>
                  <a:srgbClr val="000000"/>
                </a:solidFill>
              </a:rPr>
              <a:t>Meter Read passes all other standard validations?</a:t>
            </a:r>
            <a:endParaRPr lang="en-GB" sz="800"/>
          </a:p>
        </p:txBody>
      </p:sp>
      <p:cxnSp>
        <p:nvCxnSpPr>
          <p:cNvPr id="52" name="Connector: Elbow 51">
            <a:extLst>
              <a:ext uri="{FF2B5EF4-FFF2-40B4-BE49-F238E27FC236}">
                <a16:creationId xmlns:a16="http://schemas.microsoft.com/office/drawing/2014/main" id="{7AC4286C-5508-BF56-7ABE-39A600CF402A}"/>
              </a:ext>
            </a:extLst>
          </p:cNvPr>
          <p:cNvCxnSpPr>
            <a:cxnSpLocks/>
            <a:stCxn id="72" idx="0"/>
            <a:endCxn id="50" idx="1"/>
          </p:cNvCxnSpPr>
          <p:nvPr/>
        </p:nvCxnSpPr>
        <p:spPr>
          <a:xfrm rot="5400000" flipH="1" flipV="1">
            <a:off x="6459635" y="3052674"/>
            <a:ext cx="911430" cy="1223366"/>
          </a:xfrm>
          <a:prstGeom prst="bentConnector2">
            <a:avLst/>
          </a:prstGeom>
          <a:ln w="12700">
            <a:tailEnd type="triangle"/>
          </a:ln>
        </p:spPr>
        <p:style>
          <a:lnRef idx="1">
            <a:schemeClr val="dk1"/>
          </a:lnRef>
          <a:fillRef idx="0">
            <a:schemeClr val="dk1"/>
          </a:fillRef>
          <a:effectRef idx="0">
            <a:schemeClr val="dk1"/>
          </a:effectRef>
          <a:fontRef idx="minor">
            <a:schemeClr val="tx1"/>
          </a:fontRef>
        </p:style>
      </p:cxnSp>
      <p:sp>
        <p:nvSpPr>
          <p:cNvPr id="53" name="TextBox 52">
            <a:extLst>
              <a:ext uri="{FF2B5EF4-FFF2-40B4-BE49-F238E27FC236}">
                <a16:creationId xmlns:a16="http://schemas.microsoft.com/office/drawing/2014/main" id="{C9CC8B5D-CAD3-5729-340C-97148B63E10D}"/>
              </a:ext>
            </a:extLst>
          </p:cNvPr>
          <p:cNvSpPr txBox="1"/>
          <p:nvPr/>
        </p:nvSpPr>
        <p:spPr>
          <a:xfrm>
            <a:off x="5764512" y="4448996"/>
            <a:ext cx="1074451" cy="338554"/>
          </a:xfrm>
          <a:prstGeom prst="rect">
            <a:avLst/>
          </a:prstGeom>
          <a:noFill/>
        </p:spPr>
        <p:txBody>
          <a:bodyPr wrap="square" rtlCol="0">
            <a:spAutoFit/>
          </a:bodyPr>
          <a:lstStyle/>
          <a:p>
            <a:pPr algn="ctr"/>
            <a:r>
              <a:rPr lang="en-GB" sz="800" b="0" i="0" u="none" strike="noStrike" baseline="0">
                <a:solidFill>
                  <a:srgbClr val="000000"/>
                </a:solidFill>
              </a:rPr>
              <a:t>&gt; </a:t>
            </a:r>
            <a:r>
              <a:rPr lang="en-GB" sz="800">
                <a:solidFill>
                  <a:srgbClr val="000000"/>
                </a:solidFill>
              </a:rPr>
              <a:t>80</a:t>
            </a:r>
            <a:r>
              <a:rPr lang="en-GB" sz="800" b="0" i="0" u="none" strike="noStrike" baseline="0">
                <a:solidFill>
                  <a:srgbClr val="000000"/>
                </a:solidFill>
              </a:rPr>
              <a:t> SPSBD since Meter Read Date?</a:t>
            </a:r>
            <a:endParaRPr lang="en-GB" sz="800"/>
          </a:p>
        </p:txBody>
      </p:sp>
      <p:cxnSp>
        <p:nvCxnSpPr>
          <p:cNvPr id="54" name="Straight Arrow Connector 53">
            <a:extLst>
              <a:ext uri="{FF2B5EF4-FFF2-40B4-BE49-F238E27FC236}">
                <a16:creationId xmlns:a16="http://schemas.microsoft.com/office/drawing/2014/main" id="{996C74BB-6010-1D91-AF6B-69609AADD0AF}"/>
              </a:ext>
            </a:extLst>
          </p:cNvPr>
          <p:cNvCxnSpPr>
            <a:cxnSpLocks/>
            <a:stCxn id="50" idx="2"/>
            <a:endCxn id="49" idx="0"/>
          </p:cNvCxnSpPr>
          <p:nvPr/>
        </p:nvCxnSpPr>
        <p:spPr>
          <a:xfrm flipH="1">
            <a:off x="7633233" y="3315749"/>
            <a:ext cx="907" cy="634723"/>
          </a:xfrm>
          <a:prstGeom prst="straightConnector1">
            <a:avLst/>
          </a:prstGeom>
          <a:ln w="12700">
            <a:tailEnd type="triangle"/>
          </a:ln>
        </p:spPr>
        <p:style>
          <a:lnRef idx="1">
            <a:schemeClr val="dk1"/>
          </a:lnRef>
          <a:fillRef idx="0">
            <a:schemeClr val="dk1"/>
          </a:fillRef>
          <a:effectRef idx="0">
            <a:schemeClr val="dk1"/>
          </a:effectRef>
          <a:fontRef idx="minor">
            <a:schemeClr val="tx1"/>
          </a:fontRef>
        </p:style>
      </p:cxnSp>
      <p:sp>
        <p:nvSpPr>
          <p:cNvPr id="55" name="TextBox 54">
            <a:extLst>
              <a:ext uri="{FF2B5EF4-FFF2-40B4-BE49-F238E27FC236}">
                <a16:creationId xmlns:a16="http://schemas.microsoft.com/office/drawing/2014/main" id="{72B0AF5C-4B2E-88E2-00CE-2B242B01294C}"/>
              </a:ext>
            </a:extLst>
          </p:cNvPr>
          <p:cNvSpPr txBox="1"/>
          <p:nvPr/>
        </p:nvSpPr>
        <p:spPr>
          <a:xfrm>
            <a:off x="7464873" y="3513597"/>
            <a:ext cx="348382" cy="214215"/>
          </a:xfrm>
          <a:prstGeom prst="rect">
            <a:avLst/>
          </a:prstGeom>
          <a:solidFill>
            <a:schemeClr val="bg1"/>
          </a:solidFill>
        </p:spPr>
        <p:txBody>
          <a:bodyPr wrap="square" rtlCol="0">
            <a:spAutoFit/>
          </a:bodyPr>
          <a:lstStyle/>
          <a:p>
            <a:pPr algn="ctr"/>
            <a:r>
              <a:rPr lang="en-GB" sz="800" b="0" i="0" u="none" strike="noStrike" baseline="0">
                <a:solidFill>
                  <a:srgbClr val="000000"/>
                </a:solidFill>
              </a:rPr>
              <a:t>No</a:t>
            </a:r>
            <a:endParaRPr lang="en-GB" sz="800"/>
          </a:p>
        </p:txBody>
      </p:sp>
      <p:cxnSp>
        <p:nvCxnSpPr>
          <p:cNvPr id="56" name="Connector: Elbow 55">
            <a:extLst>
              <a:ext uri="{FF2B5EF4-FFF2-40B4-BE49-F238E27FC236}">
                <a16:creationId xmlns:a16="http://schemas.microsoft.com/office/drawing/2014/main" id="{2084EC47-7E5D-2933-49DB-37B6D5E28308}"/>
              </a:ext>
            </a:extLst>
          </p:cNvPr>
          <p:cNvCxnSpPr>
            <a:cxnSpLocks/>
            <a:stCxn id="50" idx="3"/>
            <a:endCxn id="57" idx="1"/>
          </p:cNvCxnSpPr>
          <p:nvPr/>
        </p:nvCxnSpPr>
        <p:spPr>
          <a:xfrm>
            <a:off x="7741247" y="3208642"/>
            <a:ext cx="893848" cy="105"/>
          </a:xfrm>
          <a:prstGeom prst="bentConnector3">
            <a:avLst>
              <a:gd name="adj1" fmla="val 50000"/>
            </a:avLst>
          </a:prstGeom>
          <a:ln w="12700">
            <a:tailEnd type="triangle"/>
          </a:ln>
        </p:spPr>
        <p:style>
          <a:lnRef idx="1">
            <a:schemeClr val="dk1"/>
          </a:lnRef>
          <a:fillRef idx="0">
            <a:schemeClr val="dk1"/>
          </a:fillRef>
          <a:effectRef idx="0">
            <a:schemeClr val="dk1"/>
          </a:effectRef>
          <a:fontRef idx="minor">
            <a:schemeClr val="tx1"/>
          </a:fontRef>
        </p:style>
      </p:cxnSp>
      <p:sp>
        <p:nvSpPr>
          <p:cNvPr id="57" name="Rectangle: Rounded Corners 56">
            <a:extLst>
              <a:ext uri="{FF2B5EF4-FFF2-40B4-BE49-F238E27FC236}">
                <a16:creationId xmlns:a16="http://schemas.microsoft.com/office/drawing/2014/main" id="{08CBD359-A579-0A38-7847-9F28B89CCD97}"/>
              </a:ext>
            </a:extLst>
          </p:cNvPr>
          <p:cNvSpPr/>
          <p:nvPr/>
        </p:nvSpPr>
        <p:spPr>
          <a:xfrm>
            <a:off x="8635095" y="2942360"/>
            <a:ext cx="762336" cy="532773"/>
          </a:xfrm>
          <a:prstGeom prst="roundRect">
            <a:avLst/>
          </a:prstGeom>
          <a:solidFill>
            <a:schemeClr val="bg1">
              <a:lumMod val="95000"/>
            </a:schemeClr>
          </a:solidFill>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GB" sz="800">
                <a:solidFill>
                  <a:schemeClr val="tx1"/>
                </a:solidFill>
              </a:rPr>
              <a:t>2. Load </a:t>
            </a:r>
          </a:p>
          <a:p>
            <a:pPr algn="ctr"/>
            <a:r>
              <a:rPr lang="en-GB" sz="800">
                <a:solidFill>
                  <a:schemeClr val="tx1"/>
                </a:solidFill>
              </a:rPr>
              <a:t>Meter Read</a:t>
            </a:r>
          </a:p>
        </p:txBody>
      </p:sp>
      <p:sp>
        <p:nvSpPr>
          <p:cNvPr id="58" name="TextBox 57">
            <a:extLst>
              <a:ext uri="{FF2B5EF4-FFF2-40B4-BE49-F238E27FC236}">
                <a16:creationId xmlns:a16="http://schemas.microsoft.com/office/drawing/2014/main" id="{086D67A8-8977-D1BC-B401-6876816AA3A6}"/>
              </a:ext>
            </a:extLst>
          </p:cNvPr>
          <p:cNvSpPr txBox="1"/>
          <p:nvPr/>
        </p:nvSpPr>
        <p:spPr>
          <a:xfrm>
            <a:off x="7980590" y="3088919"/>
            <a:ext cx="376209" cy="215444"/>
          </a:xfrm>
          <a:prstGeom prst="rect">
            <a:avLst/>
          </a:prstGeom>
          <a:solidFill>
            <a:schemeClr val="bg1"/>
          </a:solidFill>
        </p:spPr>
        <p:txBody>
          <a:bodyPr wrap="square" rtlCol="0">
            <a:spAutoFit/>
          </a:bodyPr>
          <a:lstStyle/>
          <a:p>
            <a:pPr algn="ctr"/>
            <a:r>
              <a:rPr lang="en-GB" sz="800">
                <a:solidFill>
                  <a:srgbClr val="000000"/>
                </a:solidFill>
              </a:rPr>
              <a:t>Yes</a:t>
            </a:r>
            <a:endParaRPr lang="en-GB" sz="800"/>
          </a:p>
        </p:txBody>
      </p:sp>
      <p:sp>
        <p:nvSpPr>
          <p:cNvPr id="59" name="Rectangle: Rounded Corners 58">
            <a:extLst>
              <a:ext uri="{FF2B5EF4-FFF2-40B4-BE49-F238E27FC236}">
                <a16:creationId xmlns:a16="http://schemas.microsoft.com/office/drawing/2014/main" id="{913BC499-03CB-A184-B995-52935310637C}"/>
              </a:ext>
            </a:extLst>
          </p:cNvPr>
          <p:cNvSpPr/>
          <p:nvPr/>
        </p:nvSpPr>
        <p:spPr>
          <a:xfrm>
            <a:off x="8605347" y="3950472"/>
            <a:ext cx="792084" cy="571237"/>
          </a:xfrm>
          <a:prstGeom prst="roundRect">
            <a:avLst/>
          </a:prstGeom>
          <a:solidFill>
            <a:schemeClr val="bg1">
              <a:lumMod val="95000"/>
            </a:schemeClr>
          </a:solidFill>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GB" sz="800">
                <a:solidFill>
                  <a:schemeClr val="tx1"/>
                </a:solidFill>
              </a:rPr>
              <a:t>4. Notify submitter Accepted / Rejected</a:t>
            </a:r>
          </a:p>
        </p:txBody>
      </p:sp>
      <p:cxnSp>
        <p:nvCxnSpPr>
          <p:cNvPr id="60" name="Connector: Elbow 59">
            <a:extLst>
              <a:ext uri="{FF2B5EF4-FFF2-40B4-BE49-F238E27FC236}">
                <a16:creationId xmlns:a16="http://schemas.microsoft.com/office/drawing/2014/main" id="{3F9A868B-F36D-25BC-EEBA-347E61CCB88E}"/>
              </a:ext>
            </a:extLst>
          </p:cNvPr>
          <p:cNvCxnSpPr>
            <a:cxnSpLocks/>
          </p:cNvCxnSpPr>
          <p:nvPr/>
        </p:nvCxnSpPr>
        <p:spPr>
          <a:xfrm flipV="1">
            <a:off x="8029275" y="4212449"/>
            <a:ext cx="558130" cy="1"/>
          </a:xfrm>
          <a:prstGeom prst="bentConnector3">
            <a:avLst>
              <a:gd name="adj1" fmla="val 50000"/>
            </a:avLst>
          </a:prstGeom>
          <a:ln w="12700">
            <a:tailEnd type="triangle"/>
          </a:ln>
        </p:spPr>
        <p:style>
          <a:lnRef idx="1">
            <a:schemeClr val="dk1"/>
          </a:lnRef>
          <a:fillRef idx="0">
            <a:schemeClr val="dk1"/>
          </a:fillRef>
          <a:effectRef idx="0">
            <a:schemeClr val="dk1"/>
          </a:effectRef>
          <a:fontRef idx="minor">
            <a:schemeClr val="tx1"/>
          </a:fontRef>
        </p:style>
      </p:cxnSp>
      <p:cxnSp>
        <p:nvCxnSpPr>
          <p:cNvPr id="61" name="Straight Arrow Connector 60">
            <a:extLst>
              <a:ext uri="{FF2B5EF4-FFF2-40B4-BE49-F238E27FC236}">
                <a16:creationId xmlns:a16="http://schemas.microsoft.com/office/drawing/2014/main" id="{FC37B29A-0DFA-0AA4-9686-635088EED0E2}"/>
              </a:ext>
            </a:extLst>
          </p:cNvPr>
          <p:cNvCxnSpPr>
            <a:cxnSpLocks/>
          </p:cNvCxnSpPr>
          <p:nvPr/>
        </p:nvCxnSpPr>
        <p:spPr>
          <a:xfrm flipH="1">
            <a:off x="9030143" y="4526537"/>
            <a:ext cx="7189" cy="611857"/>
          </a:xfrm>
          <a:prstGeom prst="straightConnector1">
            <a:avLst/>
          </a:prstGeom>
          <a:ln w="12700">
            <a:tailEnd type="triangle"/>
          </a:ln>
        </p:spPr>
        <p:style>
          <a:lnRef idx="1">
            <a:schemeClr val="dk1"/>
          </a:lnRef>
          <a:fillRef idx="0">
            <a:schemeClr val="dk1"/>
          </a:fillRef>
          <a:effectRef idx="0">
            <a:schemeClr val="dk1"/>
          </a:effectRef>
          <a:fontRef idx="minor">
            <a:schemeClr val="tx1"/>
          </a:fontRef>
        </p:style>
      </p:cxnSp>
      <p:cxnSp>
        <p:nvCxnSpPr>
          <p:cNvPr id="62" name="Connector: Elbow 61">
            <a:extLst>
              <a:ext uri="{FF2B5EF4-FFF2-40B4-BE49-F238E27FC236}">
                <a16:creationId xmlns:a16="http://schemas.microsoft.com/office/drawing/2014/main" id="{BC9A4EA1-0D11-9E18-0C03-3B4DF33F9274}"/>
              </a:ext>
            </a:extLst>
          </p:cNvPr>
          <p:cNvCxnSpPr>
            <a:cxnSpLocks/>
          </p:cNvCxnSpPr>
          <p:nvPr/>
        </p:nvCxnSpPr>
        <p:spPr>
          <a:xfrm flipV="1">
            <a:off x="9405543" y="4203446"/>
            <a:ext cx="558130" cy="1"/>
          </a:xfrm>
          <a:prstGeom prst="bentConnector3">
            <a:avLst>
              <a:gd name="adj1" fmla="val 50000"/>
            </a:avLst>
          </a:prstGeom>
          <a:ln w="12700">
            <a:tailEnd type="triangle"/>
          </a:ln>
        </p:spPr>
        <p:style>
          <a:lnRef idx="1">
            <a:schemeClr val="dk1"/>
          </a:lnRef>
          <a:fillRef idx="0">
            <a:schemeClr val="dk1"/>
          </a:fillRef>
          <a:effectRef idx="0">
            <a:schemeClr val="dk1"/>
          </a:effectRef>
          <a:fontRef idx="minor">
            <a:schemeClr val="tx1"/>
          </a:fontRef>
        </p:style>
      </p:cxnSp>
      <p:cxnSp>
        <p:nvCxnSpPr>
          <p:cNvPr id="63" name="Connector: Elbow 62">
            <a:extLst>
              <a:ext uri="{FF2B5EF4-FFF2-40B4-BE49-F238E27FC236}">
                <a16:creationId xmlns:a16="http://schemas.microsoft.com/office/drawing/2014/main" id="{AD51C5D5-429A-45BF-0D47-F5764B7BB10A}"/>
              </a:ext>
            </a:extLst>
          </p:cNvPr>
          <p:cNvCxnSpPr>
            <a:cxnSpLocks/>
            <a:endCxn id="43" idx="1"/>
          </p:cNvCxnSpPr>
          <p:nvPr/>
        </p:nvCxnSpPr>
        <p:spPr>
          <a:xfrm>
            <a:off x="2248719" y="5422715"/>
            <a:ext cx="393482" cy="21565"/>
          </a:xfrm>
          <a:prstGeom prst="bentConnector3">
            <a:avLst>
              <a:gd name="adj1" fmla="val 50000"/>
            </a:avLst>
          </a:prstGeom>
          <a:ln w="12700">
            <a:tailEnd type="triangle"/>
          </a:ln>
        </p:spPr>
        <p:style>
          <a:lnRef idx="1">
            <a:schemeClr val="dk1"/>
          </a:lnRef>
          <a:fillRef idx="0">
            <a:schemeClr val="dk1"/>
          </a:fillRef>
          <a:effectRef idx="0">
            <a:schemeClr val="dk1"/>
          </a:effectRef>
          <a:fontRef idx="minor">
            <a:schemeClr val="tx1"/>
          </a:fontRef>
        </p:style>
      </p:cxnSp>
      <p:sp>
        <p:nvSpPr>
          <p:cNvPr id="64" name="Diamond 63">
            <a:extLst>
              <a:ext uri="{FF2B5EF4-FFF2-40B4-BE49-F238E27FC236}">
                <a16:creationId xmlns:a16="http://schemas.microsoft.com/office/drawing/2014/main" id="{31032F8E-8E34-4728-26C0-7CF54521EC2E}"/>
              </a:ext>
            </a:extLst>
          </p:cNvPr>
          <p:cNvSpPr/>
          <p:nvPr/>
        </p:nvSpPr>
        <p:spPr>
          <a:xfrm>
            <a:off x="4398170" y="3109696"/>
            <a:ext cx="214214" cy="214214"/>
          </a:xfrm>
          <a:prstGeom prst="diamond">
            <a:avLst/>
          </a:prstGeom>
          <a:solidFill>
            <a:schemeClr val="bg1">
              <a:lumMod val="9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800"/>
          </a:p>
        </p:txBody>
      </p:sp>
      <p:sp>
        <p:nvSpPr>
          <p:cNvPr id="65" name="TextBox 64">
            <a:extLst>
              <a:ext uri="{FF2B5EF4-FFF2-40B4-BE49-F238E27FC236}">
                <a16:creationId xmlns:a16="http://schemas.microsoft.com/office/drawing/2014/main" id="{1FD01DC1-B231-94D3-A144-790C03D49083}"/>
              </a:ext>
            </a:extLst>
          </p:cNvPr>
          <p:cNvSpPr txBox="1"/>
          <p:nvPr/>
        </p:nvSpPr>
        <p:spPr>
          <a:xfrm>
            <a:off x="3777037" y="4443287"/>
            <a:ext cx="1550575" cy="338554"/>
          </a:xfrm>
          <a:prstGeom prst="rect">
            <a:avLst/>
          </a:prstGeom>
          <a:noFill/>
        </p:spPr>
        <p:txBody>
          <a:bodyPr wrap="square" rtlCol="0">
            <a:spAutoFit/>
          </a:bodyPr>
          <a:lstStyle/>
          <a:p>
            <a:pPr algn="ctr"/>
            <a:r>
              <a:rPr lang="en-GB" sz="800"/>
              <a:t>What was the Market Sector Code on Meter Read date?</a:t>
            </a:r>
          </a:p>
        </p:txBody>
      </p:sp>
      <p:cxnSp>
        <p:nvCxnSpPr>
          <p:cNvPr id="66" name="Straight Arrow Connector 65">
            <a:extLst>
              <a:ext uri="{FF2B5EF4-FFF2-40B4-BE49-F238E27FC236}">
                <a16:creationId xmlns:a16="http://schemas.microsoft.com/office/drawing/2014/main" id="{3CC4D1DB-E16C-BD90-0F3B-9011A5CE2A7B}"/>
              </a:ext>
            </a:extLst>
          </p:cNvPr>
          <p:cNvCxnSpPr>
            <a:cxnSpLocks/>
            <a:stCxn id="68" idx="0"/>
            <a:endCxn id="64" idx="2"/>
          </p:cNvCxnSpPr>
          <p:nvPr/>
        </p:nvCxnSpPr>
        <p:spPr>
          <a:xfrm flipV="1">
            <a:off x="4499327" y="3323910"/>
            <a:ext cx="5950" cy="793898"/>
          </a:xfrm>
          <a:prstGeom prst="straightConnector1">
            <a:avLst/>
          </a:prstGeom>
          <a:ln w="12700">
            <a:tailEnd type="triangle"/>
          </a:ln>
        </p:spPr>
        <p:style>
          <a:lnRef idx="1">
            <a:schemeClr val="dk1"/>
          </a:lnRef>
          <a:fillRef idx="0">
            <a:schemeClr val="dk1"/>
          </a:fillRef>
          <a:effectRef idx="0">
            <a:schemeClr val="dk1"/>
          </a:effectRef>
          <a:fontRef idx="minor">
            <a:schemeClr val="tx1"/>
          </a:fontRef>
        </p:style>
      </p:cxnSp>
      <p:sp>
        <p:nvSpPr>
          <p:cNvPr id="67" name="TextBox 66">
            <a:extLst>
              <a:ext uri="{FF2B5EF4-FFF2-40B4-BE49-F238E27FC236}">
                <a16:creationId xmlns:a16="http://schemas.microsoft.com/office/drawing/2014/main" id="{63562FB7-E795-F471-4F9D-385A3D431C31}"/>
              </a:ext>
            </a:extLst>
          </p:cNvPr>
          <p:cNvSpPr txBox="1"/>
          <p:nvPr/>
        </p:nvSpPr>
        <p:spPr>
          <a:xfrm>
            <a:off x="4325900" y="3588585"/>
            <a:ext cx="425876" cy="215444"/>
          </a:xfrm>
          <a:prstGeom prst="rect">
            <a:avLst/>
          </a:prstGeom>
          <a:solidFill>
            <a:schemeClr val="bg1"/>
          </a:solidFill>
        </p:spPr>
        <p:txBody>
          <a:bodyPr wrap="square" rtlCol="0">
            <a:spAutoFit/>
          </a:bodyPr>
          <a:lstStyle/>
          <a:p>
            <a:pPr algn="ctr"/>
            <a:r>
              <a:rPr lang="en-GB" sz="800">
                <a:solidFill>
                  <a:srgbClr val="000000"/>
                </a:solidFill>
              </a:rPr>
              <a:t>I &amp; C</a:t>
            </a:r>
            <a:endParaRPr lang="en-GB" sz="800"/>
          </a:p>
        </p:txBody>
      </p:sp>
      <p:sp>
        <p:nvSpPr>
          <p:cNvPr id="68" name="Diamond 67">
            <a:extLst>
              <a:ext uri="{FF2B5EF4-FFF2-40B4-BE49-F238E27FC236}">
                <a16:creationId xmlns:a16="http://schemas.microsoft.com/office/drawing/2014/main" id="{682BD17C-D4A1-8ECA-5C72-8A3CE51F7282}"/>
              </a:ext>
            </a:extLst>
          </p:cNvPr>
          <p:cNvSpPr/>
          <p:nvPr/>
        </p:nvSpPr>
        <p:spPr>
          <a:xfrm>
            <a:off x="4392220" y="4117808"/>
            <a:ext cx="214214" cy="214214"/>
          </a:xfrm>
          <a:prstGeom prst="diamond">
            <a:avLst/>
          </a:prstGeom>
          <a:solidFill>
            <a:schemeClr val="bg1">
              <a:lumMod val="9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800"/>
          </a:p>
        </p:txBody>
      </p:sp>
      <p:sp>
        <p:nvSpPr>
          <p:cNvPr id="69" name="TextBox 68">
            <a:extLst>
              <a:ext uri="{FF2B5EF4-FFF2-40B4-BE49-F238E27FC236}">
                <a16:creationId xmlns:a16="http://schemas.microsoft.com/office/drawing/2014/main" id="{3AD5122A-DA70-C5D6-9DA6-AFDEC4A71EE1}"/>
              </a:ext>
            </a:extLst>
          </p:cNvPr>
          <p:cNvSpPr txBox="1"/>
          <p:nvPr/>
        </p:nvSpPr>
        <p:spPr>
          <a:xfrm>
            <a:off x="3400331" y="3029672"/>
            <a:ext cx="1074451" cy="338554"/>
          </a:xfrm>
          <a:prstGeom prst="rect">
            <a:avLst/>
          </a:prstGeom>
          <a:noFill/>
        </p:spPr>
        <p:txBody>
          <a:bodyPr wrap="square" rtlCol="0">
            <a:spAutoFit/>
          </a:bodyPr>
          <a:lstStyle/>
          <a:p>
            <a:pPr algn="ctr"/>
            <a:r>
              <a:rPr lang="en-GB" sz="800" b="0" i="0" u="none" strike="noStrike" baseline="0">
                <a:solidFill>
                  <a:srgbClr val="000000"/>
                </a:solidFill>
              </a:rPr>
              <a:t>&gt; 45 SPSBD since Meter Read Date?</a:t>
            </a:r>
            <a:endParaRPr lang="en-GB" sz="800"/>
          </a:p>
        </p:txBody>
      </p:sp>
      <p:cxnSp>
        <p:nvCxnSpPr>
          <p:cNvPr id="70" name="Connector: Elbow 69">
            <a:extLst>
              <a:ext uri="{FF2B5EF4-FFF2-40B4-BE49-F238E27FC236}">
                <a16:creationId xmlns:a16="http://schemas.microsoft.com/office/drawing/2014/main" id="{C9CE6713-A594-FF7F-C525-2628934E7048}"/>
              </a:ext>
            </a:extLst>
          </p:cNvPr>
          <p:cNvCxnSpPr>
            <a:cxnSpLocks/>
            <a:stCxn id="68" idx="3"/>
            <a:endCxn id="72" idx="1"/>
          </p:cNvCxnSpPr>
          <p:nvPr/>
        </p:nvCxnSpPr>
        <p:spPr>
          <a:xfrm>
            <a:off x="4606434" y="4224915"/>
            <a:ext cx="1590126" cy="2264"/>
          </a:xfrm>
          <a:prstGeom prst="bentConnector3">
            <a:avLst>
              <a:gd name="adj1" fmla="val 50000"/>
            </a:avLst>
          </a:prstGeom>
          <a:ln w="12700">
            <a:tailEnd type="triangle"/>
          </a:ln>
        </p:spPr>
        <p:style>
          <a:lnRef idx="1">
            <a:schemeClr val="dk1"/>
          </a:lnRef>
          <a:fillRef idx="0">
            <a:schemeClr val="dk1"/>
          </a:fillRef>
          <a:effectRef idx="0">
            <a:schemeClr val="dk1"/>
          </a:effectRef>
          <a:fontRef idx="minor">
            <a:schemeClr val="tx1"/>
          </a:fontRef>
        </p:style>
      </p:cxnSp>
      <p:sp>
        <p:nvSpPr>
          <p:cNvPr id="71" name="TextBox 70">
            <a:extLst>
              <a:ext uri="{FF2B5EF4-FFF2-40B4-BE49-F238E27FC236}">
                <a16:creationId xmlns:a16="http://schemas.microsoft.com/office/drawing/2014/main" id="{6A77D051-86A0-AB6D-2F9D-B354BFA3FB16}"/>
              </a:ext>
            </a:extLst>
          </p:cNvPr>
          <p:cNvSpPr txBox="1"/>
          <p:nvPr/>
        </p:nvSpPr>
        <p:spPr>
          <a:xfrm>
            <a:off x="5004662" y="4116578"/>
            <a:ext cx="745825" cy="215444"/>
          </a:xfrm>
          <a:prstGeom prst="rect">
            <a:avLst/>
          </a:prstGeom>
          <a:solidFill>
            <a:schemeClr val="bg1"/>
          </a:solidFill>
        </p:spPr>
        <p:txBody>
          <a:bodyPr wrap="square" rtlCol="0">
            <a:spAutoFit/>
          </a:bodyPr>
          <a:lstStyle/>
          <a:p>
            <a:pPr algn="ctr"/>
            <a:r>
              <a:rPr lang="en-GB" sz="800">
                <a:solidFill>
                  <a:srgbClr val="000000"/>
                </a:solidFill>
              </a:rPr>
              <a:t>Domestic</a:t>
            </a:r>
            <a:endParaRPr lang="en-GB" sz="800"/>
          </a:p>
        </p:txBody>
      </p:sp>
      <p:sp>
        <p:nvSpPr>
          <p:cNvPr id="72" name="Diamond 71">
            <a:extLst>
              <a:ext uri="{FF2B5EF4-FFF2-40B4-BE49-F238E27FC236}">
                <a16:creationId xmlns:a16="http://schemas.microsoft.com/office/drawing/2014/main" id="{AE2620FB-6D61-97D6-FAD2-BA1A256B3129}"/>
              </a:ext>
            </a:extLst>
          </p:cNvPr>
          <p:cNvSpPr/>
          <p:nvPr/>
        </p:nvSpPr>
        <p:spPr>
          <a:xfrm>
            <a:off x="6196560" y="4120072"/>
            <a:ext cx="214214" cy="214214"/>
          </a:xfrm>
          <a:prstGeom prst="diamond">
            <a:avLst/>
          </a:prstGeom>
          <a:solidFill>
            <a:schemeClr val="bg1">
              <a:lumMod val="9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800"/>
          </a:p>
        </p:txBody>
      </p:sp>
      <p:cxnSp>
        <p:nvCxnSpPr>
          <p:cNvPr id="73" name="Connector: Elbow 72">
            <a:extLst>
              <a:ext uri="{FF2B5EF4-FFF2-40B4-BE49-F238E27FC236}">
                <a16:creationId xmlns:a16="http://schemas.microsoft.com/office/drawing/2014/main" id="{229AB952-619E-30EE-3514-04DB7E956FCF}"/>
              </a:ext>
            </a:extLst>
          </p:cNvPr>
          <p:cNvCxnSpPr>
            <a:cxnSpLocks/>
            <a:stCxn id="72" idx="3"/>
            <a:endCxn id="49" idx="1"/>
          </p:cNvCxnSpPr>
          <p:nvPr/>
        </p:nvCxnSpPr>
        <p:spPr>
          <a:xfrm>
            <a:off x="6410774" y="4227179"/>
            <a:ext cx="826417" cy="8912"/>
          </a:xfrm>
          <a:prstGeom prst="bentConnector3">
            <a:avLst>
              <a:gd name="adj1" fmla="val 50000"/>
            </a:avLst>
          </a:prstGeom>
          <a:ln w="12700">
            <a:tailEnd type="triangle"/>
          </a:ln>
        </p:spPr>
        <p:style>
          <a:lnRef idx="1">
            <a:schemeClr val="dk1"/>
          </a:lnRef>
          <a:fillRef idx="0">
            <a:schemeClr val="dk1"/>
          </a:fillRef>
          <a:effectRef idx="0">
            <a:schemeClr val="dk1"/>
          </a:effectRef>
          <a:fontRef idx="minor">
            <a:schemeClr val="tx1"/>
          </a:fontRef>
        </p:style>
      </p:cxnSp>
      <p:sp>
        <p:nvSpPr>
          <p:cNvPr id="74" name="TextBox 73">
            <a:extLst>
              <a:ext uri="{FF2B5EF4-FFF2-40B4-BE49-F238E27FC236}">
                <a16:creationId xmlns:a16="http://schemas.microsoft.com/office/drawing/2014/main" id="{BC26BDB5-3AC1-3CC9-B585-4A9DDECD5EB3}"/>
              </a:ext>
            </a:extLst>
          </p:cNvPr>
          <p:cNvSpPr txBox="1"/>
          <p:nvPr/>
        </p:nvSpPr>
        <p:spPr>
          <a:xfrm>
            <a:off x="6556600" y="4126152"/>
            <a:ext cx="363317" cy="215444"/>
          </a:xfrm>
          <a:prstGeom prst="rect">
            <a:avLst/>
          </a:prstGeom>
          <a:solidFill>
            <a:schemeClr val="bg1"/>
          </a:solidFill>
        </p:spPr>
        <p:txBody>
          <a:bodyPr wrap="square" rtlCol="0">
            <a:spAutoFit/>
          </a:bodyPr>
          <a:lstStyle/>
          <a:p>
            <a:pPr algn="ctr"/>
            <a:r>
              <a:rPr lang="en-GB" sz="800">
                <a:solidFill>
                  <a:srgbClr val="000000"/>
                </a:solidFill>
              </a:rPr>
              <a:t>Yes</a:t>
            </a:r>
            <a:endParaRPr lang="en-GB" sz="800"/>
          </a:p>
        </p:txBody>
      </p:sp>
      <p:cxnSp>
        <p:nvCxnSpPr>
          <p:cNvPr id="75" name="Connector: Elbow 74">
            <a:extLst>
              <a:ext uri="{FF2B5EF4-FFF2-40B4-BE49-F238E27FC236}">
                <a16:creationId xmlns:a16="http://schemas.microsoft.com/office/drawing/2014/main" id="{4D8645BF-B4BE-05EF-818E-FD346BF1887A}"/>
              </a:ext>
            </a:extLst>
          </p:cNvPr>
          <p:cNvCxnSpPr>
            <a:cxnSpLocks/>
            <a:stCxn id="64" idx="0"/>
          </p:cNvCxnSpPr>
          <p:nvPr/>
        </p:nvCxnSpPr>
        <p:spPr>
          <a:xfrm rot="16200000" flipH="1">
            <a:off x="5375800" y="2239173"/>
            <a:ext cx="989926" cy="2730973"/>
          </a:xfrm>
          <a:prstGeom prst="bentConnector4">
            <a:avLst>
              <a:gd name="adj1" fmla="val -23093"/>
              <a:gd name="adj2" fmla="val 78555"/>
            </a:avLst>
          </a:prstGeom>
          <a:ln w="12700">
            <a:tailEnd type="triangle"/>
          </a:ln>
        </p:spPr>
        <p:style>
          <a:lnRef idx="1">
            <a:schemeClr val="dk1"/>
          </a:lnRef>
          <a:fillRef idx="0">
            <a:schemeClr val="dk1"/>
          </a:fillRef>
          <a:effectRef idx="0">
            <a:schemeClr val="dk1"/>
          </a:effectRef>
          <a:fontRef idx="minor">
            <a:schemeClr val="tx1"/>
          </a:fontRef>
        </p:style>
      </p:cxnSp>
      <p:sp>
        <p:nvSpPr>
          <p:cNvPr id="76" name="TextBox 75">
            <a:extLst>
              <a:ext uri="{FF2B5EF4-FFF2-40B4-BE49-F238E27FC236}">
                <a16:creationId xmlns:a16="http://schemas.microsoft.com/office/drawing/2014/main" id="{20E909A5-4CFA-C010-5EAF-30D61C5B75E6}"/>
              </a:ext>
            </a:extLst>
          </p:cNvPr>
          <p:cNvSpPr txBox="1"/>
          <p:nvPr/>
        </p:nvSpPr>
        <p:spPr>
          <a:xfrm>
            <a:off x="4756400" y="2779627"/>
            <a:ext cx="363317" cy="215444"/>
          </a:xfrm>
          <a:prstGeom prst="rect">
            <a:avLst/>
          </a:prstGeom>
          <a:solidFill>
            <a:schemeClr val="bg1"/>
          </a:solidFill>
        </p:spPr>
        <p:txBody>
          <a:bodyPr wrap="square" rtlCol="0">
            <a:spAutoFit/>
          </a:bodyPr>
          <a:lstStyle/>
          <a:p>
            <a:pPr algn="ctr"/>
            <a:r>
              <a:rPr lang="en-GB" sz="800">
                <a:solidFill>
                  <a:srgbClr val="000000"/>
                </a:solidFill>
              </a:rPr>
              <a:t>Yes</a:t>
            </a:r>
            <a:endParaRPr lang="en-GB" sz="800"/>
          </a:p>
        </p:txBody>
      </p:sp>
      <p:cxnSp>
        <p:nvCxnSpPr>
          <p:cNvPr id="77" name="Connector: Elbow 76">
            <a:extLst>
              <a:ext uri="{FF2B5EF4-FFF2-40B4-BE49-F238E27FC236}">
                <a16:creationId xmlns:a16="http://schemas.microsoft.com/office/drawing/2014/main" id="{61BE0A69-3003-8C4C-5EAA-F8022ADD8807}"/>
              </a:ext>
            </a:extLst>
          </p:cNvPr>
          <p:cNvCxnSpPr>
            <a:cxnSpLocks/>
          </p:cNvCxnSpPr>
          <p:nvPr/>
        </p:nvCxnSpPr>
        <p:spPr>
          <a:xfrm flipV="1">
            <a:off x="4618630" y="3207976"/>
            <a:ext cx="1684096" cy="8827"/>
          </a:xfrm>
          <a:prstGeom prst="bentConnector3">
            <a:avLst>
              <a:gd name="adj1" fmla="val 50000"/>
            </a:avLst>
          </a:prstGeom>
          <a:ln w="12700">
            <a:tailEnd type="triangle"/>
          </a:ln>
        </p:spPr>
        <p:style>
          <a:lnRef idx="1">
            <a:schemeClr val="dk1"/>
          </a:lnRef>
          <a:fillRef idx="0">
            <a:schemeClr val="dk1"/>
          </a:fillRef>
          <a:effectRef idx="0">
            <a:schemeClr val="dk1"/>
          </a:effectRef>
          <a:fontRef idx="minor">
            <a:schemeClr val="tx1"/>
          </a:fontRef>
        </p:style>
      </p:cxnSp>
      <p:sp>
        <p:nvSpPr>
          <p:cNvPr id="78" name="TextBox 77">
            <a:extLst>
              <a:ext uri="{FF2B5EF4-FFF2-40B4-BE49-F238E27FC236}">
                <a16:creationId xmlns:a16="http://schemas.microsoft.com/office/drawing/2014/main" id="{BD449F49-6019-82F5-EA60-3837F638B037}"/>
              </a:ext>
            </a:extLst>
          </p:cNvPr>
          <p:cNvSpPr txBox="1"/>
          <p:nvPr/>
        </p:nvSpPr>
        <p:spPr>
          <a:xfrm>
            <a:off x="5139760" y="3111649"/>
            <a:ext cx="336720" cy="215444"/>
          </a:xfrm>
          <a:prstGeom prst="rect">
            <a:avLst/>
          </a:prstGeom>
          <a:solidFill>
            <a:schemeClr val="bg1"/>
          </a:solidFill>
        </p:spPr>
        <p:txBody>
          <a:bodyPr wrap="square" rtlCol="0">
            <a:spAutoFit/>
          </a:bodyPr>
          <a:lstStyle/>
          <a:p>
            <a:pPr algn="ctr"/>
            <a:r>
              <a:rPr lang="en-GB" sz="800" b="0" i="0" u="none" strike="noStrike" baseline="0">
                <a:solidFill>
                  <a:srgbClr val="000000"/>
                </a:solidFill>
              </a:rPr>
              <a:t>No</a:t>
            </a:r>
            <a:endParaRPr lang="en-GB" sz="800"/>
          </a:p>
        </p:txBody>
      </p:sp>
      <p:cxnSp>
        <p:nvCxnSpPr>
          <p:cNvPr id="79" name="Connector: Elbow 78">
            <a:extLst>
              <a:ext uri="{FF2B5EF4-FFF2-40B4-BE49-F238E27FC236}">
                <a16:creationId xmlns:a16="http://schemas.microsoft.com/office/drawing/2014/main" id="{92AB93E0-7042-7AC1-9B03-F24B5E93D98A}"/>
              </a:ext>
            </a:extLst>
          </p:cNvPr>
          <p:cNvCxnSpPr>
            <a:cxnSpLocks/>
            <a:endCxn id="68" idx="1"/>
          </p:cNvCxnSpPr>
          <p:nvPr/>
        </p:nvCxnSpPr>
        <p:spPr>
          <a:xfrm>
            <a:off x="3529285" y="4223245"/>
            <a:ext cx="862935" cy="1670"/>
          </a:xfrm>
          <a:prstGeom prst="bentConnector3">
            <a:avLst>
              <a:gd name="adj1" fmla="val 50000"/>
            </a:avLst>
          </a:prstGeom>
          <a:ln w="12700">
            <a:tailEnd type="triangle"/>
          </a:ln>
        </p:spPr>
        <p:style>
          <a:lnRef idx="1">
            <a:schemeClr val="dk1"/>
          </a:lnRef>
          <a:fillRef idx="0">
            <a:schemeClr val="dk1"/>
          </a:fillRef>
          <a:effectRef idx="0">
            <a:schemeClr val="dk1"/>
          </a:effectRef>
          <a:fontRef idx="minor">
            <a:schemeClr val="tx1"/>
          </a:fontRef>
        </p:style>
      </p:cxnSp>
      <p:cxnSp>
        <p:nvCxnSpPr>
          <p:cNvPr id="80" name="Straight Arrow Connector 79">
            <a:extLst>
              <a:ext uri="{FF2B5EF4-FFF2-40B4-BE49-F238E27FC236}">
                <a16:creationId xmlns:a16="http://schemas.microsoft.com/office/drawing/2014/main" id="{33FF1A65-2E51-EE55-4EC2-3BB65552740A}"/>
              </a:ext>
            </a:extLst>
          </p:cNvPr>
          <p:cNvCxnSpPr>
            <a:cxnSpLocks/>
            <a:endCxn id="59" idx="0"/>
          </p:cNvCxnSpPr>
          <p:nvPr/>
        </p:nvCxnSpPr>
        <p:spPr>
          <a:xfrm>
            <a:off x="9001389" y="3467926"/>
            <a:ext cx="0" cy="482546"/>
          </a:xfrm>
          <a:prstGeom prst="straightConnector1">
            <a:avLst/>
          </a:prstGeom>
          <a:ln w="12700">
            <a:tailEnd type="triangle"/>
          </a:ln>
        </p:spPr>
        <p:style>
          <a:lnRef idx="1">
            <a:schemeClr val="dk1"/>
          </a:lnRef>
          <a:fillRef idx="0">
            <a:schemeClr val="dk1"/>
          </a:fillRef>
          <a:effectRef idx="0">
            <a:schemeClr val="dk1"/>
          </a:effectRef>
          <a:fontRef idx="minor">
            <a:schemeClr val="tx1"/>
          </a:fontRef>
        </p:style>
      </p:cxnSp>
      <p:cxnSp>
        <p:nvCxnSpPr>
          <p:cNvPr id="81" name="Straight Arrow Connector 80">
            <a:extLst>
              <a:ext uri="{FF2B5EF4-FFF2-40B4-BE49-F238E27FC236}">
                <a16:creationId xmlns:a16="http://schemas.microsoft.com/office/drawing/2014/main" id="{76357055-0513-4BCA-EA56-8402DD158428}"/>
              </a:ext>
            </a:extLst>
          </p:cNvPr>
          <p:cNvCxnSpPr>
            <a:cxnSpLocks/>
          </p:cNvCxnSpPr>
          <p:nvPr/>
        </p:nvCxnSpPr>
        <p:spPr>
          <a:xfrm flipV="1">
            <a:off x="6301709" y="3372056"/>
            <a:ext cx="2975" cy="679198"/>
          </a:xfrm>
          <a:prstGeom prst="straightConnector1">
            <a:avLst/>
          </a:prstGeom>
          <a:ln w="12700">
            <a:tailEnd type="triangle"/>
          </a:ln>
        </p:spPr>
        <p:style>
          <a:lnRef idx="1">
            <a:schemeClr val="dk1"/>
          </a:lnRef>
          <a:fillRef idx="0">
            <a:schemeClr val="dk1"/>
          </a:fillRef>
          <a:effectRef idx="0">
            <a:schemeClr val="dk1"/>
          </a:effectRef>
          <a:fontRef idx="minor">
            <a:schemeClr val="tx1"/>
          </a:fontRef>
        </p:style>
      </p:cxnSp>
      <p:sp>
        <p:nvSpPr>
          <p:cNvPr id="82" name="TextBox 81">
            <a:extLst>
              <a:ext uri="{FF2B5EF4-FFF2-40B4-BE49-F238E27FC236}">
                <a16:creationId xmlns:a16="http://schemas.microsoft.com/office/drawing/2014/main" id="{C9F86D3C-7C19-ACA8-E8D6-9881F1A0C48C}"/>
              </a:ext>
            </a:extLst>
          </p:cNvPr>
          <p:cNvSpPr txBox="1"/>
          <p:nvPr/>
        </p:nvSpPr>
        <p:spPr>
          <a:xfrm>
            <a:off x="6147872" y="3696995"/>
            <a:ext cx="336720" cy="215444"/>
          </a:xfrm>
          <a:prstGeom prst="rect">
            <a:avLst/>
          </a:prstGeom>
          <a:solidFill>
            <a:schemeClr val="bg1"/>
          </a:solidFill>
        </p:spPr>
        <p:txBody>
          <a:bodyPr wrap="square" rtlCol="0">
            <a:spAutoFit/>
          </a:bodyPr>
          <a:lstStyle/>
          <a:p>
            <a:pPr algn="ctr"/>
            <a:r>
              <a:rPr lang="en-GB" sz="800" b="0" i="0" u="none" strike="noStrike" baseline="0">
                <a:solidFill>
                  <a:srgbClr val="000000"/>
                </a:solidFill>
              </a:rPr>
              <a:t>No</a:t>
            </a:r>
            <a:endParaRPr lang="en-GB" sz="800"/>
          </a:p>
        </p:txBody>
      </p:sp>
      <p:cxnSp>
        <p:nvCxnSpPr>
          <p:cNvPr id="2" name="Straight Arrow Connector 1">
            <a:extLst>
              <a:ext uri="{FF2B5EF4-FFF2-40B4-BE49-F238E27FC236}">
                <a16:creationId xmlns:a16="http://schemas.microsoft.com/office/drawing/2014/main" id="{09E3060C-68E4-4E21-8E69-D4D009DC1BF3}"/>
              </a:ext>
            </a:extLst>
          </p:cNvPr>
          <p:cNvCxnSpPr>
            <a:cxnSpLocks/>
          </p:cNvCxnSpPr>
          <p:nvPr/>
        </p:nvCxnSpPr>
        <p:spPr>
          <a:xfrm flipH="1" flipV="1">
            <a:off x="3077916" y="4534545"/>
            <a:ext cx="0" cy="595841"/>
          </a:xfrm>
          <a:prstGeom prst="straightConnector1">
            <a:avLst/>
          </a:prstGeom>
          <a:ln w="12700">
            <a:tailEnd type="triangle"/>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407137763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E20B943A-9B19-3D27-F0A9-D2F9DACA7049}"/>
              </a:ext>
            </a:extLst>
          </p:cNvPr>
          <p:cNvSpPr>
            <a:spLocks noGrp="1"/>
          </p:cNvSpPr>
          <p:nvPr>
            <p:ph type="title"/>
          </p:nvPr>
        </p:nvSpPr>
        <p:spPr>
          <a:xfrm>
            <a:off x="1109303" y="426002"/>
            <a:ext cx="10634614" cy="637765"/>
          </a:xfrm>
        </p:spPr>
        <p:txBody>
          <a:bodyPr>
            <a:noAutofit/>
          </a:bodyPr>
          <a:lstStyle/>
          <a:p>
            <a:r>
              <a:rPr lang="en-US" dirty="0"/>
              <a:t>XRN5906 High Level Solution</a:t>
            </a:r>
            <a:endParaRPr lang="en-IN" sz="4000" dirty="0"/>
          </a:p>
        </p:txBody>
      </p:sp>
      <p:graphicFrame>
        <p:nvGraphicFramePr>
          <p:cNvPr id="11" name="Table Placeholder 3">
            <a:extLst>
              <a:ext uri="{FF2B5EF4-FFF2-40B4-BE49-F238E27FC236}">
                <a16:creationId xmlns:a16="http://schemas.microsoft.com/office/drawing/2014/main" id="{E47E1CFE-6A14-4A94-9AEC-BA6F6A69A48A}"/>
              </a:ext>
            </a:extLst>
          </p:cNvPr>
          <p:cNvGraphicFramePr>
            <a:graphicFrameLocks/>
          </p:cNvGraphicFramePr>
          <p:nvPr/>
        </p:nvGraphicFramePr>
        <p:xfrm>
          <a:off x="230731" y="2945969"/>
          <a:ext cx="11617638" cy="3246120"/>
        </p:xfrm>
        <a:graphic>
          <a:graphicData uri="http://schemas.openxmlformats.org/drawingml/2006/table">
            <a:tbl>
              <a:tblPr firstRow="1" bandRow="1">
                <a:tableStyleId>{7E9639D4-E3E2-4D34-9284-5A2195B3D0D7}</a:tableStyleId>
              </a:tblPr>
              <a:tblGrid>
                <a:gridCol w="228222">
                  <a:extLst>
                    <a:ext uri="{9D8B030D-6E8A-4147-A177-3AD203B41FA5}">
                      <a16:colId xmlns:a16="http://schemas.microsoft.com/office/drawing/2014/main" val="130956065"/>
                    </a:ext>
                  </a:extLst>
                </a:gridCol>
                <a:gridCol w="1884197">
                  <a:extLst>
                    <a:ext uri="{9D8B030D-6E8A-4147-A177-3AD203B41FA5}">
                      <a16:colId xmlns:a16="http://schemas.microsoft.com/office/drawing/2014/main" val="2749965458"/>
                    </a:ext>
                  </a:extLst>
                </a:gridCol>
                <a:gridCol w="6696075">
                  <a:extLst>
                    <a:ext uri="{9D8B030D-6E8A-4147-A177-3AD203B41FA5}">
                      <a16:colId xmlns:a16="http://schemas.microsoft.com/office/drawing/2014/main" val="2116711163"/>
                    </a:ext>
                  </a:extLst>
                </a:gridCol>
                <a:gridCol w="2809144">
                  <a:extLst>
                    <a:ext uri="{9D8B030D-6E8A-4147-A177-3AD203B41FA5}">
                      <a16:colId xmlns:a16="http://schemas.microsoft.com/office/drawing/2014/main" val="3586772138"/>
                    </a:ext>
                  </a:extLst>
                </a:gridCol>
              </a:tblGrid>
              <a:tr h="287246">
                <a:tc>
                  <a:txBody>
                    <a:bodyPr/>
                    <a:lstStyle/>
                    <a:p>
                      <a:pPr algn="ctr"/>
                      <a:r>
                        <a:rPr lang="en-US" sz="1400" baseline="0" dirty="0">
                          <a:latin typeface="Century Gothic" panose="020B0502020202020204" pitchFamily="34" charset="0"/>
                        </a:rPr>
                        <a:t>#</a:t>
                      </a:r>
                    </a:p>
                  </a:txBody>
                  <a:tcPr anchor="ctr">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tcPr>
                </a:tc>
                <a:tc>
                  <a:txBody>
                    <a:bodyPr/>
                    <a:lstStyle/>
                    <a:p>
                      <a:pPr algn="ctr"/>
                      <a:r>
                        <a:rPr lang="en-US" sz="1400" baseline="0" dirty="0">
                          <a:latin typeface="Century Gothic" panose="020B0502020202020204" pitchFamily="34" charset="0"/>
                        </a:rPr>
                        <a:t>Description</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tcPr>
                </a:tc>
                <a:tc>
                  <a:txBody>
                    <a:bodyPr/>
                    <a:lstStyle/>
                    <a:p>
                      <a:pPr algn="ctr"/>
                      <a:r>
                        <a:rPr lang="en-US" sz="1400" baseline="0" dirty="0">
                          <a:latin typeface="Century Gothic" panose="020B0502020202020204" pitchFamily="34" charset="0"/>
                        </a:rPr>
                        <a:t>Systems and Process Impacts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400" b="1" kern="1200" baseline="0" dirty="0">
                          <a:solidFill>
                            <a:schemeClr val="bg1"/>
                          </a:solidFill>
                          <a:latin typeface="Century Gothic" panose="020B0502020202020204" pitchFamily="34" charset="0"/>
                          <a:ea typeface="+mn-ea"/>
                          <a:cs typeface="+mn-cs"/>
                        </a:rPr>
                        <a:t>Total Cost Estimate Range</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741017008"/>
                  </a:ext>
                </a:extLst>
              </a:tr>
              <a:tr h="2843735">
                <a:tc>
                  <a:txBody>
                    <a:bodyPr/>
                    <a:lstStyle/>
                    <a:p>
                      <a:pPr algn="ctr"/>
                      <a:r>
                        <a:rPr lang="en-US" sz="1100" dirty="0">
                          <a:latin typeface="+mn-lt"/>
                        </a:rPr>
                        <a:t>1</a:t>
                      </a:r>
                    </a:p>
                  </a:txBody>
                  <a:tcPr anchor="ct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tcPr>
                </a:tc>
                <a:tc>
                  <a:txBody>
                    <a:bodyPr/>
                    <a:lstStyle/>
                    <a:p>
                      <a:pPr algn="l"/>
                      <a:r>
                        <a:rPr lang="en-US" sz="1100" dirty="0">
                          <a:latin typeface="+mn-lt"/>
                        </a:rPr>
                        <a:t>XRN5906 aims to extend the read submission window for PC4 cyclic reads based on market sector code. The new proposed read submission window is 80 SPSBDs for Domestic and 45 SPSBDs for I&amp;C sites.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tcPr>
                </a:tc>
                <a:tc>
                  <a:txBody>
                    <a:bodyPr/>
                    <a:lstStyle/>
                    <a:p>
                      <a:pPr marL="0" indent="0">
                        <a:buFont typeface="Arial" panose="020B0604020202020204" pitchFamily="34" charset="0"/>
                        <a:buNone/>
                      </a:pPr>
                      <a:r>
                        <a:rPr lang="en-US" sz="1100" u="sng" dirty="0">
                          <a:latin typeface="+mn-lt"/>
                        </a:rPr>
                        <a:t>SAP ISU</a:t>
                      </a:r>
                      <a:r>
                        <a:rPr lang="en-US" sz="1100" dirty="0">
                          <a:latin typeface="+mn-lt"/>
                        </a:rPr>
                        <a:t>: </a:t>
                      </a:r>
                    </a:p>
                    <a:p>
                      <a:pPr marL="171450" indent="-171450">
                        <a:buFont typeface="Arial" panose="020B0604020202020204" pitchFamily="34" charset="0"/>
                        <a:buChar char="•"/>
                      </a:pPr>
                      <a:r>
                        <a:rPr lang="en-GB" sz="1100" dirty="0">
                          <a:solidFill>
                            <a:schemeClr val="tx1"/>
                          </a:solidFill>
                        </a:rPr>
                        <a:t>PC4 read interface </a:t>
                      </a:r>
                      <a:r>
                        <a:rPr lang="en-GB" sz="1100" dirty="0"/>
                        <a:t>changes to amend read submission validation based on market sector code (MSC). </a:t>
                      </a:r>
                    </a:p>
                    <a:p>
                      <a:pPr marL="171450" indent="-171450">
                        <a:buFont typeface="Arial" panose="020B0604020202020204" pitchFamily="34" charset="0"/>
                        <a:buChar char="•"/>
                      </a:pPr>
                      <a:r>
                        <a:rPr lang="en-GB" sz="1100" dirty="0"/>
                        <a:t>Configuration changes for storing the new read submission window based on MSC and SPSBD benchmarks for reporting.</a:t>
                      </a:r>
                    </a:p>
                    <a:p>
                      <a:pPr marL="171450" indent="-171450">
                        <a:buFont typeface="Arial" panose="020B0604020202020204" pitchFamily="34" charset="0"/>
                        <a:buChar char="•"/>
                      </a:pPr>
                      <a:r>
                        <a:rPr lang="en-GB" sz="1100" dirty="0"/>
                        <a:t>Site Visit interface changes to extend the current wait period for processing check to check reconciliation in line with extended read submission window</a:t>
                      </a:r>
                    </a:p>
                    <a:p>
                      <a:pPr marL="171450" indent="-171450">
                        <a:buFont typeface="Arial" panose="020B0604020202020204" pitchFamily="34" charset="0"/>
                        <a:buChar char="•"/>
                      </a:pPr>
                      <a:endParaRPr lang="en-GB" sz="1100" u="sng" dirty="0"/>
                    </a:p>
                    <a:p>
                      <a:pPr marL="0" indent="0">
                        <a:buFont typeface="Arial" panose="020B0604020202020204" pitchFamily="34" charset="0"/>
                        <a:buNone/>
                      </a:pPr>
                      <a:r>
                        <a:rPr lang="en-GB" sz="1100" u="sng" dirty="0"/>
                        <a:t>Reporting:</a:t>
                      </a:r>
                    </a:p>
                    <a:p>
                      <a:pPr marL="171450" indent="-171450" algn="l" defTabSz="914400" rtl="0" eaLnBrk="1" latinLnBrk="0" hangingPunct="1">
                        <a:buFont typeface="Arial" panose="020B0604020202020204" pitchFamily="34" charset="0"/>
                        <a:buChar char="•"/>
                      </a:pPr>
                      <a:r>
                        <a:rPr lang="en-GB" sz="1100" kern="1200" dirty="0">
                          <a:solidFill>
                            <a:schemeClr val="tx1"/>
                          </a:solidFill>
                          <a:latin typeface="+mn-lt"/>
                          <a:ea typeface="+mn-ea"/>
                          <a:cs typeface="+mn-cs"/>
                        </a:rPr>
                        <a:t>A </a:t>
                      </a:r>
                      <a:r>
                        <a:rPr lang="en-GB" sz="1100" b="1" kern="1200" dirty="0">
                          <a:solidFill>
                            <a:schemeClr val="tx1"/>
                          </a:solidFill>
                          <a:latin typeface="+mn-lt"/>
                          <a:ea typeface="+mn-ea"/>
                          <a:cs typeface="+mn-cs"/>
                        </a:rPr>
                        <a:t>new</a:t>
                      </a:r>
                      <a:r>
                        <a:rPr lang="en-GB" sz="1100" kern="1200" dirty="0">
                          <a:solidFill>
                            <a:schemeClr val="tx1"/>
                          </a:solidFill>
                          <a:latin typeface="+mn-lt"/>
                          <a:ea typeface="+mn-ea"/>
                          <a:cs typeface="+mn-cs"/>
                        </a:rPr>
                        <a:t> monthly report to generate the rolling 12-month view of the PC4 read submission percentage per Shipper for Domestic and I&amp;C sites.</a:t>
                      </a:r>
                    </a:p>
                    <a:p>
                      <a:pPr marL="0" indent="0" algn="l" defTabSz="914400" rtl="0" eaLnBrk="1" latinLnBrk="0" hangingPunct="1">
                        <a:buFont typeface="Arial" panose="020B0604020202020204" pitchFamily="34" charset="0"/>
                        <a:buNone/>
                      </a:pPr>
                      <a:endParaRPr lang="en-GB" sz="1100" u="sng" kern="1200" dirty="0">
                        <a:solidFill>
                          <a:schemeClr val="tx1"/>
                        </a:solidFill>
                        <a:latin typeface="+mn-lt"/>
                        <a:ea typeface="+mn-ea"/>
                        <a:cs typeface="+mn-cs"/>
                      </a:endParaRPr>
                    </a:p>
                    <a:p>
                      <a:pPr marL="0" indent="0" algn="l" defTabSz="914400" rtl="0" eaLnBrk="1" latinLnBrk="0" hangingPunct="1">
                        <a:buFont typeface="Arial" panose="020B0604020202020204" pitchFamily="34" charset="0"/>
                        <a:buNone/>
                      </a:pPr>
                      <a:r>
                        <a:rPr lang="en-GB" sz="1100" u="sng" kern="1200" dirty="0">
                          <a:solidFill>
                            <a:schemeClr val="tx1"/>
                          </a:solidFill>
                          <a:latin typeface="+mn-lt"/>
                          <a:ea typeface="+mn-ea"/>
                          <a:cs typeface="+mn-cs"/>
                        </a:rPr>
                        <a:t>Performance Testing: </a:t>
                      </a:r>
                    </a:p>
                    <a:p>
                      <a:pPr marL="171450" indent="-171450" algn="l" defTabSz="914400" rtl="0" eaLnBrk="1" latinLnBrk="0" hangingPunct="1">
                        <a:buFont typeface="Arial" panose="020B0604020202020204" pitchFamily="34" charset="0"/>
                        <a:buChar char="•"/>
                      </a:pPr>
                      <a:r>
                        <a:rPr lang="en-GB" sz="1100" u="none" kern="1200" dirty="0">
                          <a:solidFill>
                            <a:schemeClr val="tx1"/>
                          </a:solidFill>
                          <a:latin typeface="+mn-lt"/>
                          <a:ea typeface="+mn-ea"/>
                          <a:cs typeface="+mn-cs"/>
                        </a:rPr>
                        <a:t>PT will be considered in scope for the read and downstream processes (AQ and reconciliation) as this XRN may bring about a possible increase in the read submissions and consequently accepted reads, currently being rejected due to the 25 SPSBD submission window. </a:t>
                      </a:r>
                      <a:endParaRPr lang="en-US" sz="1600" dirty="0">
                        <a:latin typeface="+mn-lt"/>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tcPr>
                </a:tc>
                <a:tc>
                  <a: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600" dirty="0">
                          <a:latin typeface="+mn-lt"/>
                        </a:rPr>
                        <a:t>£70k to £105k </a:t>
                      </a:r>
                    </a:p>
                    <a:p>
                      <a:pPr marL="0" indent="0" algn="l" defTabSz="914400" rtl="0" eaLnBrk="1" latinLnBrk="0" hangingPunct="1">
                        <a:buFont typeface="Arial" panose="020B0604020202020204" pitchFamily="34" charset="0"/>
                        <a:buNone/>
                      </a:pPr>
                      <a:endParaRPr lang="en-US" sz="1600" dirty="0">
                        <a:latin typeface="+mn-lt"/>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tcPr>
                </a:tc>
                <a:extLst>
                  <a:ext uri="{0D108BD9-81ED-4DB2-BD59-A6C34878D82A}">
                    <a16:rowId xmlns:a16="http://schemas.microsoft.com/office/drawing/2014/main" val="511888340"/>
                  </a:ext>
                </a:extLst>
              </a:tr>
            </a:tbl>
          </a:graphicData>
        </a:graphic>
      </p:graphicFrame>
      <p:sp>
        <p:nvSpPr>
          <p:cNvPr id="12" name="Text Placeholder 7">
            <a:extLst>
              <a:ext uri="{FF2B5EF4-FFF2-40B4-BE49-F238E27FC236}">
                <a16:creationId xmlns:a16="http://schemas.microsoft.com/office/drawing/2014/main" id="{144352DB-FA84-5880-3451-4071A9726565}"/>
              </a:ext>
            </a:extLst>
          </p:cNvPr>
          <p:cNvSpPr txBox="1">
            <a:spLocks/>
          </p:cNvSpPr>
          <p:nvPr/>
        </p:nvSpPr>
        <p:spPr>
          <a:xfrm>
            <a:off x="430986" y="1099520"/>
            <a:ext cx="11312931" cy="1476516"/>
          </a:xfrm>
          <a:prstGeom prst="rect">
            <a:avLst/>
          </a:prstGeom>
        </p:spPr>
        <p:txBody>
          <a:bodyPr>
            <a:normAutofit/>
          </a:bodyPr>
          <a:lstStyle>
            <a:lvl1pPr marL="0" indent="0" algn="l" defTabSz="914400" rtl="0" eaLnBrk="1" latinLnBrk="0" hangingPunct="1">
              <a:lnSpc>
                <a:spcPct val="90000"/>
              </a:lnSpc>
              <a:spcBef>
                <a:spcPts val="1000"/>
              </a:spcBef>
              <a:buFont typeface="Arial" panose="020B0604020202020204" pitchFamily="34" charset="0"/>
              <a:buNone/>
              <a:defRPr sz="2000" kern="1200">
                <a:solidFill>
                  <a:schemeClr val="tx1"/>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IN" sz="1600"/>
          </a:p>
        </p:txBody>
      </p:sp>
      <p:cxnSp>
        <p:nvCxnSpPr>
          <p:cNvPr id="6" name="Straight Arrow Connector 5">
            <a:extLst>
              <a:ext uri="{FF2B5EF4-FFF2-40B4-BE49-F238E27FC236}">
                <a16:creationId xmlns:a16="http://schemas.microsoft.com/office/drawing/2014/main" id="{27465014-4739-42E3-CE71-A106776A61A6}"/>
              </a:ext>
            </a:extLst>
          </p:cNvPr>
          <p:cNvCxnSpPr>
            <a:cxnSpLocks/>
          </p:cNvCxnSpPr>
          <p:nvPr/>
        </p:nvCxnSpPr>
        <p:spPr>
          <a:xfrm>
            <a:off x="2670162" y="1654966"/>
            <a:ext cx="708045" cy="0"/>
          </a:xfrm>
          <a:prstGeom prst="straightConnector1">
            <a:avLst/>
          </a:prstGeom>
          <a:noFill/>
          <a:ln w="6350" cap="flat" cmpd="sng" algn="ctr">
            <a:solidFill>
              <a:srgbClr val="4472C4"/>
            </a:solidFill>
            <a:prstDash val="solid"/>
            <a:miter lim="800000"/>
            <a:tailEnd type="triangle"/>
          </a:ln>
          <a:effectLst/>
        </p:spPr>
      </p:cxnSp>
      <p:cxnSp>
        <p:nvCxnSpPr>
          <p:cNvPr id="8" name="Straight Arrow Connector 7">
            <a:extLst>
              <a:ext uri="{FF2B5EF4-FFF2-40B4-BE49-F238E27FC236}">
                <a16:creationId xmlns:a16="http://schemas.microsoft.com/office/drawing/2014/main" id="{EDF16D03-C883-7DDB-4A6E-99615DA230CC}"/>
              </a:ext>
            </a:extLst>
          </p:cNvPr>
          <p:cNvCxnSpPr>
            <a:cxnSpLocks/>
            <a:stCxn id="3" idx="3"/>
          </p:cNvCxnSpPr>
          <p:nvPr/>
        </p:nvCxnSpPr>
        <p:spPr>
          <a:xfrm flipV="1">
            <a:off x="6307613" y="1590124"/>
            <a:ext cx="1677370" cy="11793"/>
          </a:xfrm>
          <a:prstGeom prst="straightConnector1">
            <a:avLst/>
          </a:prstGeom>
          <a:noFill/>
          <a:ln w="6350" cap="flat" cmpd="sng" algn="ctr">
            <a:solidFill>
              <a:srgbClr val="4472C4"/>
            </a:solidFill>
            <a:prstDash val="solid"/>
            <a:miter lim="800000"/>
            <a:tailEnd type="triangle"/>
          </a:ln>
          <a:effectLst/>
        </p:spPr>
      </p:cxnSp>
      <p:sp>
        <p:nvSpPr>
          <p:cNvPr id="9" name="TextBox 8">
            <a:extLst>
              <a:ext uri="{FF2B5EF4-FFF2-40B4-BE49-F238E27FC236}">
                <a16:creationId xmlns:a16="http://schemas.microsoft.com/office/drawing/2014/main" id="{7E2F60C7-A4C9-DE63-2F6F-D579203175A7}"/>
              </a:ext>
            </a:extLst>
          </p:cNvPr>
          <p:cNvSpPr txBox="1"/>
          <p:nvPr/>
        </p:nvSpPr>
        <p:spPr>
          <a:xfrm>
            <a:off x="6495066" y="1342479"/>
            <a:ext cx="1672863" cy="230832"/>
          </a:xfrm>
          <a:prstGeom prst="rect">
            <a:avLst/>
          </a:prstGeom>
          <a:noFill/>
          <a:ln>
            <a:noFill/>
          </a:ln>
        </p:spPr>
        <p:txBody>
          <a:bodyPr wrap="square" rtlCol="0">
            <a:spAutoFit/>
          </a:bodyPr>
          <a:lstStyle/>
          <a:p>
            <a:pPr defTabSz="685800">
              <a:defRPr/>
            </a:pPr>
            <a:r>
              <a:rPr lang="en-GB" sz="900" kern="0" dirty="0">
                <a:solidFill>
                  <a:srgbClr val="4472C4"/>
                </a:solidFill>
              </a:rPr>
              <a:t>Receive read response</a:t>
            </a:r>
          </a:p>
        </p:txBody>
      </p:sp>
      <p:pic>
        <p:nvPicPr>
          <p:cNvPr id="10" name="Graphic 9" descr="Customer review outline">
            <a:extLst>
              <a:ext uri="{FF2B5EF4-FFF2-40B4-BE49-F238E27FC236}">
                <a16:creationId xmlns:a16="http://schemas.microsoft.com/office/drawing/2014/main" id="{5FE6220A-5015-11ED-B84A-19DB858BE11B}"/>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723122" y="1243247"/>
            <a:ext cx="914400" cy="914400"/>
          </a:xfrm>
          <a:prstGeom prst="rect">
            <a:avLst/>
          </a:prstGeom>
        </p:spPr>
      </p:pic>
      <p:sp>
        <p:nvSpPr>
          <p:cNvPr id="13" name="TextBox 12">
            <a:extLst>
              <a:ext uri="{FF2B5EF4-FFF2-40B4-BE49-F238E27FC236}">
                <a16:creationId xmlns:a16="http://schemas.microsoft.com/office/drawing/2014/main" id="{3912067D-78C6-681D-A535-27D1EBDB1045}"/>
              </a:ext>
            </a:extLst>
          </p:cNvPr>
          <p:cNvSpPr txBox="1"/>
          <p:nvPr/>
        </p:nvSpPr>
        <p:spPr>
          <a:xfrm>
            <a:off x="1527088" y="2095257"/>
            <a:ext cx="1368152" cy="276999"/>
          </a:xfrm>
          <a:prstGeom prst="rect">
            <a:avLst/>
          </a:prstGeom>
          <a:noFill/>
        </p:spPr>
        <p:txBody>
          <a:bodyPr wrap="square" rtlCol="0">
            <a:spAutoFit/>
          </a:bodyPr>
          <a:lstStyle/>
          <a:p>
            <a:pPr algn="ctr"/>
            <a:r>
              <a:rPr lang="en-GB" sz="1200" dirty="0"/>
              <a:t>Shipper</a:t>
            </a:r>
            <a:endParaRPr lang="en-GB" sz="1200"/>
          </a:p>
        </p:txBody>
      </p:sp>
      <p:pic>
        <p:nvPicPr>
          <p:cNvPr id="14" name="Graphic 13" descr="Customer review outline">
            <a:extLst>
              <a:ext uri="{FF2B5EF4-FFF2-40B4-BE49-F238E27FC236}">
                <a16:creationId xmlns:a16="http://schemas.microsoft.com/office/drawing/2014/main" id="{357C02B4-5F34-39C6-A369-6F6F6AC08002}"/>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7984983" y="899426"/>
            <a:ext cx="914400" cy="914400"/>
          </a:xfrm>
          <a:prstGeom prst="rect">
            <a:avLst/>
          </a:prstGeom>
        </p:spPr>
      </p:pic>
      <p:sp>
        <p:nvSpPr>
          <p:cNvPr id="17" name="Rectangle: Rounded Corners 16">
            <a:extLst>
              <a:ext uri="{FF2B5EF4-FFF2-40B4-BE49-F238E27FC236}">
                <a16:creationId xmlns:a16="http://schemas.microsoft.com/office/drawing/2014/main" id="{3F8B939D-CB60-63C7-340B-2C51967D3048}"/>
              </a:ext>
            </a:extLst>
          </p:cNvPr>
          <p:cNvSpPr/>
          <p:nvPr/>
        </p:nvSpPr>
        <p:spPr>
          <a:xfrm>
            <a:off x="3395204" y="2225687"/>
            <a:ext cx="2912409" cy="548892"/>
          </a:xfrm>
          <a:prstGeom prst="roundRect">
            <a:avLst/>
          </a:prstGeom>
          <a:solidFill>
            <a:srgbClr val="FFC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1200" dirty="0">
                <a:solidFill>
                  <a:schemeClr val="tx1"/>
                </a:solidFill>
              </a:rPr>
              <a:t>New Reporting</a:t>
            </a:r>
          </a:p>
          <a:p>
            <a:pPr marL="171450" indent="-171450">
              <a:buFont typeface="Arial" panose="020B0604020202020204" pitchFamily="34" charset="0"/>
              <a:buChar char="•"/>
            </a:pPr>
            <a:r>
              <a:rPr lang="en-GB" sz="900" b="1" dirty="0">
                <a:solidFill>
                  <a:schemeClr val="tx1"/>
                </a:solidFill>
              </a:rPr>
              <a:t>New</a:t>
            </a:r>
            <a:r>
              <a:rPr lang="en-GB" sz="900" dirty="0">
                <a:solidFill>
                  <a:schemeClr val="tx1"/>
                </a:solidFill>
              </a:rPr>
              <a:t> report to generate the 12-month rolling view of PC4 read submissions</a:t>
            </a:r>
          </a:p>
        </p:txBody>
      </p:sp>
      <p:sp>
        <p:nvSpPr>
          <p:cNvPr id="18" name="TextBox 17">
            <a:extLst>
              <a:ext uri="{FF2B5EF4-FFF2-40B4-BE49-F238E27FC236}">
                <a16:creationId xmlns:a16="http://schemas.microsoft.com/office/drawing/2014/main" id="{4942A160-78E7-5201-92A6-1B22812B5CC7}"/>
              </a:ext>
            </a:extLst>
          </p:cNvPr>
          <p:cNvSpPr txBox="1"/>
          <p:nvPr/>
        </p:nvSpPr>
        <p:spPr>
          <a:xfrm>
            <a:off x="7758107" y="1671696"/>
            <a:ext cx="1368152" cy="276999"/>
          </a:xfrm>
          <a:prstGeom prst="rect">
            <a:avLst/>
          </a:prstGeom>
          <a:noFill/>
        </p:spPr>
        <p:txBody>
          <a:bodyPr wrap="square" rtlCol="0">
            <a:spAutoFit/>
          </a:bodyPr>
          <a:lstStyle/>
          <a:p>
            <a:pPr algn="ctr"/>
            <a:r>
              <a:rPr lang="en-GB" sz="1200" dirty="0"/>
              <a:t>Shipper</a:t>
            </a:r>
          </a:p>
        </p:txBody>
      </p:sp>
      <p:sp>
        <p:nvSpPr>
          <p:cNvPr id="19" name="TextBox 18">
            <a:extLst>
              <a:ext uri="{FF2B5EF4-FFF2-40B4-BE49-F238E27FC236}">
                <a16:creationId xmlns:a16="http://schemas.microsoft.com/office/drawing/2014/main" id="{75A81834-AF84-5BFA-64AE-277B095DC07F}"/>
              </a:ext>
            </a:extLst>
          </p:cNvPr>
          <p:cNvSpPr txBox="1"/>
          <p:nvPr/>
        </p:nvSpPr>
        <p:spPr>
          <a:xfrm>
            <a:off x="1664162" y="984893"/>
            <a:ext cx="1368152" cy="369332"/>
          </a:xfrm>
          <a:prstGeom prst="rect">
            <a:avLst/>
          </a:prstGeom>
          <a:noFill/>
          <a:ln>
            <a:noFill/>
          </a:ln>
        </p:spPr>
        <p:txBody>
          <a:bodyPr wrap="square" rtlCol="0">
            <a:spAutoFit/>
          </a:bodyPr>
          <a:lstStyle/>
          <a:p>
            <a:pPr defTabSz="685800">
              <a:defRPr/>
            </a:pPr>
            <a:r>
              <a:rPr lang="en-GB" sz="900" kern="0" dirty="0">
                <a:solidFill>
                  <a:srgbClr val="4472C4"/>
                </a:solidFill>
              </a:rPr>
              <a:t>Submit Class 4 cyclic reads</a:t>
            </a:r>
          </a:p>
        </p:txBody>
      </p:sp>
      <p:pic>
        <p:nvPicPr>
          <p:cNvPr id="28" name="Graphic 27" descr="Customer review outline">
            <a:extLst>
              <a:ext uri="{FF2B5EF4-FFF2-40B4-BE49-F238E27FC236}">
                <a16:creationId xmlns:a16="http://schemas.microsoft.com/office/drawing/2014/main" id="{30402E82-D548-D7AC-7010-333B4FDF9631}"/>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7975277" y="2019333"/>
            <a:ext cx="914400" cy="914400"/>
          </a:xfrm>
          <a:prstGeom prst="rect">
            <a:avLst/>
          </a:prstGeom>
        </p:spPr>
      </p:pic>
      <p:sp>
        <p:nvSpPr>
          <p:cNvPr id="29" name="TextBox 28">
            <a:extLst>
              <a:ext uri="{FF2B5EF4-FFF2-40B4-BE49-F238E27FC236}">
                <a16:creationId xmlns:a16="http://schemas.microsoft.com/office/drawing/2014/main" id="{6DCB06FC-A7F3-BBC1-927F-A79E50B548CD}"/>
              </a:ext>
            </a:extLst>
          </p:cNvPr>
          <p:cNvSpPr txBox="1"/>
          <p:nvPr/>
        </p:nvSpPr>
        <p:spPr>
          <a:xfrm>
            <a:off x="7771330" y="2766127"/>
            <a:ext cx="1368152" cy="276999"/>
          </a:xfrm>
          <a:prstGeom prst="rect">
            <a:avLst/>
          </a:prstGeom>
          <a:noFill/>
        </p:spPr>
        <p:txBody>
          <a:bodyPr wrap="square" rtlCol="0">
            <a:spAutoFit/>
          </a:bodyPr>
          <a:lstStyle/>
          <a:p>
            <a:pPr algn="ctr"/>
            <a:r>
              <a:rPr lang="en-GB" sz="1200" dirty="0"/>
              <a:t>Xoserve</a:t>
            </a:r>
          </a:p>
        </p:txBody>
      </p:sp>
      <p:cxnSp>
        <p:nvCxnSpPr>
          <p:cNvPr id="30" name="Straight Arrow Connector 29">
            <a:extLst>
              <a:ext uri="{FF2B5EF4-FFF2-40B4-BE49-F238E27FC236}">
                <a16:creationId xmlns:a16="http://schemas.microsoft.com/office/drawing/2014/main" id="{3C0F21C5-6AED-5578-A2B1-40F0BECC142F}"/>
              </a:ext>
            </a:extLst>
          </p:cNvPr>
          <p:cNvCxnSpPr>
            <a:cxnSpLocks/>
          </p:cNvCxnSpPr>
          <p:nvPr/>
        </p:nvCxnSpPr>
        <p:spPr>
          <a:xfrm>
            <a:off x="6307613" y="2491416"/>
            <a:ext cx="1601656" cy="8717"/>
          </a:xfrm>
          <a:prstGeom prst="straightConnector1">
            <a:avLst/>
          </a:prstGeom>
          <a:noFill/>
          <a:ln w="6350" cap="flat" cmpd="sng" algn="ctr">
            <a:solidFill>
              <a:srgbClr val="4472C4"/>
            </a:solidFill>
            <a:prstDash val="solid"/>
            <a:miter lim="800000"/>
            <a:tailEnd type="triangle"/>
          </a:ln>
          <a:effectLst/>
        </p:spPr>
      </p:cxnSp>
      <p:sp>
        <p:nvSpPr>
          <p:cNvPr id="32" name="TextBox 31">
            <a:extLst>
              <a:ext uri="{FF2B5EF4-FFF2-40B4-BE49-F238E27FC236}">
                <a16:creationId xmlns:a16="http://schemas.microsoft.com/office/drawing/2014/main" id="{59AD82EF-1E5F-C01A-6ED2-A0D6CFA1A092}"/>
              </a:ext>
            </a:extLst>
          </p:cNvPr>
          <p:cNvSpPr txBox="1"/>
          <p:nvPr/>
        </p:nvSpPr>
        <p:spPr>
          <a:xfrm>
            <a:off x="6454658" y="2157647"/>
            <a:ext cx="1672863" cy="369332"/>
          </a:xfrm>
          <a:prstGeom prst="rect">
            <a:avLst/>
          </a:prstGeom>
          <a:noFill/>
          <a:ln>
            <a:noFill/>
          </a:ln>
        </p:spPr>
        <p:txBody>
          <a:bodyPr wrap="square" rtlCol="0">
            <a:spAutoFit/>
          </a:bodyPr>
          <a:lstStyle/>
          <a:p>
            <a:pPr defTabSz="685800">
              <a:defRPr/>
            </a:pPr>
            <a:r>
              <a:rPr lang="en-GB" sz="900" kern="0" dirty="0">
                <a:solidFill>
                  <a:srgbClr val="4472C4"/>
                </a:solidFill>
              </a:rPr>
              <a:t>PC4 Read submission trend report</a:t>
            </a:r>
          </a:p>
        </p:txBody>
      </p:sp>
      <p:sp>
        <p:nvSpPr>
          <p:cNvPr id="3" name="Rectangle: Rounded Corners 2">
            <a:extLst>
              <a:ext uri="{FF2B5EF4-FFF2-40B4-BE49-F238E27FC236}">
                <a16:creationId xmlns:a16="http://schemas.microsoft.com/office/drawing/2014/main" id="{3B00797D-D86E-CF73-D8EA-4063428F812E}"/>
              </a:ext>
            </a:extLst>
          </p:cNvPr>
          <p:cNvSpPr/>
          <p:nvPr/>
        </p:nvSpPr>
        <p:spPr>
          <a:xfrm>
            <a:off x="3390786" y="1350490"/>
            <a:ext cx="2916827" cy="502853"/>
          </a:xfrm>
          <a:prstGeom prst="roundRect">
            <a:avLst/>
          </a:prstGeom>
          <a:solidFill>
            <a:srgbClr val="FFC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1200" dirty="0">
                <a:solidFill>
                  <a:schemeClr val="tx1"/>
                </a:solidFill>
              </a:rPr>
              <a:t>UKLink (SAP ISU)</a:t>
            </a:r>
          </a:p>
          <a:p>
            <a:pPr marL="171450" indent="-171450">
              <a:buFont typeface="Arial" panose="020B0604020202020204" pitchFamily="34" charset="0"/>
              <a:buChar char="•"/>
            </a:pPr>
            <a:r>
              <a:rPr lang="en-GB" sz="900" dirty="0">
                <a:solidFill>
                  <a:schemeClr val="tx1"/>
                </a:solidFill>
              </a:rPr>
              <a:t>2 batch interface changes</a:t>
            </a:r>
          </a:p>
          <a:p>
            <a:pPr marL="171450" indent="-171450">
              <a:buFont typeface="Arial" panose="020B0604020202020204" pitchFamily="34" charset="0"/>
              <a:buChar char="•"/>
            </a:pPr>
            <a:r>
              <a:rPr lang="en-GB" sz="900" dirty="0">
                <a:solidFill>
                  <a:schemeClr val="tx1"/>
                </a:solidFill>
              </a:rPr>
              <a:t>1 Internal read screen change</a:t>
            </a:r>
          </a:p>
        </p:txBody>
      </p:sp>
    </p:spTree>
    <p:extLst>
      <p:ext uri="{BB962C8B-B14F-4D97-AF65-F5344CB8AC3E}">
        <p14:creationId xmlns:p14="http://schemas.microsoft.com/office/powerpoint/2010/main" val="160457519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E202193-E051-4D7F-8118-4A71110ABB05}"/>
            </a:ext>
          </a:extLst>
        </p:cNvPr>
        <p:cNvGrpSpPr/>
        <p:nvPr/>
      </p:nvGrpSpPr>
      <p:grpSpPr>
        <a:xfrm>
          <a:off x="0" y="0"/>
          <a:ext cx="0" cy="0"/>
          <a:chOff x="0" y="0"/>
          <a:chExt cx="0" cy="0"/>
        </a:xfrm>
      </p:grpSpPr>
      <p:sp>
        <p:nvSpPr>
          <p:cNvPr id="7" name="Title 6">
            <a:extLst>
              <a:ext uri="{FF2B5EF4-FFF2-40B4-BE49-F238E27FC236}">
                <a16:creationId xmlns:a16="http://schemas.microsoft.com/office/drawing/2014/main" id="{0229CD80-8824-F832-4FEE-91917F427F9F}"/>
              </a:ext>
            </a:extLst>
          </p:cNvPr>
          <p:cNvSpPr>
            <a:spLocks noGrp="1"/>
          </p:cNvSpPr>
          <p:nvPr>
            <p:ph type="title"/>
          </p:nvPr>
        </p:nvSpPr>
        <p:spPr/>
        <p:txBody>
          <a:bodyPr>
            <a:noAutofit/>
          </a:bodyPr>
          <a:lstStyle/>
          <a:p>
            <a:r>
              <a:rPr lang="en-US" dirty="0"/>
              <a:t>XRN5906 – Proposed delivery timeline</a:t>
            </a:r>
            <a:endParaRPr lang="en-IN" dirty="0"/>
          </a:p>
        </p:txBody>
      </p:sp>
      <p:sp>
        <p:nvSpPr>
          <p:cNvPr id="6" name="Text Placeholder 5">
            <a:extLst>
              <a:ext uri="{FF2B5EF4-FFF2-40B4-BE49-F238E27FC236}">
                <a16:creationId xmlns:a16="http://schemas.microsoft.com/office/drawing/2014/main" id="{193F2824-51FA-1697-C9FF-372482DD0D40}"/>
              </a:ext>
            </a:extLst>
          </p:cNvPr>
          <p:cNvSpPr>
            <a:spLocks noGrp="1"/>
          </p:cNvSpPr>
          <p:nvPr>
            <p:ph type="body" sz="quarter" idx="14"/>
          </p:nvPr>
        </p:nvSpPr>
        <p:spPr>
          <a:xfrm>
            <a:off x="349624" y="1223698"/>
            <a:ext cx="11380260" cy="4709249"/>
          </a:xfrm>
        </p:spPr>
        <p:txBody>
          <a:bodyPr>
            <a:normAutofit/>
          </a:bodyPr>
          <a:lstStyle/>
          <a:p>
            <a:endParaRPr lang="en-GB" sz="2000" b="1" dirty="0"/>
          </a:p>
          <a:p>
            <a:endParaRPr lang="en-GB" sz="2000" b="1" dirty="0"/>
          </a:p>
          <a:p>
            <a:endParaRPr lang="en-GB" sz="2000" b="1" dirty="0"/>
          </a:p>
        </p:txBody>
      </p:sp>
      <p:pic>
        <p:nvPicPr>
          <p:cNvPr id="3" name="Picture 2">
            <a:extLst>
              <a:ext uri="{FF2B5EF4-FFF2-40B4-BE49-F238E27FC236}">
                <a16:creationId xmlns:a16="http://schemas.microsoft.com/office/drawing/2014/main" id="{AC36CAE7-F3CD-E70C-2B71-1BC18C8EC902}"/>
              </a:ext>
            </a:extLst>
          </p:cNvPr>
          <p:cNvPicPr>
            <a:picLocks noChangeAspect="1"/>
          </p:cNvPicPr>
          <p:nvPr/>
        </p:nvPicPr>
        <p:blipFill>
          <a:blip r:embed="rId3"/>
          <a:stretch>
            <a:fillRect/>
          </a:stretch>
        </p:blipFill>
        <p:spPr>
          <a:xfrm>
            <a:off x="286008" y="2051184"/>
            <a:ext cx="11619983" cy="2755631"/>
          </a:xfrm>
          <a:prstGeom prst="rect">
            <a:avLst/>
          </a:prstGeom>
        </p:spPr>
      </p:pic>
    </p:spTree>
    <p:extLst>
      <p:ext uri="{BB962C8B-B14F-4D97-AF65-F5344CB8AC3E}">
        <p14:creationId xmlns:p14="http://schemas.microsoft.com/office/powerpoint/2010/main" val="410626817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4F5F41-800A-FAD0-7438-2E283A50D5D7}"/>
              </a:ext>
            </a:extLst>
          </p:cNvPr>
          <p:cNvSpPr txBox="1">
            <a:spLocks/>
          </p:cNvSpPr>
          <p:nvPr/>
        </p:nvSpPr>
        <p:spPr>
          <a:xfrm>
            <a:off x="1524000" y="2732102"/>
            <a:ext cx="9144000" cy="696898"/>
          </a:xfrm>
          <a:prstGeom prst="rect">
            <a:avLst/>
          </a:prstGeom>
        </p:spPr>
        <p:txBody>
          <a:bodyPr anchor="ctr">
            <a:noAutofit/>
          </a:bodyPr>
          <a:lstStyle>
            <a:lvl1pPr algn="ctr" defTabSz="914400" rtl="0" eaLnBrk="1" latinLnBrk="0" hangingPunct="1">
              <a:lnSpc>
                <a:spcPct val="100000"/>
              </a:lnSpc>
              <a:spcBef>
                <a:spcPts val="0"/>
              </a:spcBef>
              <a:buNone/>
              <a:defRPr sz="4000" kern="1200">
                <a:solidFill>
                  <a:schemeClr val="bg1"/>
                </a:solidFill>
                <a:latin typeface="+mj-lt"/>
                <a:ea typeface="+mj-ea"/>
                <a:cs typeface="+mj-cs"/>
              </a:defRPr>
            </a:lvl1pPr>
          </a:lstStyle>
          <a:p>
            <a:r>
              <a:rPr lang="en-US" sz="6000"/>
              <a:t>Thank you</a:t>
            </a:r>
          </a:p>
        </p:txBody>
      </p:sp>
      <p:sp>
        <p:nvSpPr>
          <p:cNvPr id="3" name="Title 1">
            <a:extLst>
              <a:ext uri="{FF2B5EF4-FFF2-40B4-BE49-F238E27FC236}">
                <a16:creationId xmlns:a16="http://schemas.microsoft.com/office/drawing/2014/main" id="{CC20F9DA-C036-DD66-4762-975C58ED1697}"/>
              </a:ext>
            </a:extLst>
          </p:cNvPr>
          <p:cNvSpPr txBox="1">
            <a:spLocks/>
          </p:cNvSpPr>
          <p:nvPr/>
        </p:nvSpPr>
        <p:spPr>
          <a:xfrm>
            <a:off x="1524000" y="3586867"/>
            <a:ext cx="9144000" cy="696898"/>
          </a:xfrm>
          <a:prstGeom prst="rect">
            <a:avLst/>
          </a:prstGeom>
        </p:spPr>
        <p:txBody>
          <a:bodyPr anchor="ctr">
            <a:noAutofit/>
          </a:bodyPr>
          <a:lstStyle>
            <a:lvl1pPr algn="ctr" defTabSz="914400" rtl="0" eaLnBrk="1" latinLnBrk="0" hangingPunct="1">
              <a:lnSpc>
                <a:spcPct val="100000"/>
              </a:lnSpc>
              <a:spcBef>
                <a:spcPts val="0"/>
              </a:spcBef>
              <a:buNone/>
              <a:defRPr sz="4000" kern="1200">
                <a:solidFill>
                  <a:schemeClr val="bg1"/>
                </a:solidFill>
                <a:latin typeface="+mj-lt"/>
                <a:ea typeface="+mj-ea"/>
                <a:cs typeface="+mj-cs"/>
              </a:defRPr>
            </a:lvl1pPr>
          </a:lstStyle>
          <a:p>
            <a:r>
              <a:rPr lang="en-US" sz="2000" b="1">
                <a:solidFill>
                  <a:srgbClr val="57BAE5"/>
                </a:solidFill>
              </a:rPr>
              <a:t>Any questions?</a:t>
            </a:r>
          </a:p>
        </p:txBody>
      </p:sp>
    </p:spTree>
    <p:extLst>
      <p:ext uri="{BB962C8B-B14F-4D97-AF65-F5344CB8AC3E}">
        <p14:creationId xmlns:p14="http://schemas.microsoft.com/office/powerpoint/2010/main" val="142981400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C5C0DB08-E591-24DA-5851-B4B291F7B9C3}"/>
              </a:ext>
            </a:extLst>
          </p:cNvPr>
          <p:cNvSpPr>
            <a:spLocks noGrp="1"/>
          </p:cNvSpPr>
          <p:nvPr>
            <p:ph type="ctrTitle"/>
          </p:nvPr>
        </p:nvSpPr>
        <p:spPr>
          <a:xfrm>
            <a:off x="1524000" y="3323462"/>
            <a:ext cx="9144000" cy="1833948"/>
          </a:xfrm>
        </p:spPr>
        <p:txBody>
          <a:bodyPr>
            <a:noAutofit/>
          </a:bodyPr>
          <a:lstStyle/>
          <a:p>
            <a:r>
              <a:rPr lang="en-US" sz="3200" dirty="0">
                <a:cs typeface="Arial"/>
              </a:rPr>
              <a:t>2ciii. XRN5805 – </a:t>
            </a:r>
            <a:r>
              <a:rPr lang="en-GB" sz="3200" dirty="0">
                <a:cs typeface="Arial"/>
              </a:rPr>
              <a:t>Alternative solution to address scenarios where macro formulas are present in templates and reporting dataset</a:t>
            </a:r>
            <a:endParaRPr lang="en-IN" sz="3200" dirty="0"/>
          </a:p>
        </p:txBody>
      </p:sp>
      <p:sp>
        <p:nvSpPr>
          <p:cNvPr id="6" name="Subtitle 5">
            <a:extLst>
              <a:ext uri="{FF2B5EF4-FFF2-40B4-BE49-F238E27FC236}">
                <a16:creationId xmlns:a16="http://schemas.microsoft.com/office/drawing/2014/main" id="{ABA318BA-6620-D3A9-3753-45965CEF9CA6}"/>
              </a:ext>
            </a:extLst>
          </p:cNvPr>
          <p:cNvSpPr>
            <a:spLocks noGrp="1"/>
          </p:cNvSpPr>
          <p:nvPr>
            <p:ph type="subTitle" idx="1"/>
          </p:nvPr>
        </p:nvSpPr>
        <p:spPr>
          <a:xfrm>
            <a:off x="1524000" y="5079298"/>
            <a:ext cx="9144000" cy="449101"/>
          </a:xfrm>
        </p:spPr>
        <p:txBody>
          <a:bodyPr>
            <a:normAutofit/>
          </a:bodyPr>
          <a:lstStyle/>
          <a:p>
            <a:r>
              <a:rPr lang="en-US" dirty="0">
                <a:solidFill>
                  <a:srgbClr val="FDFAFF"/>
                </a:solidFill>
              </a:rPr>
              <a:t>Solution Pack</a:t>
            </a:r>
          </a:p>
        </p:txBody>
      </p:sp>
    </p:spTree>
    <p:extLst>
      <p:ext uri="{BB962C8B-B14F-4D97-AF65-F5344CB8AC3E}">
        <p14:creationId xmlns:p14="http://schemas.microsoft.com/office/powerpoint/2010/main" val="143382259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9604AC3-A3CE-1B6B-CE9A-A8D7F3396B78}"/>
            </a:ext>
          </a:extLst>
        </p:cNvPr>
        <p:cNvGrpSpPr/>
        <p:nvPr/>
      </p:nvGrpSpPr>
      <p:grpSpPr>
        <a:xfrm>
          <a:off x="0" y="0"/>
          <a:ext cx="0" cy="0"/>
          <a:chOff x="0" y="0"/>
          <a:chExt cx="0" cy="0"/>
        </a:xfrm>
      </p:grpSpPr>
      <p:sp>
        <p:nvSpPr>
          <p:cNvPr id="7" name="Title 6">
            <a:extLst>
              <a:ext uri="{FF2B5EF4-FFF2-40B4-BE49-F238E27FC236}">
                <a16:creationId xmlns:a16="http://schemas.microsoft.com/office/drawing/2014/main" id="{11204848-E0BA-FA4E-4A87-5CBA2B25091B}"/>
              </a:ext>
            </a:extLst>
          </p:cNvPr>
          <p:cNvSpPr>
            <a:spLocks noGrp="1"/>
          </p:cNvSpPr>
          <p:nvPr>
            <p:ph type="title"/>
          </p:nvPr>
        </p:nvSpPr>
        <p:spPr/>
        <p:txBody>
          <a:bodyPr>
            <a:noAutofit/>
          </a:bodyPr>
          <a:lstStyle/>
          <a:p>
            <a:r>
              <a:rPr lang="en-US"/>
              <a:t>XRN5805 Change summary</a:t>
            </a:r>
            <a:endParaRPr lang="en-IN"/>
          </a:p>
        </p:txBody>
      </p:sp>
      <p:sp>
        <p:nvSpPr>
          <p:cNvPr id="6" name="Text Placeholder 5">
            <a:extLst>
              <a:ext uri="{FF2B5EF4-FFF2-40B4-BE49-F238E27FC236}">
                <a16:creationId xmlns:a16="http://schemas.microsoft.com/office/drawing/2014/main" id="{AC68A9A4-7A0A-D954-5680-E3358622A339}"/>
              </a:ext>
            </a:extLst>
          </p:cNvPr>
          <p:cNvSpPr>
            <a:spLocks noGrp="1"/>
          </p:cNvSpPr>
          <p:nvPr>
            <p:ph type="body" sz="quarter" idx="14"/>
          </p:nvPr>
        </p:nvSpPr>
        <p:spPr>
          <a:xfrm>
            <a:off x="349625" y="1223700"/>
            <a:ext cx="11380260" cy="4709249"/>
          </a:xfrm>
        </p:spPr>
        <p:txBody>
          <a:bodyPr>
            <a:normAutofit/>
          </a:bodyPr>
          <a:lstStyle/>
          <a:p>
            <a:r>
              <a:rPr lang="en-GB" sz="1867" b="1" u="sng">
                <a:latin typeface="Century Gothic" panose="020B0502020202020204" pitchFamily="34" charset="0"/>
              </a:rPr>
              <a:t>Background</a:t>
            </a:r>
          </a:p>
          <a:p>
            <a:endParaRPr lang="en-GB" sz="2000" b="1">
              <a:latin typeface="Century Gothic" panose="020B0502020202020204" pitchFamily="34" charset="0"/>
            </a:endParaRPr>
          </a:p>
          <a:p>
            <a:r>
              <a:rPr lang="en-GB">
                <a:latin typeface="Century Gothic" panose="020B0502020202020204" pitchFamily="34" charset="0"/>
                <a:ea typeface="Calibri" panose="020F0502020204030204" pitchFamily="34" charset="0"/>
              </a:rPr>
              <a:t>DN customers have identified issues with their ability to supply agreed templates to CDSP due to the presence of Macros embedded within related spreadsheets. </a:t>
            </a:r>
          </a:p>
          <a:p>
            <a:endParaRPr lang="en-GB">
              <a:latin typeface="Century Gothic" panose="020B0502020202020204" pitchFamily="34" charset="0"/>
              <a:ea typeface="Calibri" panose="020F0502020204030204" pitchFamily="34" charset="0"/>
            </a:endParaRPr>
          </a:p>
          <a:p>
            <a:r>
              <a:rPr lang="en-GB">
                <a:latin typeface="Century Gothic" panose="020B0502020202020204" pitchFamily="34" charset="0"/>
                <a:ea typeface="Calibri" panose="020F0502020204030204" pitchFamily="34" charset="0"/>
              </a:rPr>
              <a:t>The below templates are in scope of this change</a:t>
            </a:r>
          </a:p>
          <a:p>
            <a:r>
              <a:rPr lang="en-GB">
                <a:latin typeface="Century Gothic" panose="020B0502020202020204" pitchFamily="34" charset="0"/>
                <a:ea typeface="Calibri" panose="020F0502020204030204" pitchFamily="34" charset="0"/>
              </a:rPr>
              <a:t>RTB  - Request to Bill</a:t>
            </a:r>
          </a:p>
          <a:p>
            <a:r>
              <a:rPr lang="en-GB">
                <a:latin typeface="Century Gothic" panose="020B0502020202020204" pitchFamily="34" charset="0"/>
                <a:ea typeface="Calibri" panose="020F0502020204030204" pitchFamily="34" charset="0"/>
              </a:rPr>
              <a:t>Site Visit</a:t>
            </a:r>
          </a:p>
          <a:p>
            <a:r>
              <a:rPr lang="en-GB">
                <a:latin typeface="Century Gothic" panose="020B0502020202020204" pitchFamily="34" charset="0"/>
                <a:ea typeface="Calibri" panose="020F0502020204030204" pitchFamily="34" charset="0"/>
              </a:rPr>
              <a:t>FSG  - Failure to Supply Gas (FSG) </a:t>
            </a:r>
          </a:p>
          <a:p>
            <a:r>
              <a:rPr lang="en-GB">
                <a:latin typeface="Century Gothic" panose="020B0502020202020204" pitchFamily="34" charset="0"/>
                <a:ea typeface="Calibri" panose="020F0502020204030204" pitchFamily="34" charset="0"/>
              </a:rPr>
              <a:t>BCL  - Bulk Contact Logging (BCL)</a:t>
            </a:r>
          </a:p>
          <a:p>
            <a:r>
              <a:rPr lang="en-GB">
                <a:latin typeface="Century Gothic" panose="020B0502020202020204" pitchFamily="34" charset="0"/>
                <a:ea typeface="Calibri" panose="020F0502020204030204" pitchFamily="34" charset="0"/>
              </a:rPr>
              <a:t>MBG  - MPRN Creation File/MBG</a:t>
            </a:r>
          </a:p>
          <a:p>
            <a:r>
              <a:rPr lang="en-GB">
                <a:latin typeface="Century Gothic" panose="020B0502020202020204" pitchFamily="34" charset="0"/>
                <a:ea typeface="Calibri" panose="020F0502020204030204" pitchFamily="34" charset="0"/>
              </a:rPr>
              <a:t>TOG  - Theft of Gas</a:t>
            </a:r>
          </a:p>
          <a:p>
            <a:r>
              <a:rPr lang="en-GB">
                <a:latin typeface="Century Gothic" panose="020B0502020202020204" pitchFamily="34" charset="0"/>
                <a:ea typeface="Calibri" panose="020F0502020204030204" pitchFamily="34" charset="0"/>
              </a:rPr>
              <a:t>LSEC - LDZ Entry Commodity Charge</a:t>
            </a:r>
          </a:p>
          <a:p>
            <a:r>
              <a:rPr lang="en-GB">
                <a:latin typeface="Century Gothic" panose="020B0502020202020204" pitchFamily="34" charset="0"/>
                <a:ea typeface="Calibri" panose="020F0502020204030204" pitchFamily="34" charset="0"/>
              </a:rPr>
              <a:t>PCD  - Pricing Template</a:t>
            </a:r>
          </a:p>
          <a:p>
            <a:r>
              <a:rPr lang="en-GB">
                <a:latin typeface="Century Gothic" panose="020B0502020202020204" pitchFamily="34" charset="0"/>
                <a:ea typeface="Calibri" panose="020F0502020204030204" pitchFamily="34" charset="0"/>
              </a:rPr>
              <a:t>ORD  - LDZ Energy Adjustment</a:t>
            </a:r>
          </a:p>
          <a:p>
            <a:r>
              <a:rPr lang="en-GB">
                <a:latin typeface="Century Gothic" panose="020B0502020202020204" pitchFamily="34" charset="0"/>
                <a:ea typeface="Calibri" panose="020F0502020204030204" pitchFamily="34" charset="0"/>
              </a:rPr>
              <a:t>DNW_LPGpricing_rates_v0 6 Approved</a:t>
            </a:r>
            <a:endParaRPr lang="en-GB" sz="2000">
              <a:latin typeface="Century Gothic" panose="020B0502020202020204" pitchFamily="34" charset="0"/>
              <a:ea typeface="Calibri" panose="020F0502020204030204" pitchFamily="34" charset="0"/>
            </a:endParaRPr>
          </a:p>
        </p:txBody>
      </p:sp>
    </p:spTree>
    <p:extLst>
      <p:ext uri="{BB962C8B-B14F-4D97-AF65-F5344CB8AC3E}">
        <p14:creationId xmlns:p14="http://schemas.microsoft.com/office/powerpoint/2010/main" val="270413212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1237AE-6A06-8E63-2ED5-350FF49CD83D}"/>
              </a:ext>
            </a:extLst>
          </p:cNvPr>
          <p:cNvSpPr>
            <a:spLocks noGrp="1"/>
          </p:cNvSpPr>
          <p:nvPr>
            <p:ph type="title"/>
          </p:nvPr>
        </p:nvSpPr>
        <p:spPr/>
        <p:txBody>
          <a:bodyPr/>
          <a:lstStyle/>
          <a:p>
            <a:r>
              <a:rPr lang="en-GB"/>
              <a:t>1b</a:t>
            </a:r>
          </a:p>
        </p:txBody>
      </p:sp>
      <p:pic>
        <p:nvPicPr>
          <p:cNvPr id="8" name="Picture 7">
            <a:extLst>
              <a:ext uri="{FF2B5EF4-FFF2-40B4-BE49-F238E27FC236}">
                <a16:creationId xmlns:a16="http://schemas.microsoft.com/office/drawing/2014/main" id="{0A04CCEA-988A-9E40-84B8-3FBD5118C025}"/>
              </a:ext>
            </a:extLst>
          </p:cNvPr>
          <p:cNvPicPr>
            <a:picLocks noChangeAspect="1"/>
          </p:cNvPicPr>
          <p:nvPr/>
        </p:nvPicPr>
        <p:blipFill>
          <a:blip r:embed="rId2"/>
          <a:stretch>
            <a:fillRect/>
          </a:stretch>
        </p:blipFill>
        <p:spPr>
          <a:xfrm>
            <a:off x="323558" y="1002890"/>
            <a:ext cx="11577710" cy="5018081"/>
          </a:xfrm>
          <a:prstGeom prst="rect">
            <a:avLst/>
          </a:prstGeom>
        </p:spPr>
      </p:pic>
    </p:spTree>
    <p:extLst>
      <p:ext uri="{BB962C8B-B14F-4D97-AF65-F5344CB8AC3E}">
        <p14:creationId xmlns:p14="http://schemas.microsoft.com/office/powerpoint/2010/main" val="116469671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9604AC3-A3CE-1B6B-CE9A-A8D7F3396B78}"/>
            </a:ext>
          </a:extLst>
        </p:cNvPr>
        <p:cNvGrpSpPr/>
        <p:nvPr/>
      </p:nvGrpSpPr>
      <p:grpSpPr>
        <a:xfrm>
          <a:off x="0" y="0"/>
          <a:ext cx="0" cy="0"/>
          <a:chOff x="0" y="0"/>
          <a:chExt cx="0" cy="0"/>
        </a:xfrm>
      </p:grpSpPr>
      <p:sp>
        <p:nvSpPr>
          <p:cNvPr id="7" name="Title 6">
            <a:extLst>
              <a:ext uri="{FF2B5EF4-FFF2-40B4-BE49-F238E27FC236}">
                <a16:creationId xmlns:a16="http://schemas.microsoft.com/office/drawing/2014/main" id="{11204848-E0BA-FA4E-4A87-5CBA2B25091B}"/>
              </a:ext>
            </a:extLst>
          </p:cNvPr>
          <p:cNvSpPr>
            <a:spLocks noGrp="1"/>
          </p:cNvSpPr>
          <p:nvPr>
            <p:ph type="title"/>
          </p:nvPr>
        </p:nvSpPr>
        <p:spPr/>
        <p:txBody>
          <a:bodyPr>
            <a:noAutofit/>
          </a:bodyPr>
          <a:lstStyle/>
          <a:p>
            <a:r>
              <a:rPr lang="en-US"/>
              <a:t>XRN5805 Solution Overview</a:t>
            </a:r>
            <a:endParaRPr lang="en-IN"/>
          </a:p>
        </p:txBody>
      </p:sp>
      <p:sp>
        <p:nvSpPr>
          <p:cNvPr id="6" name="Text Placeholder 5">
            <a:extLst>
              <a:ext uri="{FF2B5EF4-FFF2-40B4-BE49-F238E27FC236}">
                <a16:creationId xmlns:a16="http://schemas.microsoft.com/office/drawing/2014/main" id="{AC68A9A4-7A0A-D954-5680-E3358622A339}"/>
              </a:ext>
            </a:extLst>
          </p:cNvPr>
          <p:cNvSpPr>
            <a:spLocks noGrp="1"/>
          </p:cNvSpPr>
          <p:nvPr>
            <p:ph type="body" sz="quarter" idx="14"/>
          </p:nvPr>
        </p:nvSpPr>
        <p:spPr>
          <a:xfrm>
            <a:off x="349625" y="1223700"/>
            <a:ext cx="11380260" cy="4709249"/>
          </a:xfrm>
        </p:spPr>
        <p:txBody>
          <a:bodyPr>
            <a:normAutofit/>
          </a:bodyPr>
          <a:lstStyle/>
          <a:p>
            <a:r>
              <a:rPr lang="en-GB" sz="2000" b="1" u="sng">
                <a:latin typeface="Century Gothic" panose="020B0502020202020204" pitchFamily="34" charset="0"/>
              </a:rPr>
              <a:t>The options currently being assessed are:</a:t>
            </a:r>
          </a:p>
          <a:p>
            <a:endParaRPr lang="en-GB" sz="2000" b="1" u="sng">
              <a:latin typeface="Century Gothic" panose="020B0502020202020204" pitchFamily="34" charset="0"/>
            </a:endParaRPr>
          </a:p>
          <a:p>
            <a:r>
              <a:rPr lang="en-GB" sz="1733">
                <a:latin typeface="Century Gothic" panose="020B0502020202020204" pitchFamily="34" charset="0"/>
              </a:rPr>
              <a:t>Option 1 – DN accessing Power Platform to upload the template (All templates)</a:t>
            </a:r>
          </a:p>
          <a:p>
            <a:endParaRPr lang="en-GB" sz="1733">
              <a:latin typeface="Century Gothic" panose="020B0502020202020204" pitchFamily="34" charset="0"/>
            </a:endParaRPr>
          </a:p>
          <a:p>
            <a:r>
              <a:rPr lang="en-GB" sz="1733">
                <a:latin typeface="Century Gothic" panose="020B0502020202020204" pitchFamily="34" charset="0"/>
              </a:rPr>
              <a:t>Option 2 – DN accessing UK Link Portal to upload the template (All templates)</a:t>
            </a:r>
          </a:p>
          <a:p>
            <a:endParaRPr lang="en-GB" sz="1733">
              <a:latin typeface="Century Gothic" panose="020B0502020202020204" pitchFamily="34" charset="0"/>
            </a:endParaRPr>
          </a:p>
          <a:p>
            <a:r>
              <a:rPr lang="en-GB" sz="1733">
                <a:latin typeface="Century Gothic" panose="020B0502020202020204" pitchFamily="34" charset="0"/>
              </a:rPr>
              <a:t>Option 3a – Require DN to provide data in appropriate format</a:t>
            </a:r>
          </a:p>
          <a:p>
            <a:endParaRPr lang="en-GB" sz="1733">
              <a:latin typeface="Century Gothic" panose="020B0502020202020204" pitchFamily="34" charset="0"/>
            </a:endParaRPr>
          </a:p>
          <a:p>
            <a:r>
              <a:rPr lang="en-GB" sz="1733">
                <a:latin typeface="Century Gothic" panose="020B0502020202020204" pitchFamily="34" charset="0"/>
              </a:rPr>
              <a:t>Option 3b – Alternative Excel Template</a:t>
            </a:r>
          </a:p>
          <a:p>
            <a:endParaRPr lang="en-GB" sz="1733">
              <a:latin typeface="Century Gothic" panose="020B0502020202020204" pitchFamily="34" charset="0"/>
            </a:endParaRPr>
          </a:p>
          <a:p>
            <a:r>
              <a:rPr lang="en-GB" sz="1733">
                <a:latin typeface="Century Gothic" panose="020B0502020202020204" pitchFamily="34" charset="0"/>
              </a:rPr>
              <a:t>Option 4 – Expansion of the manual workaround to all templates</a:t>
            </a:r>
          </a:p>
        </p:txBody>
      </p:sp>
    </p:spTree>
    <p:extLst>
      <p:ext uri="{BB962C8B-B14F-4D97-AF65-F5344CB8AC3E}">
        <p14:creationId xmlns:p14="http://schemas.microsoft.com/office/powerpoint/2010/main" val="54722033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6EE6BA2D-1B7E-FA45-387F-33402E7533B0}"/>
              </a:ext>
            </a:extLst>
          </p:cNvPr>
          <p:cNvSpPr>
            <a:spLocks noGrp="1"/>
          </p:cNvSpPr>
          <p:nvPr>
            <p:ph type="title"/>
          </p:nvPr>
        </p:nvSpPr>
        <p:spPr/>
        <p:txBody>
          <a:bodyPr>
            <a:normAutofit fontScale="90000"/>
          </a:bodyPr>
          <a:lstStyle/>
          <a:p>
            <a:r>
              <a:rPr lang="en-GB" dirty="0"/>
              <a:t>As Is Process Overview</a:t>
            </a:r>
          </a:p>
        </p:txBody>
      </p:sp>
      <p:grpSp>
        <p:nvGrpSpPr>
          <p:cNvPr id="6" name="Group 5">
            <a:extLst>
              <a:ext uri="{FF2B5EF4-FFF2-40B4-BE49-F238E27FC236}">
                <a16:creationId xmlns:a16="http://schemas.microsoft.com/office/drawing/2014/main" id="{A1F36A81-B971-0448-CA44-CBD5FA693610}"/>
              </a:ext>
            </a:extLst>
          </p:cNvPr>
          <p:cNvGrpSpPr/>
          <p:nvPr/>
        </p:nvGrpSpPr>
        <p:grpSpPr>
          <a:xfrm>
            <a:off x="1744823" y="2279933"/>
            <a:ext cx="8906071" cy="1708426"/>
            <a:chOff x="1308617" y="1709949"/>
            <a:chExt cx="6679553" cy="1281319"/>
          </a:xfrm>
        </p:grpSpPr>
        <p:sp>
          <p:nvSpPr>
            <p:cNvPr id="7" name="Rectangle: Rounded Corners 6">
              <a:extLst>
                <a:ext uri="{FF2B5EF4-FFF2-40B4-BE49-F238E27FC236}">
                  <a16:creationId xmlns:a16="http://schemas.microsoft.com/office/drawing/2014/main" id="{6E76B2AD-568A-6327-3A0D-80879A8DD090}"/>
                </a:ext>
              </a:extLst>
            </p:cNvPr>
            <p:cNvSpPr/>
            <p:nvPr/>
          </p:nvSpPr>
          <p:spPr>
            <a:xfrm>
              <a:off x="4673140" y="1750411"/>
              <a:ext cx="1449823" cy="979134"/>
            </a:xfrm>
            <a:prstGeom prst="round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a:latin typeface="Century Gothic" panose="020B0502020202020204" pitchFamily="34" charset="0"/>
                </a:rPr>
                <a:t>AMT</a:t>
              </a:r>
            </a:p>
            <a:p>
              <a:pPr marL="228594" indent="-228594">
                <a:buFont typeface="Arial" panose="020B0604020202020204" pitchFamily="34" charset="0"/>
                <a:buChar char="•"/>
              </a:pPr>
              <a:r>
                <a:rPr lang="en-GB" sz="1467">
                  <a:latin typeface="Century Gothic" panose="020B0502020202020204" pitchFamily="34" charset="0"/>
                </a:rPr>
                <a:t>Validations </a:t>
              </a:r>
            </a:p>
          </p:txBody>
        </p:sp>
        <p:sp>
          <p:nvSpPr>
            <p:cNvPr id="8" name="Rectangle: Rounded Corners 7">
              <a:extLst>
                <a:ext uri="{FF2B5EF4-FFF2-40B4-BE49-F238E27FC236}">
                  <a16:creationId xmlns:a16="http://schemas.microsoft.com/office/drawing/2014/main" id="{286E5A9E-8914-0460-FEBA-1662A8D7B28A}"/>
                </a:ext>
              </a:extLst>
            </p:cNvPr>
            <p:cNvSpPr/>
            <p:nvPr/>
          </p:nvSpPr>
          <p:spPr>
            <a:xfrm>
              <a:off x="6538347" y="1762377"/>
              <a:ext cx="1449823" cy="979135"/>
            </a:xfrm>
            <a:prstGeom prst="round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a:latin typeface="Century Gothic" panose="020B0502020202020204" pitchFamily="34" charset="0"/>
                </a:rPr>
                <a:t>UK Link</a:t>
              </a:r>
            </a:p>
            <a:p>
              <a:pPr marL="228594" indent="-228594">
                <a:buFont typeface="Arial" panose="020B0604020202020204" pitchFamily="34" charset="0"/>
                <a:buChar char="•"/>
              </a:pPr>
              <a:r>
                <a:rPr lang="en-GB" sz="1467">
                  <a:latin typeface="Century Gothic" panose="020B0502020202020204" pitchFamily="34" charset="0"/>
                </a:rPr>
                <a:t>Validations</a:t>
              </a:r>
            </a:p>
            <a:p>
              <a:pPr marL="228594" indent="-228594">
                <a:buFont typeface="Arial" panose="020B0604020202020204" pitchFamily="34" charset="0"/>
                <a:buChar char="•"/>
              </a:pPr>
              <a:r>
                <a:rPr lang="en-GB" sz="1467">
                  <a:latin typeface="Century Gothic" panose="020B0502020202020204" pitchFamily="34" charset="0"/>
                </a:rPr>
                <a:t>Stores data </a:t>
              </a:r>
            </a:p>
          </p:txBody>
        </p:sp>
        <p:sp>
          <p:nvSpPr>
            <p:cNvPr id="9" name="Rectangle: Rounded Corners 8">
              <a:extLst>
                <a:ext uri="{FF2B5EF4-FFF2-40B4-BE49-F238E27FC236}">
                  <a16:creationId xmlns:a16="http://schemas.microsoft.com/office/drawing/2014/main" id="{F242E881-04EC-FC07-2945-DECCFBE67C31}"/>
                </a:ext>
              </a:extLst>
            </p:cNvPr>
            <p:cNvSpPr/>
            <p:nvPr/>
          </p:nvSpPr>
          <p:spPr>
            <a:xfrm>
              <a:off x="2807949" y="1742318"/>
              <a:ext cx="1449823" cy="979134"/>
            </a:xfrm>
            <a:prstGeom prst="round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dirty="0">
                  <a:latin typeface="Century Gothic" panose="020B0502020202020204" pitchFamily="34" charset="0"/>
                </a:rPr>
                <a:t>Templates</a:t>
              </a:r>
            </a:p>
            <a:p>
              <a:pPr marL="228594" indent="-228594">
                <a:buFont typeface="Arial" panose="020B0604020202020204" pitchFamily="34" charset="0"/>
                <a:buChar char="•"/>
              </a:pPr>
              <a:r>
                <a:rPr lang="en-GB" sz="1467" dirty="0">
                  <a:latin typeface="Century Gothic" panose="020B0502020202020204" pitchFamily="34" charset="0"/>
                </a:rPr>
                <a:t>Cell Validations</a:t>
              </a:r>
            </a:p>
            <a:p>
              <a:pPr marL="228594" indent="-228594">
                <a:buFont typeface="Arial" panose="020B0604020202020204" pitchFamily="34" charset="0"/>
                <a:buChar char="•"/>
              </a:pPr>
              <a:r>
                <a:rPr lang="en-GB" sz="1467" dirty="0">
                  <a:latin typeface="Century Gothic" panose="020B0502020202020204" pitchFamily="34" charset="0"/>
                </a:rPr>
                <a:t>Macro validations </a:t>
              </a:r>
            </a:p>
          </p:txBody>
        </p:sp>
        <p:cxnSp>
          <p:nvCxnSpPr>
            <p:cNvPr id="10" name="Straight Arrow Connector 9">
              <a:extLst>
                <a:ext uri="{FF2B5EF4-FFF2-40B4-BE49-F238E27FC236}">
                  <a16:creationId xmlns:a16="http://schemas.microsoft.com/office/drawing/2014/main" id="{A14D52E1-E7AB-103F-3663-C7EAED16C5A9}"/>
                </a:ext>
              </a:extLst>
            </p:cNvPr>
            <p:cNvCxnSpPr>
              <a:cxnSpLocks/>
              <a:stCxn id="9" idx="3"/>
              <a:endCxn id="7" idx="1"/>
            </p:cNvCxnSpPr>
            <p:nvPr/>
          </p:nvCxnSpPr>
          <p:spPr>
            <a:xfrm>
              <a:off x="4257772" y="2231885"/>
              <a:ext cx="415368" cy="8093"/>
            </a:xfrm>
            <a:prstGeom prst="straightConnector1">
              <a:avLst/>
            </a:prstGeom>
            <a:ln w="12700">
              <a:tailEnd type="triangle"/>
            </a:ln>
          </p:spPr>
          <p:style>
            <a:lnRef idx="1">
              <a:schemeClr val="dk1"/>
            </a:lnRef>
            <a:fillRef idx="0">
              <a:schemeClr val="dk1"/>
            </a:fillRef>
            <a:effectRef idx="0">
              <a:schemeClr val="dk1"/>
            </a:effectRef>
            <a:fontRef idx="minor">
              <a:schemeClr val="tx1"/>
            </a:fontRef>
          </p:style>
        </p:cxnSp>
        <p:cxnSp>
          <p:nvCxnSpPr>
            <p:cNvPr id="11" name="Straight Arrow Connector 10">
              <a:extLst>
                <a:ext uri="{FF2B5EF4-FFF2-40B4-BE49-F238E27FC236}">
                  <a16:creationId xmlns:a16="http://schemas.microsoft.com/office/drawing/2014/main" id="{B0655369-74A3-E700-8690-E81D4488C117}"/>
                </a:ext>
              </a:extLst>
            </p:cNvPr>
            <p:cNvCxnSpPr>
              <a:cxnSpLocks/>
              <a:stCxn id="7" idx="3"/>
              <a:endCxn id="8" idx="1"/>
            </p:cNvCxnSpPr>
            <p:nvPr/>
          </p:nvCxnSpPr>
          <p:spPr>
            <a:xfrm>
              <a:off x="6122963" y="2239978"/>
              <a:ext cx="415384" cy="11967"/>
            </a:xfrm>
            <a:prstGeom prst="straightConnector1">
              <a:avLst/>
            </a:prstGeom>
            <a:ln w="12700">
              <a:tailEnd type="triangle"/>
            </a:ln>
          </p:spPr>
          <p:style>
            <a:lnRef idx="1">
              <a:schemeClr val="dk1"/>
            </a:lnRef>
            <a:fillRef idx="0">
              <a:schemeClr val="dk1"/>
            </a:fillRef>
            <a:effectRef idx="0">
              <a:schemeClr val="dk1"/>
            </a:effectRef>
            <a:fontRef idx="minor">
              <a:schemeClr val="tx1"/>
            </a:fontRef>
          </p:style>
        </p:cxnSp>
        <p:pic>
          <p:nvPicPr>
            <p:cNvPr id="12" name="Graphic 11" descr="Customer review outline">
              <a:extLst>
                <a:ext uri="{FF2B5EF4-FFF2-40B4-BE49-F238E27FC236}">
                  <a16:creationId xmlns:a16="http://schemas.microsoft.com/office/drawing/2014/main" id="{D2B90EC2-F1B9-00EB-F346-2ED0B24B3EB4}"/>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535493" y="1709949"/>
              <a:ext cx="914400" cy="914400"/>
            </a:xfrm>
            <a:prstGeom prst="rect">
              <a:avLst/>
            </a:prstGeom>
          </p:spPr>
        </p:pic>
        <p:sp>
          <p:nvSpPr>
            <p:cNvPr id="13" name="TextBox 12">
              <a:extLst>
                <a:ext uri="{FF2B5EF4-FFF2-40B4-BE49-F238E27FC236}">
                  <a16:creationId xmlns:a16="http://schemas.microsoft.com/office/drawing/2014/main" id="{DC801321-C865-8E17-8CE3-846F5067F1A4}"/>
                </a:ext>
              </a:extLst>
            </p:cNvPr>
            <p:cNvSpPr txBox="1"/>
            <p:nvPr/>
          </p:nvSpPr>
          <p:spPr>
            <a:xfrm>
              <a:off x="1308617" y="2552687"/>
              <a:ext cx="1368152" cy="438581"/>
            </a:xfrm>
            <a:prstGeom prst="rect">
              <a:avLst/>
            </a:prstGeom>
            <a:noFill/>
          </p:spPr>
          <p:txBody>
            <a:bodyPr wrap="square" rtlCol="0">
              <a:spAutoFit/>
            </a:bodyPr>
            <a:lstStyle/>
            <a:p>
              <a:pPr algn="ctr"/>
              <a:r>
                <a:rPr lang="en-GB" sz="1600">
                  <a:latin typeface="Century Gothic" panose="020B0502020202020204" pitchFamily="34" charset="0"/>
                </a:rPr>
                <a:t>Distribution Networks</a:t>
              </a:r>
            </a:p>
          </p:txBody>
        </p:sp>
        <p:cxnSp>
          <p:nvCxnSpPr>
            <p:cNvPr id="14" name="Straight Arrow Connector 13">
              <a:extLst>
                <a:ext uri="{FF2B5EF4-FFF2-40B4-BE49-F238E27FC236}">
                  <a16:creationId xmlns:a16="http://schemas.microsoft.com/office/drawing/2014/main" id="{20A9AB75-D591-0802-4CE2-CF4F38677DE4}"/>
                </a:ext>
              </a:extLst>
            </p:cNvPr>
            <p:cNvCxnSpPr>
              <a:cxnSpLocks/>
              <a:endCxn id="9" idx="1"/>
            </p:cNvCxnSpPr>
            <p:nvPr/>
          </p:nvCxnSpPr>
          <p:spPr>
            <a:xfrm>
              <a:off x="2387150" y="2231885"/>
              <a:ext cx="420799" cy="0"/>
            </a:xfrm>
            <a:prstGeom prst="straightConnector1">
              <a:avLst/>
            </a:prstGeom>
            <a:ln w="12700">
              <a:tailEnd type="triangle"/>
            </a:ln>
          </p:spPr>
          <p:style>
            <a:lnRef idx="1">
              <a:schemeClr val="dk1"/>
            </a:lnRef>
            <a:fillRef idx="0">
              <a:schemeClr val="dk1"/>
            </a:fillRef>
            <a:effectRef idx="0">
              <a:schemeClr val="dk1"/>
            </a:effectRef>
            <a:fontRef idx="minor">
              <a:schemeClr val="tx1"/>
            </a:fontRef>
          </p:style>
        </p:cxnSp>
      </p:grpSp>
    </p:spTree>
    <p:extLst>
      <p:ext uri="{BB962C8B-B14F-4D97-AF65-F5344CB8AC3E}">
        <p14:creationId xmlns:p14="http://schemas.microsoft.com/office/powerpoint/2010/main" val="245366616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3519CA5-E94B-DD7C-2735-88299CD4463B}"/>
            </a:ext>
          </a:extLst>
        </p:cNvPr>
        <p:cNvGrpSpPr/>
        <p:nvPr/>
      </p:nvGrpSpPr>
      <p:grpSpPr>
        <a:xfrm>
          <a:off x="0" y="0"/>
          <a:ext cx="0" cy="0"/>
          <a:chOff x="0" y="0"/>
          <a:chExt cx="0" cy="0"/>
        </a:xfrm>
      </p:grpSpPr>
      <p:sp>
        <p:nvSpPr>
          <p:cNvPr id="7" name="Title 6">
            <a:extLst>
              <a:ext uri="{FF2B5EF4-FFF2-40B4-BE49-F238E27FC236}">
                <a16:creationId xmlns:a16="http://schemas.microsoft.com/office/drawing/2014/main" id="{1088EEB0-D191-1436-16A2-2791B6C107AD}"/>
              </a:ext>
            </a:extLst>
          </p:cNvPr>
          <p:cNvSpPr>
            <a:spLocks noGrp="1"/>
          </p:cNvSpPr>
          <p:nvPr>
            <p:ph type="title"/>
          </p:nvPr>
        </p:nvSpPr>
        <p:spPr/>
        <p:txBody>
          <a:bodyPr>
            <a:noAutofit/>
          </a:bodyPr>
          <a:lstStyle/>
          <a:p>
            <a:r>
              <a:rPr lang="en-GB"/>
              <a:t>Solution Option 1 Overview</a:t>
            </a:r>
            <a:br>
              <a:rPr lang="en-GB"/>
            </a:br>
            <a:r>
              <a:rPr lang="en-GB"/>
              <a:t>Power Platform</a:t>
            </a:r>
          </a:p>
        </p:txBody>
      </p:sp>
      <p:sp>
        <p:nvSpPr>
          <p:cNvPr id="6" name="Text Placeholder 5">
            <a:extLst>
              <a:ext uri="{FF2B5EF4-FFF2-40B4-BE49-F238E27FC236}">
                <a16:creationId xmlns:a16="http://schemas.microsoft.com/office/drawing/2014/main" id="{67E81320-1A53-B986-BD59-767FA45B0623}"/>
              </a:ext>
            </a:extLst>
          </p:cNvPr>
          <p:cNvSpPr>
            <a:spLocks noGrp="1"/>
          </p:cNvSpPr>
          <p:nvPr>
            <p:ph type="body" sz="quarter" idx="14"/>
          </p:nvPr>
        </p:nvSpPr>
        <p:spPr>
          <a:xfrm>
            <a:off x="349625" y="1223700"/>
            <a:ext cx="11380260" cy="4709249"/>
          </a:xfrm>
        </p:spPr>
        <p:txBody>
          <a:bodyPr>
            <a:normAutofit/>
          </a:bodyPr>
          <a:lstStyle/>
          <a:p>
            <a:r>
              <a:rPr lang="en-GB">
                <a:latin typeface="Century Gothic" panose="020B0502020202020204" pitchFamily="34" charset="0"/>
              </a:rPr>
              <a:t>A screen will be built using the power platform. The networks will have the ability to upload the templates into the screen.</a:t>
            </a:r>
          </a:p>
          <a:p>
            <a:endParaRPr lang="en-GB">
              <a:latin typeface="Century Gothic" panose="020B0502020202020204" pitchFamily="34" charset="0"/>
            </a:endParaRPr>
          </a:p>
          <a:p>
            <a:r>
              <a:rPr lang="en-GB">
                <a:latin typeface="Century Gothic" panose="020B0502020202020204" pitchFamily="34" charset="0"/>
              </a:rPr>
              <a:t>The templates will remain as-is including cell validations.</a:t>
            </a:r>
          </a:p>
          <a:p>
            <a:endParaRPr lang="en-GB">
              <a:latin typeface="Century Gothic" panose="020B0502020202020204" pitchFamily="34" charset="0"/>
            </a:endParaRPr>
          </a:p>
          <a:p>
            <a:r>
              <a:rPr lang="en-GB">
                <a:latin typeface="Century Gothic" panose="020B0502020202020204" pitchFamily="34" charset="0"/>
              </a:rPr>
              <a:t>The macro validations will be removed from the templates and completed using the power platform</a:t>
            </a:r>
          </a:p>
          <a:p>
            <a:endParaRPr lang="en-GB">
              <a:latin typeface="Century Gothic" panose="020B0502020202020204" pitchFamily="34" charset="0"/>
            </a:endParaRPr>
          </a:p>
          <a:p>
            <a:r>
              <a:rPr lang="en-GB">
                <a:latin typeface="Century Gothic" panose="020B0502020202020204" pitchFamily="34" charset="0"/>
              </a:rPr>
              <a:t>If the template is rejected in the power platform, the rejection reason/s would be displayed on the screen to DN user. </a:t>
            </a:r>
          </a:p>
          <a:p>
            <a:endParaRPr lang="en-GB">
              <a:latin typeface="Century Gothic" panose="020B0502020202020204" pitchFamily="34" charset="0"/>
            </a:endParaRPr>
          </a:p>
          <a:p>
            <a:r>
              <a:rPr lang="en-GB">
                <a:latin typeface="Century Gothic" panose="020B0502020202020204" pitchFamily="34" charset="0"/>
              </a:rPr>
              <a:t>File generated would be processed by AMT and UK Link as per the current functionality and hence no changes are required in these applications.</a:t>
            </a:r>
            <a:endParaRPr lang="en-GB" b="1" u="sng">
              <a:latin typeface="Century Gothic" panose="020B0502020202020204" pitchFamily="34" charset="0"/>
            </a:endParaRPr>
          </a:p>
          <a:p>
            <a:endParaRPr lang="en-GB" sz="2000" b="1" u="sng">
              <a:latin typeface="Century Gothic" panose="020B0502020202020204" pitchFamily="34" charset="0"/>
            </a:endParaRPr>
          </a:p>
          <a:p>
            <a:endParaRPr lang="en-GB" sz="2000" b="1" u="sng">
              <a:latin typeface="Century Gothic" panose="020B0502020202020204" pitchFamily="34" charset="0"/>
            </a:endParaRPr>
          </a:p>
          <a:p>
            <a:endParaRPr lang="en-GB" sz="2000" b="1" u="sng">
              <a:latin typeface="Century Gothic" panose="020B0502020202020204" pitchFamily="34" charset="0"/>
            </a:endParaRPr>
          </a:p>
          <a:p>
            <a:endParaRPr lang="en-GB" sz="2000" b="1" u="sng">
              <a:latin typeface="Century Gothic" panose="020B0502020202020204" pitchFamily="34" charset="0"/>
            </a:endParaRPr>
          </a:p>
          <a:p>
            <a:endParaRPr lang="en-GB" sz="2000" b="1" u="sng">
              <a:latin typeface="Century Gothic" panose="020B0502020202020204" pitchFamily="34" charset="0"/>
            </a:endParaRPr>
          </a:p>
        </p:txBody>
      </p:sp>
      <p:sp>
        <p:nvSpPr>
          <p:cNvPr id="2" name="Rectangle: Rounded Corners 1">
            <a:extLst>
              <a:ext uri="{FF2B5EF4-FFF2-40B4-BE49-F238E27FC236}">
                <a16:creationId xmlns:a16="http://schemas.microsoft.com/office/drawing/2014/main" id="{441F9440-298F-B63E-0119-DD92821F88EF}"/>
              </a:ext>
            </a:extLst>
          </p:cNvPr>
          <p:cNvSpPr/>
          <p:nvPr/>
        </p:nvSpPr>
        <p:spPr>
          <a:xfrm>
            <a:off x="7377817" y="4498907"/>
            <a:ext cx="1933097" cy="1305512"/>
          </a:xfrm>
          <a:prstGeom prst="round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a:latin typeface="Century Gothic" panose="020B0502020202020204" pitchFamily="34" charset="0"/>
              </a:rPr>
              <a:t>AMT</a:t>
            </a:r>
          </a:p>
          <a:p>
            <a:pPr marL="228594" indent="-228594">
              <a:buFont typeface="Arial" panose="020B0604020202020204" pitchFamily="34" charset="0"/>
              <a:buChar char="•"/>
            </a:pPr>
            <a:r>
              <a:rPr lang="en-GB" sz="1467">
                <a:latin typeface="Century Gothic" panose="020B0502020202020204" pitchFamily="34" charset="0"/>
              </a:rPr>
              <a:t>Validations </a:t>
            </a:r>
          </a:p>
        </p:txBody>
      </p:sp>
      <p:sp>
        <p:nvSpPr>
          <p:cNvPr id="3" name="Rectangle: Rounded Corners 2">
            <a:extLst>
              <a:ext uri="{FF2B5EF4-FFF2-40B4-BE49-F238E27FC236}">
                <a16:creationId xmlns:a16="http://schemas.microsoft.com/office/drawing/2014/main" id="{57219C1C-7AE2-1B97-7062-368D93E780D9}"/>
              </a:ext>
            </a:extLst>
          </p:cNvPr>
          <p:cNvSpPr/>
          <p:nvPr/>
        </p:nvSpPr>
        <p:spPr>
          <a:xfrm>
            <a:off x="9784250" y="4503361"/>
            <a:ext cx="1933097" cy="1305513"/>
          </a:xfrm>
          <a:prstGeom prst="round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a:latin typeface="Century Gothic" panose="020B0502020202020204" pitchFamily="34" charset="0"/>
              </a:rPr>
              <a:t>UK Link</a:t>
            </a:r>
          </a:p>
          <a:p>
            <a:pPr marL="228594" indent="-228594">
              <a:buFont typeface="Arial" panose="020B0604020202020204" pitchFamily="34" charset="0"/>
              <a:buChar char="•"/>
            </a:pPr>
            <a:r>
              <a:rPr lang="en-GB" sz="1467">
                <a:latin typeface="Century Gothic" panose="020B0502020202020204" pitchFamily="34" charset="0"/>
              </a:rPr>
              <a:t>Validations</a:t>
            </a:r>
          </a:p>
          <a:p>
            <a:pPr marL="228594" indent="-228594">
              <a:buFont typeface="Arial" panose="020B0604020202020204" pitchFamily="34" charset="0"/>
              <a:buChar char="•"/>
            </a:pPr>
            <a:r>
              <a:rPr lang="en-GB" sz="1467">
                <a:latin typeface="Century Gothic" panose="020B0502020202020204" pitchFamily="34" charset="0"/>
              </a:rPr>
              <a:t>Stores data </a:t>
            </a:r>
          </a:p>
        </p:txBody>
      </p:sp>
      <p:sp>
        <p:nvSpPr>
          <p:cNvPr id="8" name="Rectangle: Rounded Corners 7">
            <a:extLst>
              <a:ext uri="{FF2B5EF4-FFF2-40B4-BE49-F238E27FC236}">
                <a16:creationId xmlns:a16="http://schemas.microsoft.com/office/drawing/2014/main" id="{973E986C-3B2A-8AA4-6E3C-5D857B6FD94C}"/>
              </a:ext>
            </a:extLst>
          </p:cNvPr>
          <p:cNvSpPr/>
          <p:nvPr/>
        </p:nvSpPr>
        <p:spPr>
          <a:xfrm>
            <a:off x="2412538" y="4488807"/>
            <a:ext cx="1933097" cy="1305512"/>
          </a:xfrm>
          <a:prstGeom prst="round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a:latin typeface="Century Gothic" panose="020B0502020202020204" pitchFamily="34" charset="0"/>
              </a:rPr>
              <a:t>Templates</a:t>
            </a:r>
          </a:p>
          <a:p>
            <a:pPr marL="228594" indent="-228594">
              <a:buFont typeface="Arial" panose="020B0604020202020204" pitchFamily="34" charset="0"/>
              <a:buChar char="•"/>
            </a:pPr>
            <a:r>
              <a:rPr lang="en-GB" sz="1467">
                <a:latin typeface="Century Gothic" panose="020B0502020202020204" pitchFamily="34" charset="0"/>
              </a:rPr>
              <a:t>Cell Validations</a:t>
            </a:r>
          </a:p>
        </p:txBody>
      </p:sp>
      <p:cxnSp>
        <p:nvCxnSpPr>
          <p:cNvPr id="9" name="Straight Arrow Connector 8">
            <a:extLst>
              <a:ext uri="{FF2B5EF4-FFF2-40B4-BE49-F238E27FC236}">
                <a16:creationId xmlns:a16="http://schemas.microsoft.com/office/drawing/2014/main" id="{B2C44256-5A5C-D1F2-C262-539CA46FF2BF}"/>
              </a:ext>
            </a:extLst>
          </p:cNvPr>
          <p:cNvCxnSpPr>
            <a:cxnSpLocks/>
            <a:stCxn id="8" idx="3"/>
            <a:endCxn id="14" idx="1"/>
          </p:cNvCxnSpPr>
          <p:nvPr/>
        </p:nvCxnSpPr>
        <p:spPr>
          <a:xfrm flipV="1">
            <a:off x="4345635" y="5140623"/>
            <a:ext cx="475372" cy="940"/>
          </a:xfrm>
          <a:prstGeom prst="straightConnector1">
            <a:avLst/>
          </a:prstGeom>
          <a:ln w="12700">
            <a:tailEnd type="triangle"/>
          </a:ln>
        </p:spPr>
        <p:style>
          <a:lnRef idx="1">
            <a:schemeClr val="dk1"/>
          </a:lnRef>
          <a:fillRef idx="0">
            <a:schemeClr val="dk1"/>
          </a:fillRef>
          <a:effectRef idx="0">
            <a:schemeClr val="dk1"/>
          </a:effectRef>
          <a:fontRef idx="minor">
            <a:schemeClr val="tx1"/>
          </a:fontRef>
        </p:style>
      </p:cxnSp>
      <p:cxnSp>
        <p:nvCxnSpPr>
          <p:cNvPr id="10" name="Straight Arrow Connector 9">
            <a:extLst>
              <a:ext uri="{FF2B5EF4-FFF2-40B4-BE49-F238E27FC236}">
                <a16:creationId xmlns:a16="http://schemas.microsoft.com/office/drawing/2014/main" id="{2BFD4DED-648D-33F2-A07F-0302780EBDA6}"/>
              </a:ext>
            </a:extLst>
          </p:cNvPr>
          <p:cNvCxnSpPr>
            <a:cxnSpLocks/>
            <a:stCxn id="2" idx="3"/>
            <a:endCxn id="3" idx="1"/>
          </p:cNvCxnSpPr>
          <p:nvPr/>
        </p:nvCxnSpPr>
        <p:spPr>
          <a:xfrm>
            <a:off x="9310913" y="5151663"/>
            <a:ext cx="473336" cy="4455"/>
          </a:xfrm>
          <a:prstGeom prst="straightConnector1">
            <a:avLst/>
          </a:prstGeom>
          <a:ln w="12700">
            <a:tailEnd type="triangle"/>
          </a:ln>
        </p:spPr>
        <p:style>
          <a:lnRef idx="1">
            <a:schemeClr val="dk1"/>
          </a:lnRef>
          <a:fillRef idx="0">
            <a:schemeClr val="dk1"/>
          </a:fillRef>
          <a:effectRef idx="0">
            <a:schemeClr val="dk1"/>
          </a:effectRef>
          <a:fontRef idx="minor">
            <a:schemeClr val="tx1"/>
          </a:fontRef>
        </p:style>
      </p:cxnSp>
      <p:pic>
        <p:nvPicPr>
          <p:cNvPr id="11" name="Graphic 10" descr="Customer review outline">
            <a:extLst>
              <a:ext uri="{FF2B5EF4-FFF2-40B4-BE49-F238E27FC236}">
                <a16:creationId xmlns:a16="http://schemas.microsoft.com/office/drawing/2014/main" id="{D3EA7890-BE7B-257B-EFBB-7F01053A943D}"/>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782127" y="4434147"/>
            <a:ext cx="1219200" cy="1219200"/>
          </a:xfrm>
          <a:prstGeom prst="rect">
            <a:avLst/>
          </a:prstGeom>
        </p:spPr>
      </p:pic>
      <p:sp>
        <p:nvSpPr>
          <p:cNvPr id="12" name="TextBox 11">
            <a:extLst>
              <a:ext uri="{FF2B5EF4-FFF2-40B4-BE49-F238E27FC236}">
                <a16:creationId xmlns:a16="http://schemas.microsoft.com/office/drawing/2014/main" id="{B45BE388-F0F9-DF64-5F30-99DE1708B880}"/>
              </a:ext>
            </a:extLst>
          </p:cNvPr>
          <p:cNvSpPr txBox="1"/>
          <p:nvPr/>
        </p:nvSpPr>
        <p:spPr>
          <a:xfrm>
            <a:off x="479625" y="5557798"/>
            <a:ext cx="1824203" cy="584775"/>
          </a:xfrm>
          <a:prstGeom prst="rect">
            <a:avLst/>
          </a:prstGeom>
          <a:noFill/>
        </p:spPr>
        <p:txBody>
          <a:bodyPr wrap="square" rtlCol="0">
            <a:spAutoFit/>
          </a:bodyPr>
          <a:lstStyle/>
          <a:p>
            <a:pPr algn="ctr"/>
            <a:r>
              <a:rPr lang="en-GB" sz="1600">
                <a:latin typeface="Century Gothic" panose="020B0502020202020204" pitchFamily="34" charset="0"/>
              </a:rPr>
              <a:t>Distribution Networks</a:t>
            </a:r>
          </a:p>
        </p:txBody>
      </p:sp>
      <p:cxnSp>
        <p:nvCxnSpPr>
          <p:cNvPr id="13" name="Straight Arrow Connector 12">
            <a:extLst>
              <a:ext uri="{FF2B5EF4-FFF2-40B4-BE49-F238E27FC236}">
                <a16:creationId xmlns:a16="http://schemas.microsoft.com/office/drawing/2014/main" id="{E5461734-2948-9ADA-2C57-9C0FF56CFE7A}"/>
              </a:ext>
            </a:extLst>
          </p:cNvPr>
          <p:cNvCxnSpPr>
            <a:cxnSpLocks/>
            <a:endCxn id="8" idx="1"/>
          </p:cNvCxnSpPr>
          <p:nvPr/>
        </p:nvCxnSpPr>
        <p:spPr>
          <a:xfrm>
            <a:off x="1854793" y="5141563"/>
            <a:ext cx="557744" cy="0"/>
          </a:xfrm>
          <a:prstGeom prst="straightConnector1">
            <a:avLst/>
          </a:prstGeom>
          <a:ln w="12700">
            <a:tailEnd type="triangle"/>
          </a:ln>
        </p:spPr>
        <p:style>
          <a:lnRef idx="1">
            <a:schemeClr val="dk1"/>
          </a:lnRef>
          <a:fillRef idx="0">
            <a:schemeClr val="dk1"/>
          </a:fillRef>
          <a:effectRef idx="0">
            <a:schemeClr val="dk1"/>
          </a:effectRef>
          <a:fontRef idx="minor">
            <a:schemeClr val="tx1"/>
          </a:fontRef>
        </p:style>
      </p:cxnSp>
      <p:sp>
        <p:nvSpPr>
          <p:cNvPr id="14" name="Rectangle: Rounded Corners 13">
            <a:extLst>
              <a:ext uri="{FF2B5EF4-FFF2-40B4-BE49-F238E27FC236}">
                <a16:creationId xmlns:a16="http://schemas.microsoft.com/office/drawing/2014/main" id="{A40AE0DC-754C-A3AF-42E4-F08B71685D02}"/>
              </a:ext>
            </a:extLst>
          </p:cNvPr>
          <p:cNvSpPr/>
          <p:nvPr/>
        </p:nvSpPr>
        <p:spPr>
          <a:xfrm>
            <a:off x="4821007" y="4487867"/>
            <a:ext cx="2108004" cy="1305512"/>
          </a:xfrm>
          <a:prstGeom prst="round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a:latin typeface="Century Gothic" panose="020B0502020202020204" pitchFamily="34" charset="0"/>
              </a:rPr>
              <a:t>Power Platform</a:t>
            </a:r>
          </a:p>
          <a:p>
            <a:pPr marL="228594" indent="-228594">
              <a:buFont typeface="Arial" panose="020B0604020202020204" pitchFamily="34" charset="0"/>
              <a:buChar char="•"/>
            </a:pPr>
            <a:r>
              <a:rPr lang="en-GB" sz="1467">
                <a:latin typeface="Century Gothic" panose="020B0502020202020204" pitchFamily="34" charset="0"/>
              </a:rPr>
              <a:t>Replace macro Validations </a:t>
            </a:r>
          </a:p>
        </p:txBody>
      </p:sp>
      <p:cxnSp>
        <p:nvCxnSpPr>
          <p:cNvPr id="20" name="Straight Arrow Connector 19">
            <a:extLst>
              <a:ext uri="{FF2B5EF4-FFF2-40B4-BE49-F238E27FC236}">
                <a16:creationId xmlns:a16="http://schemas.microsoft.com/office/drawing/2014/main" id="{A3FD19EF-497D-E8DD-D010-84CC92C24583}"/>
              </a:ext>
            </a:extLst>
          </p:cNvPr>
          <p:cNvCxnSpPr>
            <a:cxnSpLocks/>
            <a:stCxn id="14" idx="3"/>
            <a:endCxn id="2" idx="1"/>
          </p:cNvCxnSpPr>
          <p:nvPr/>
        </p:nvCxnSpPr>
        <p:spPr>
          <a:xfrm>
            <a:off x="6929011" y="5140623"/>
            <a:ext cx="448805" cy="11040"/>
          </a:xfrm>
          <a:prstGeom prst="straightConnector1">
            <a:avLst/>
          </a:prstGeom>
          <a:ln w="12700">
            <a:tailEnd type="triangle"/>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147207163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BDF2CB5-16AF-6349-F2F4-213CCF192E4E}"/>
            </a:ext>
          </a:extLst>
        </p:cNvPr>
        <p:cNvGrpSpPr/>
        <p:nvPr/>
      </p:nvGrpSpPr>
      <p:grpSpPr>
        <a:xfrm>
          <a:off x="0" y="0"/>
          <a:ext cx="0" cy="0"/>
          <a:chOff x="0" y="0"/>
          <a:chExt cx="0" cy="0"/>
        </a:xfrm>
      </p:grpSpPr>
      <p:sp>
        <p:nvSpPr>
          <p:cNvPr id="7" name="Title 6">
            <a:extLst>
              <a:ext uri="{FF2B5EF4-FFF2-40B4-BE49-F238E27FC236}">
                <a16:creationId xmlns:a16="http://schemas.microsoft.com/office/drawing/2014/main" id="{A49326BC-7B29-9B91-A9BB-D50E7B207777}"/>
              </a:ext>
            </a:extLst>
          </p:cNvPr>
          <p:cNvSpPr>
            <a:spLocks noGrp="1"/>
          </p:cNvSpPr>
          <p:nvPr>
            <p:ph type="title"/>
          </p:nvPr>
        </p:nvSpPr>
        <p:spPr/>
        <p:txBody>
          <a:bodyPr>
            <a:noAutofit/>
          </a:bodyPr>
          <a:lstStyle/>
          <a:p>
            <a:r>
              <a:rPr lang="en-US"/>
              <a:t>Solution Option 2a Overview</a:t>
            </a:r>
            <a:br>
              <a:rPr lang="en-US"/>
            </a:br>
            <a:r>
              <a:rPr lang="en-US"/>
              <a:t>UK Link Portal – As-Is Validations</a:t>
            </a:r>
          </a:p>
        </p:txBody>
      </p:sp>
      <p:sp>
        <p:nvSpPr>
          <p:cNvPr id="6" name="Text Placeholder 5">
            <a:extLst>
              <a:ext uri="{FF2B5EF4-FFF2-40B4-BE49-F238E27FC236}">
                <a16:creationId xmlns:a16="http://schemas.microsoft.com/office/drawing/2014/main" id="{568AAA40-B96E-DB02-468E-4ABAA158ECC6}"/>
              </a:ext>
            </a:extLst>
          </p:cNvPr>
          <p:cNvSpPr>
            <a:spLocks noGrp="1"/>
          </p:cNvSpPr>
          <p:nvPr>
            <p:ph type="body" sz="quarter" idx="14"/>
          </p:nvPr>
        </p:nvSpPr>
        <p:spPr>
          <a:xfrm>
            <a:off x="349625" y="1223700"/>
            <a:ext cx="11380260" cy="4709249"/>
          </a:xfrm>
        </p:spPr>
        <p:txBody>
          <a:bodyPr>
            <a:noAutofit/>
          </a:bodyPr>
          <a:lstStyle/>
          <a:p>
            <a:r>
              <a:rPr lang="en-GB">
                <a:latin typeface="Century Gothic" panose="020B0502020202020204" pitchFamily="34" charset="0"/>
              </a:rPr>
              <a:t>A screen will be built in the existing UK Link Portal that the Networks already have access to. The networks will have the ability to upload the templates on the new screen.</a:t>
            </a:r>
          </a:p>
          <a:p>
            <a:endParaRPr lang="en-GB">
              <a:latin typeface="Century Gothic" panose="020B0502020202020204" pitchFamily="34" charset="0"/>
            </a:endParaRPr>
          </a:p>
          <a:p>
            <a:r>
              <a:rPr lang="en-GB">
                <a:latin typeface="Century Gothic" panose="020B0502020202020204" pitchFamily="34" charset="0"/>
              </a:rPr>
              <a:t>The templates will remain as-is including cell validations.</a:t>
            </a:r>
          </a:p>
          <a:p>
            <a:endParaRPr lang="en-GB">
              <a:latin typeface="Century Gothic" panose="020B0502020202020204" pitchFamily="34" charset="0"/>
            </a:endParaRPr>
          </a:p>
          <a:p>
            <a:r>
              <a:rPr lang="en-GB">
                <a:latin typeface="Century Gothic" panose="020B0502020202020204" pitchFamily="34" charset="0"/>
              </a:rPr>
              <a:t>If the template is rejected in the portal, the rejection reason/s would be displayed on the screen to DN user.</a:t>
            </a:r>
          </a:p>
          <a:p>
            <a:endParaRPr lang="en-GB">
              <a:latin typeface="Century Gothic" panose="020B0502020202020204" pitchFamily="34" charset="0"/>
            </a:endParaRPr>
          </a:p>
          <a:p>
            <a:r>
              <a:rPr lang="en-GB">
                <a:latin typeface="Century Gothic" panose="020B0502020202020204" pitchFamily="34" charset="0"/>
              </a:rPr>
              <a:t>Upon acceptance of the template, the data will be stored in UK Link.</a:t>
            </a:r>
          </a:p>
          <a:p>
            <a:endParaRPr lang="en-GB">
              <a:latin typeface="Century Gothic" panose="020B0502020202020204" pitchFamily="34" charset="0"/>
            </a:endParaRPr>
          </a:p>
          <a:p>
            <a:r>
              <a:rPr lang="en-GB">
                <a:latin typeface="Century Gothic" panose="020B0502020202020204" pitchFamily="34" charset="0"/>
              </a:rPr>
              <a:t>As the file is no longer sent to AMT, the validations that take place in AMT will be moved to Portal.</a:t>
            </a:r>
          </a:p>
          <a:p>
            <a:endParaRPr lang="en-GB">
              <a:latin typeface="Century Gothic" panose="020B0502020202020204" pitchFamily="34" charset="0"/>
            </a:endParaRPr>
          </a:p>
          <a:p>
            <a:r>
              <a:rPr lang="en-GB">
                <a:latin typeface="Century Gothic" panose="020B0502020202020204" pitchFamily="34" charset="0"/>
              </a:rPr>
              <a:t>The validations that take place in UK Link will remain as is.</a:t>
            </a:r>
            <a:endParaRPr lang="en-GB" b="1" u="sng">
              <a:latin typeface="Century Gothic" panose="020B0502020202020204" pitchFamily="34" charset="0"/>
            </a:endParaRPr>
          </a:p>
          <a:p>
            <a:endParaRPr lang="en-GB" b="1" u="sng">
              <a:latin typeface="Century Gothic" panose="020B0502020202020204" pitchFamily="34" charset="0"/>
            </a:endParaRPr>
          </a:p>
          <a:p>
            <a:endParaRPr lang="en-GB" b="1" u="sng">
              <a:latin typeface="Century Gothic" panose="020B0502020202020204" pitchFamily="34" charset="0"/>
            </a:endParaRPr>
          </a:p>
          <a:p>
            <a:endParaRPr lang="en-GB" b="1" u="sng">
              <a:latin typeface="Century Gothic" panose="020B0502020202020204" pitchFamily="34" charset="0"/>
            </a:endParaRPr>
          </a:p>
          <a:p>
            <a:endParaRPr lang="en-GB" b="1" u="sng">
              <a:latin typeface="Century Gothic" panose="020B0502020202020204" pitchFamily="34" charset="0"/>
            </a:endParaRPr>
          </a:p>
        </p:txBody>
      </p:sp>
      <p:sp>
        <p:nvSpPr>
          <p:cNvPr id="15" name="Rectangle: Rounded Corners 14">
            <a:extLst>
              <a:ext uri="{FF2B5EF4-FFF2-40B4-BE49-F238E27FC236}">
                <a16:creationId xmlns:a16="http://schemas.microsoft.com/office/drawing/2014/main" id="{701E8A5A-242D-3399-373E-8C459786DCE9}"/>
              </a:ext>
            </a:extLst>
          </p:cNvPr>
          <p:cNvSpPr/>
          <p:nvPr/>
        </p:nvSpPr>
        <p:spPr>
          <a:xfrm>
            <a:off x="8703869" y="4535450"/>
            <a:ext cx="1933097" cy="1305513"/>
          </a:xfrm>
          <a:prstGeom prst="round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a:latin typeface="Century Gothic" panose="020B0502020202020204" pitchFamily="34" charset="0"/>
              </a:rPr>
              <a:t>UK Link</a:t>
            </a:r>
          </a:p>
          <a:p>
            <a:pPr marL="228594" indent="-228594">
              <a:buFont typeface="Arial" panose="020B0604020202020204" pitchFamily="34" charset="0"/>
              <a:buChar char="•"/>
            </a:pPr>
            <a:r>
              <a:rPr lang="en-GB" sz="1467">
                <a:latin typeface="Century Gothic" panose="020B0502020202020204" pitchFamily="34" charset="0"/>
              </a:rPr>
              <a:t>As-Is Validations</a:t>
            </a:r>
          </a:p>
          <a:p>
            <a:pPr marL="228594" indent="-228594">
              <a:buFont typeface="Arial" panose="020B0604020202020204" pitchFamily="34" charset="0"/>
              <a:buChar char="•"/>
            </a:pPr>
            <a:r>
              <a:rPr lang="en-GB" sz="1467">
                <a:latin typeface="Century Gothic" panose="020B0502020202020204" pitchFamily="34" charset="0"/>
              </a:rPr>
              <a:t>Stores data </a:t>
            </a:r>
          </a:p>
        </p:txBody>
      </p:sp>
      <p:sp>
        <p:nvSpPr>
          <p:cNvPr id="16" name="Rectangle: Rounded Corners 15">
            <a:extLst>
              <a:ext uri="{FF2B5EF4-FFF2-40B4-BE49-F238E27FC236}">
                <a16:creationId xmlns:a16="http://schemas.microsoft.com/office/drawing/2014/main" id="{AC6B0F65-2670-E7E6-6818-B589120CDCC6}"/>
              </a:ext>
            </a:extLst>
          </p:cNvPr>
          <p:cNvSpPr/>
          <p:nvPr/>
        </p:nvSpPr>
        <p:spPr>
          <a:xfrm>
            <a:off x="3404330" y="4535449"/>
            <a:ext cx="1933097" cy="1305512"/>
          </a:xfrm>
          <a:prstGeom prst="round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a:latin typeface="Century Gothic" panose="020B0502020202020204" pitchFamily="34" charset="0"/>
              </a:rPr>
              <a:t>Templates</a:t>
            </a:r>
          </a:p>
          <a:p>
            <a:pPr marL="228594" indent="-228594">
              <a:buFont typeface="Arial" panose="020B0604020202020204" pitchFamily="34" charset="0"/>
              <a:buChar char="•"/>
            </a:pPr>
            <a:r>
              <a:rPr lang="en-GB" sz="1467">
                <a:latin typeface="Century Gothic" panose="020B0502020202020204" pitchFamily="34" charset="0"/>
              </a:rPr>
              <a:t>Cell Validations</a:t>
            </a:r>
          </a:p>
        </p:txBody>
      </p:sp>
      <p:cxnSp>
        <p:nvCxnSpPr>
          <p:cNvPr id="17" name="Straight Arrow Connector 16">
            <a:extLst>
              <a:ext uri="{FF2B5EF4-FFF2-40B4-BE49-F238E27FC236}">
                <a16:creationId xmlns:a16="http://schemas.microsoft.com/office/drawing/2014/main" id="{60EDB0CF-34BF-E2C4-9769-34BD89CC39CA}"/>
              </a:ext>
            </a:extLst>
          </p:cNvPr>
          <p:cNvCxnSpPr>
            <a:cxnSpLocks/>
            <a:stCxn id="16" idx="3"/>
            <a:endCxn id="22" idx="1"/>
          </p:cNvCxnSpPr>
          <p:nvPr/>
        </p:nvCxnSpPr>
        <p:spPr>
          <a:xfrm flipV="1">
            <a:off x="5337428" y="5180645"/>
            <a:ext cx="669673" cy="7561"/>
          </a:xfrm>
          <a:prstGeom prst="straightConnector1">
            <a:avLst/>
          </a:prstGeom>
          <a:ln w="12700">
            <a:tailEnd type="triangle"/>
          </a:ln>
        </p:spPr>
        <p:style>
          <a:lnRef idx="1">
            <a:schemeClr val="dk1"/>
          </a:lnRef>
          <a:fillRef idx="0">
            <a:schemeClr val="dk1"/>
          </a:fillRef>
          <a:effectRef idx="0">
            <a:schemeClr val="dk1"/>
          </a:effectRef>
          <a:fontRef idx="minor">
            <a:schemeClr val="tx1"/>
          </a:fontRef>
        </p:style>
      </p:cxnSp>
      <p:pic>
        <p:nvPicPr>
          <p:cNvPr id="18" name="Graphic 17" descr="Customer review outline">
            <a:extLst>
              <a:ext uri="{FF2B5EF4-FFF2-40B4-BE49-F238E27FC236}">
                <a16:creationId xmlns:a16="http://schemas.microsoft.com/office/drawing/2014/main" id="{17DD0C29-456E-F834-31B3-579A989CA410}"/>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773919" y="4480789"/>
            <a:ext cx="1219200" cy="1219200"/>
          </a:xfrm>
          <a:prstGeom prst="rect">
            <a:avLst/>
          </a:prstGeom>
        </p:spPr>
      </p:pic>
      <p:sp>
        <p:nvSpPr>
          <p:cNvPr id="19" name="TextBox 18">
            <a:extLst>
              <a:ext uri="{FF2B5EF4-FFF2-40B4-BE49-F238E27FC236}">
                <a16:creationId xmlns:a16="http://schemas.microsoft.com/office/drawing/2014/main" id="{837C48BC-B41F-DC1E-6166-6CA10C883769}"/>
              </a:ext>
            </a:extLst>
          </p:cNvPr>
          <p:cNvSpPr txBox="1"/>
          <p:nvPr/>
        </p:nvSpPr>
        <p:spPr>
          <a:xfrm>
            <a:off x="1471417" y="5515541"/>
            <a:ext cx="1824203" cy="584775"/>
          </a:xfrm>
          <a:prstGeom prst="rect">
            <a:avLst/>
          </a:prstGeom>
          <a:noFill/>
        </p:spPr>
        <p:txBody>
          <a:bodyPr wrap="square" rtlCol="0">
            <a:spAutoFit/>
          </a:bodyPr>
          <a:lstStyle/>
          <a:p>
            <a:pPr algn="ctr"/>
            <a:r>
              <a:rPr lang="en-GB" sz="1600">
                <a:latin typeface="Century Gothic" panose="020B0502020202020204" pitchFamily="34" charset="0"/>
              </a:rPr>
              <a:t>Distribution Networks</a:t>
            </a:r>
          </a:p>
        </p:txBody>
      </p:sp>
      <p:cxnSp>
        <p:nvCxnSpPr>
          <p:cNvPr id="21" name="Straight Arrow Connector 20">
            <a:extLst>
              <a:ext uri="{FF2B5EF4-FFF2-40B4-BE49-F238E27FC236}">
                <a16:creationId xmlns:a16="http://schemas.microsoft.com/office/drawing/2014/main" id="{87B2964A-2BC5-3100-8C1D-C8D4089B3CCB}"/>
              </a:ext>
            </a:extLst>
          </p:cNvPr>
          <p:cNvCxnSpPr>
            <a:cxnSpLocks/>
            <a:endCxn id="16" idx="1"/>
          </p:cNvCxnSpPr>
          <p:nvPr/>
        </p:nvCxnSpPr>
        <p:spPr>
          <a:xfrm>
            <a:off x="2846585" y="5188205"/>
            <a:ext cx="557744" cy="0"/>
          </a:xfrm>
          <a:prstGeom prst="straightConnector1">
            <a:avLst/>
          </a:prstGeom>
          <a:ln w="12700">
            <a:tailEnd type="triangle"/>
          </a:ln>
        </p:spPr>
        <p:style>
          <a:lnRef idx="1">
            <a:schemeClr val="dk1"/>
          </a:lnRef>
          <a:fillRef idx="0">
            <a:schemeClr val="dk1"/>
          </a:fillRef>
          <a:effectRef idx="0">
            <a:schemeClr val="dk1"/>
          </a:effectRef>
          <a:fontRef idx="minor">
            <a:schemeClr val="tx1"/>
          </a:fontRef>
        </p:style>
      </p:cxnSp>
      <p:sp>
        <p:nvSpPr>
          <p:cNvPr id="22" name="Rectangle: Rounded Corners 21">
            <a:extLst>
              <a:ext uri="{FF2B5EF4-FFF2-40B4-BE49-F238E27FC236}">
                <a16:creationId xmlns:a16="http://schemas.microsoft.com/office/drawing/2014/main" id="{3127B921-CF0C-5905-7D4D-D2F239681371}"/>
              </a:ext>
            </a:extLst>
          </p:cNvPr>
          <p:cNvSpPr/>
          <p:nvPr/>
        </p:nvSpPr>
        <p:spPr>
          <a:xfrm>
            <a:off x="6007101" y="4305862"/>
            <a:ext cx="2145196" cy="1749564"/>
          </a:xfrm>
          <a:prstGeom prst="round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a:latin typeface="Century Gothic" panose="020B0502020202020204" pitchFamily="34" charset="0"/>
              </a:rPr>
              <a:t>UK Link Portal</a:t>
            </a:r>
          </a:p>
          <a:p>
            <a:pPr marL="228594" indent="-228594">
              <a:buFont typeface="Arial" panose="020B0604020202020204" pitchFamily="34" charset="0"/>
              <a:buChar char="•"/>
            </a:pPr>
            <a:r>
              <a:rPr lang="en-GB" sz="1467">
                <a:latin typeface="Century Gothic" panose="020B0502020202020204" pitchFamily="34" charset="0"/>
              </a:rPr>
              <a:t>Replace macro validations</a:t>
            </a:r>
          </a:p>
          <a:p>
            <a:pPr marL="228594" indent="-228594">
              <a:buFont typeface="Arial" panose="020B0604020202020204" pitchFamily="34" charset="0"/>
              <a:buChar char="•"/>
            </a:pPr>
            <a:r>
              <a:rPr lang="en-GB" sz="1467">
                <a:latin typeface="Century Gothic" panose="020B0502020202020204" pitchFamily="34" charset="0"/>
              </a:rPr>
              <a:t>Replace AMT validations </a:t>
            </a:r>
          </a:p>
        </p:txBody>
      </p:sp>
      <p:cxnSp>
        <p:nvCxnSpPr>
          <p:cNvPr id="24" name="Straight Arrow Connector 23">
            <a:extLst>
              <a:ext uri="{FF2B5EF4-FFF2-40B4-BE49-F238E27FC236}">
                <a16:creationId xmlns:a16="http://schemas.microsoft.com/office/drawing/2014/main" id="{D2D85F47-D690-87BF-DFBE-4B4EB1A02C41}"/>
              </a:ext>
            </a:extLst>
          </p:cNvPr>
          <p:cNvCxnSpPr>
            <a:cxnSpLocks/>
            <a:stCxn id="22" idx="3"/>
            <a:endCxn id="15" idx="1"/>
          </p:cNvCxnSpPr>
          <p:nvPr/>
        </p:nvCxnSpPr>
        <p:spPr>
          <a:xfrm>
            <a:off x="8152297" y="5180644"/>
            <a:ext cx="551572" cy="7563"/>
          </a:xfrm>
          <a:prstGeom prst="straightConnector1">
            <a:avLst/>
          </a:prstGeom>
          <a:ln w="12700">
            <a:tailEnd type="triangle"/>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294630591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FDA32A1-80BD-263B-A2A3-4265F1AC823F}"/>
            </a:ext>
          </a:extLst>
        </p:cNvPr>
        <p:cNvGrpSpPr/>
        <p:nvPr/>
      </p:nvGrpSpPr>
      <p:grpSpPr>
        <a:xfrm>
          <a:off x="0" y="0"/>
          <a:ext cx="0" cy="0"/>
          <a:chOff x="0" y="0"/>
          <a:chExt cx="0" cy="0"/>
        </a:xfrm>
      </p:grpSpPr>
      <p:sp>
        <p:nvSpPr>
          <p:cNvPr id="7" name="Title 6">
            <a:extLst>
              <a:ext uri="{FF2B5EF4-FFF2-40B4-BE49-F238E27FC236}">
                <a16:creationId xmlns:a16="http://schemas.microsoft.com/office/drawing/2014/main" id="{49AD1AAA-8C5B-DCAA-2DAA-E6FBF46433E6}"/>
              </a:ext>
            </a:extLst>
          </p:cNvPr>
          <p:cNvSpPr>
            <a:spLocks noGrp="1"/>
          </p:cNvSpPr>
          <p:nvPr>
            <p:ph type="title"/>
          </p:nvPr>
        </p:nvSpPr>
        <p:spPr/>
        <p:txBody>
          <a:bodyPr>
            <a:noAutofit/>
          </a:bodyPr>
          <a:lstStyle/>
          <a:p>
            <a:r>
              <a:rPr lang="en-US"/>
              <a:t>Solution Option 2b Overview</a:t>
            </a:r>
            <a:br>
              <a:rPr lang="en-US"/>
            </a:br>
            <a:r>
              <a:rPr lang="en-US"/>
              <a:t>UK Link Portal – Enhanced Validations</a:t>
            </a:r>
          </a:p>
        </p:txBody>
      </p:sp>
      <p:sp>
        <p:nvSpPr>
          <p:cNvPr id="6" name="Text Placeholder 5">
            <a:extLst>
              <a:ext uri="{FF2B5EF4-FFF2-40B4-BE49-F238E27FC236}">
                <a16:creationId xmlns:a16="http://schemas.microsoft.com/office/drawing/2014/main" id="{B5F091B4-7649-C47F-4E96-91C9F419E4AC}"/>
              </a:ext>
            </a:extLst>
          </p:cNvPr>
          <p:cNvSpPr>
            <a:spLocks noGrp="1"/>
          </p:cNvSpPr>
          <p:nvPr>
            <p:ph type="body" sz="quarter" idx="14"/>
          </p:nvPr>
        </p:nvSpPr>
        <p:spPr>
          <a:xfrm>
            <a:off x="349625" y="1223700"/>
            <a:ext cx="11380260" cy="4709249"/>
          </a:xfrm>
        </p:spPr>
        <p:txBody>
          <a:bodyPr>
            <a:noAutofit/>
          </a:bodyPr>
          <a:lstStyle/>
          <a:p>
            <a:r>
              <a:rPr lang="en-GB">
                <a:latin typeface="Century Gothic" panose="020B0502020202020204" pitchFamily="34" charset="0"/>
              </a:rPr>
              <a:t>A screen will be built in the existing UK Link Portal that the Networks already have access to. The networks will have the ability to upload the templates on the new screen.</a:t>
            </a:r>
          </a:p>
          <a:p>
            <a:endParaRPr lang="en-GB">
              <a:latin typeface="Century Gothic" panose="020B0502020202020204" pitchFamily="34" charset="0"/>
            </a:endParaRPr>
          </a:p>
          <a:p>
            <a:r>
              <a:rPr lang="en-GB">
                <a:latin typeface="Century Gothic" panose="020B0502020202020204" pitchFamily="34" charset="0"/>
              </a:rPr>
              <a:t>Revised templates to reduce DN data inputs by creating new UK Link processes.</a:t>
            </a:r>
          </a:p>
          <a:p>
            <a:endParaRPr lang="en-GB">
              <a:latin typeface="Century Gothic" panose="020B0502020202020204" pitchFamily="34" charset="0"/>
            </a:endParaRPr>
          </a:p>
          <a:p>
            <a:r>
              <a:rPr lang="en-GB">
                <a:latin typeface="Century Gothic" panose="020B0502020202020204" pitchFamily="34" charset="0"/>
              </a:rPr>
              <a:t>If the template is rejected in the portal, the rejection reason/s would be displayed on the screen to DN user.</a:t>
            </a:r>
          </a:p>
          <a:p>
            <a:endParaRPr lang="en-GB">
              <a:latin typeface="Century Gothic" panose="020B0502020202020204" pitchFamily="34" charset="0"/>
            </a:endParaRPr>
          </a:p>
          <a:p>
            <a:r>
              <a:rPr lang="en-GB">
                <a:latin typeface="Century Gothic" panose="020B0502020202020204" pitchFamily="34" charset="0"/>
              </a:rPr>
              <a:t>Upon acceptance of the template, the data will be stored in UK Link.</a:t>
            </a:r>
          </a:p>
          <a:p>
            <a:endParaRPr lang="en-GB">
              <a:latin typeface="Century Gothic" panose="020B0502020202020204" pitchFamily="34" charset="0"/>
            </a:endParaRPr>
          </a:p>
          <a:p>
            <a:r>
              <a:rPr lang="en-GB">
                <a:latin typeface="Century Gothic" panose="020B0502020202020204" pitchFamily="34" charset="0"/>
              </a:rPr>
              <a:t>As the file is no longer sent to AMT, the validations that take place in AMT will be moved to Portal.</a:t>
            </a:r>
          </a:p>
          <a:p>
            <a:endParaRPr lang="en-GB">
              <a:latin typeface="Century Gothic" panose="020B0502020202020204" pitchFamily="34" charset="0"/>
            </a:endParaRPr>
          </a:p>
          <a:p>
            <a:r>
              <a:rPr lang="en-GB">
                <a:latin typeface="Century Gothic" panose="020B0502020202020204" pitchFamily="34" charset="0"/>
              </a:rPr>
              <a:t>The validations and data lookups that take place in UK Link will be enhanced to minimise DN data inputs.</a:t>
            </a:r>
            <a:endParaRPr lang="en-GB" b="1" u="sng">
              <a:latin typeface="Century Gothic" panose="020B0502020202020204" pitchFamily="34" charset="0"/>
            </a:endParaRPr>
          </a:p>
          <a:p>
            <a:endParaRPr lang="en-GB" b="1" u="sng">
              <a:latin typeface="Century Gothic" panose="020B0502020202020204" pitchFamily="34" charset="0"/>
            </a:endParaRPr>
          </a:p>
          <a:p>
            <a:endParaRPr lang="en-GB" b="1" u="sng">
              <a:latin typeface="Century Gothic" panose="020B0502020202020204" pitchFamily="34" charset="0"/>
            </a:endParaRPr>
          </a:p>
          <a:p>
            <a:endParaRPr lang="en-GB" b="1" u="sng">
              <a:latin typeface="Century Gothic" panose="020B0502020202020204" pitchFamily="34" charset="0"/>
            </a:endParaRPr>
          </a:p>
          <a:p>
            <a:endParaRPr lang="en-GB" b="1" u="sng">
              <a:latin typeface="Century Gothic" panose="020B0502020202020204" pitchFamily="34" charset="0"/>
            </a:endParaRPr>
          </a:p>
        </p:txBody>
      </p:sp>
      <p:sp>
        <p:nvSpPr>
          <p:cNvPr id="15" name="Rectangle: Rounded Corners 14">
            <a:extLst>
              <a:ext uri="{FF2B5EF4-FFF2-40B4-BE49-F238E27FC236}">
                <a16:creationId xmlns:a16="http://schemas.microsoft.com/office/drawing/2014/main" id="{9205F653-5E44-CF7F-C476-08F89DD48568}"/>
              </a:ext>
            </a:extLst>
          </p:cNvPr>
          <p:cNvSpPr/>
          <p:nvPr/>
        </p:nvSpPr>
        <p:spPr>
          <a:xfrm>
            <a:off x="8703869" y="4535450"/>
            <a:ext cx="1933097" cy="1305513"/>
          </a:xfrm>
          <a:prstGeom prst="round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a:latin typeface="Century Gothic" panose="020B0502020202020204" pitchFamily="34" charset="0"/>
              </a:rPr>
              <a:t>UK Link</a:t>
            </a:r>
          </a:p>
          <a:p>
            <a:pPr marL="228594" indent="-228594">
              <a:buFont typeface="Arial" panose="020B0604020202020204" pitchFamily="34" charset="0"/>
              <a:buChar char="•"/>
            </a:pPr>
            <a:r>
              <a:rPr lang="en-GB" sz="1467">
                <a:latin typeface="Century Gothic" panose="020B0502020202020204" pitchFamily="34" charset="0"/>
              </a:rPr>
              <a:t>Enhanced Validations</a:t>
            </a:r>
          </a:p>
          <a:p>
            <a:pPr marL="228594" indent="-228594">
              <a:buFont typeface="Arial" panose="020B0604020202020204" pitchFamily="34" charset="0"/>
              <a:buChar char="•"/>
            </a:pPr>
            <a:r>
              <a:rPr lang="en-GB" sz="1467">
                <a:latin typeface="Century Gothic" panose="020B0502020202020204" pitchFamily="34" charset="0"/>
              </a:rPr>
              <a:t>Stores data </a:t>
            </a:r>
          </a:p>
        </p:txBody>
      </p:sp>
      <p:sp>
        <p:nvSpPr>
          <p:cNvPr id="16" name="Rectangle: Rounded Corners 15">
            <a:extLst>
              <a:ext uri="{FF2B5EF4-FFF2-40B4-BE49-F238E27FC236}">
                <a16:creationId xmlns:a16="http://schemas.microsoft.com/office/drawing/2014/main" id="{17DB3083-EFD7-5131-FD1E-8C933F1C45A0}"/>
              </a:ext>
            </a:extLst>
          </p:cNvPr>
          <p:cNvSpPr/>
          <p:nvPr/>
        </p:nvSpPr>
        <p:spPr>
          <a:xfrm>
            <a:off x="3404330" y="4535449"/>
            <a:ext cx="1933097" cy="1305512"/>
          </a:xfrm>
          <a:prstGeom prst="round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a:latin typeface="Century Gothic" panose="020B0502020202020204" pitchFamily="34" charset="0"/>
              </a:rPr>
              <a:t>Templates</a:t>
            </a:r>
          </a:p>
          <a:p>
            <a:pPr marL="228594" indent="-228594">
              <a:buFont typeface="Arial" panose="020B0604020202020204" pitchFamily="34" charset="0"/>
              <a:buChar char="•"/>
            </a:pPr>
            <a:r>
              <a:rPr lang="en-GB" sz="1467">
                <a:latin typeface="Century Gothic" panose="020B0502020202020204" pitchFamily="34" charset="0"/>
              </a:rPr>
              <a:t>Cell Validations</a:t>
            </a:r>
          </a:p>
        </p:txBody>
      </p:sp>
      <p:cxnSp>
        <p:nvCxnSpPr>
          <p:cNvPr id="17" name="Straight Arrow Connector 16">
            <a:extLst>
              <a:ext uri="{FF2B5EF4-FFF2-40B4-BE49-F238E27FC236}">
                <a16:creationId xmlns:a16="http://schemas.microsoft.com/office/drawing/2014/main" id="{7D4D0C43-BB27-ED0A-B7D0-0F4C202ACE34}"/>
              </a:ext>
            </a:extLst>
          </p:cNvPr>
          <p:cNvCxnSpPr>
            <a:cxnSpLocks/>
            <a:stCxn id="16" idx="3"/>
            <a:endCxn id="22" idx="1"/>
          </p:cNvCxnSpPr>
          <p:nvPr/>
        </p:nvCxnSpPr>
        <p:spPr>
          <a:xfrm flipV="1">
            <a:off x="5337428" y="5180645"/>
            <a:ext cx="669673" cy="7561"/>
          </a:xfrm>
          <a:prstGeom prst="straightConnector1">
            <a:avLst/>
          </a:prstGeom>
          <a:ln w="12700">
            <a:tailEnd type="triangle"/>
          </a:ln>
        </p:spPr>
        <p:style>
          <a:lnRef idx="1">
            <a:schemeClr val="dk1"/>
          </a:lnRef>
          <a:fillRef idx="0">
            <a:schemeClr val="dk1"/>
          </a:fillRef>
          <a:effectRef idx="0">
            <a:schemeClr val="dk1"/>
          </a:effectRef>
          <a:fontRef idx="minor">
            <a:schemeClr val="tx1"/>
          </a:fontRef>
        </p:style>
      </p:cxnSp>
      <p:pic>
        <p:nvPicPr>
          <p:cNvPr id="18" name="Graphic 17" descr="Customer review outline">
            <a:extLst>
              <a:ext uri="{FF2B5EF4-FFF2-40B4-BE49-F238E27FC236}">
                <a16:creationId xmlns:a16="http://schemas.microsoft.com/office/drawing/2014/main" id="{0BCF9F6C-82B3-10A2-84A6-88C16E2FE6DB}"/>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773919" y="4480789"/>
            <a:ext cx="1219200" cy="1219200"/>
          </a:xfrm>
          <a:prstGeom prst="rect">
            <a:avLst/>
          </a:prstGeom>
        </p:spPr>
      </p:pic>
      <p:sp>
        <p:nvSpPr>
          <p:cNvPr id="19" name="TextBox 18">
            <a:extLst>
              <a:ext uri="{FF2B5EF4-FFF2-40B4-BE49-F238E27FC236}">
                <a16:creationId xmlns:a16="http://schemas.microsoft.com/office/drawing/2014/main" id="{3AC3EDF2-2FAE-42F7-A7DA-FCCB736B82C9}"/>
              </a:ext>
            </a:extLst>
          </p:cNvPr>
          <p:cNvSpPr txBox="1"/>
          <p:nvPr/>
        </p:nvSpPr>
        <p:spPr>
          <a:xfrm>
            <a:off x="1471417" y="5515541"/>
            <a:ext cx="1824203" cy="584775"/>
          </a:xfrm>
          <a:prstGeom prst="rect">
            <a:avLst/>
          </a:prstGeom>
          <a:noFill/>
        </p:spPr>
        <p:txBody>
          <a:bodyPr wrap="square" rtlCol="0">
            <a:spAutoFit/>
          </a:bodyPr>
          <a:lstStyle/>
          <a:p>
            <a:pPr algn="ctr"/>
            <a:r>
              <a:rPr lang="en-GB" sz="1600">
                <a:latin typeface="Century Gothic" panose="020B0502020202020204" pitchFamily="34" charset="0"/>
              </a:rPr>
              <a:t>Distribution Networks</a:t>
            </a:r>
          </a:p>
        </p:txBody>
      </p:sp>
      <p:cxnSp>
        <p:nvCxnSpPr>
          <p:cNvPr id="21" name="Straight Arrow Connector 20">
            <a:extLst>
              <a:ext uri="{FF2B5EF4-FFF2-40B4-BE49-F238E27FC236}">
                <a16:creationId xmlns:a16="http://schemas.microsoft.com/office/drawing/2014/main" id="{F4CD0039-F52B-0223-545F-34FD7B8D358C}"/>
              </a:ext>
            </a:extLst>
          </p:cNvPr>
          <p:cNvCxnSpPr>
            <a:cxnSpLocks/>
            <a:endCxn id="16" idx="1"/>
          </p:cNvCxnSpPr>
          <p:nvPr/>
        </p:nvCxnSpPr>
        <p:spPr>
          <a:xfrm>
            <a:off x="2846585" y="5188205"/>
            <a:ext cx="557744" cy="0"/>
          </a:xfrm>
          <a:prstGeom prst="straightConnector1">
            <a:avLst/>
          </a:prstGeom>
          <a:ln w="12700">
            <a:tailEnd type="triangle"/>
          </a:ln>
        </p:spPr>
        <p:style>
          <a:lnRef idx="1">
            <a:schemeClr val="dk1"/>
          </a:lnRef>
          <a:fillRef idx="0">
            <a:schemeClr val="dk1"/>
          </a:fillRef>
          <a:effectRef idx="0">
            <a:schemeClr val="dk1"/>
          </a:effectRef>
          <a:fontRef idx="minor">
            <a:schemeClr val="tx1"/>
          </a:fontRef>
        </p:style>
      </p:cxnSp>
      <p:sp>
        <p:nvSpPr>
          <p:cNvPr id="22" name="Rectangle: Rounded Corners 21">
            <a:extLst>
              <a:ext uri="{FF2B5EF4-FFF2-40B4-BE49-F238E27FC236}">
                <a16:creationId xmlns:a16="http://schemas.microsoft.com/office/drawing/2014/main" id="{2DCA54B4-0AC3-8E50-3558-7970FACEFD30}"/>
              </a:ext>
            </a:extLst>
          </p:cNvPr>
          <p:cNvSpPr/>
          <p:nvPr/>
        </p:nvSpPr>
        <p:spPr>
          <a:xfrm>
            <a:off x="6007101" y="4305862"/>
            <a:ext cx="2145196" cy="1749564"/>
          </a:xfrm>
          <a:prstGeom prst="round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a:latin typeface="Century Gothic" panose="020B0502020202020204" pitchFamily="34" charset="0"/>
              </a:rPr>
              <a:t>UK Link Portal</a:t>
            </a:r>
          </a:p>
          <a:p>
            <a:pPr marL="228594" indent="-228594">
              <a:buFont typeface="Arial" panose="020B0604020202020204" pitchFamily="34" charset="0"/>
              <a:buChar char="•"/>
            </a:pPr>
            <a:r>
              <a:rPr lang="en-GB" sz="1467">
                <a:latin typeface="Century Gothic" panose="020B0502020202020204" pitchFamily="34" charset="0"/>
              </a:rPr>
              <a:t>Replace macro validations</a:t>
            </a:r>
          </a:p>
          <a:p>
            <a:pPr marL="228594" indent="-228594">
              <a:buFont typeface="Arial" panose="020B0604020202020204" pitchFamily="34" charset="0"/>
              <a:buChar char="•"/>
            </a:pPr>
            <a:r>
              <a:rPr lang="en-GB" sz="1467">
                <a:latin typeface="Century Gothic" panose="020B0502020202020204" pitchFamily="34" charset="0"/>
              </a:rPr>
              <a:t>Replace AMT validations </a:t>
            </a:r>
          </a:p>
        </p:txBody>
      </p:sp>
      <p:cxnSp>
        <p:nvCxnSpPr>
          <p:cNvPr id="24" name="Straight Arrow Connector 23">
            <a:extLst>
              <a:ext uri="{FF2B5EF4-FFF2-40B4-BE49-F238E27FC236}">
                <a16:creationId xmlns:a16="http://schemas.microsoft.com/office/drawing/2014/main" id="{CEE41D76-ED49-C85F-F33E-2806E70C157F}"/>
              </a:ext>
            </a:extLst>
          </p:cNvPr>
          <p:cNvCxnSpPr>
            <a:cxnSpLocks/>
            <a:stCxn id="22" idx="3"/>
            <a:endCxn id="15" idx="1"/>
          </p:cNvCxnSpPr>
          <p:nvPr/>
        </p:nvCxnSpPr>
        <p:spPr>
          <a:xfrm>
            <a:off x="8152297" y="5180644"/>
            <a:ext cx="551572" cy="7563"/>
          </a:xfrm>
          <a:prstGeom prst="straightConnector1">
            <a:avLst/>
          </a:prstGeom>
          <a:ln w="12700">
            <a:tailEnd type="triangle"/>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196074717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FA609F7-6182-6D7F-3851-3E3ACE4F728C}"/>
            </a:ext>
          </a:extLst>
        </p:cNvPr>
        <p:cNvGrpSpPr/>
        <p:nvPr/>
      </p:nvGrpSpPr>
      <p:grpSpPr>
        <a:xfrm>
          <a:off x="0" y="0"/>
          <a:ext cx="0" cy="0"/>
          <a:chOff x="0" y="0"/>
          <a:chExt cx="0" cy="0"/>
        </a:xfrm>
      </p:grpSpPr>
      <p:sp>
        <p:nvSpPr>
          <p:cNvPr id="7" name="Title 6">
            <a:extLst>
              <a:ext uri="{FF2B5EF4-FFF2-40B4-BE49-F238E27FC236}">
                <a16:creationId xmlns:a16="http://schemas.microsoft.com/office/drawing/2014/main" id="{4525C887-007B-11A8-F3D6-BCA92A286EC1}"/>
              </a:ext>
            </a:extLst>
          </p:cNvPr>
          <p:cNvSpPr>
            <a:spLocks noGrp="1"/>
          </p:cNvSpPr>
          <p:nvPr>
            <p:ph type="title"/>
          </p:nvPr>
        </p:nvSpPr>
        <p:spPr/>
        <p:txBody>
          <a:bodyPr>
            <a:noAutofit/>
          </a:bodyPr>
          <a:lstStyle/>
          <a:p>
            <a:r>
              <a:rPr lang="en-GB"/>
              <a:t>Solution Option 3b Overview</a:t>
            </a:r>
            <a:br>
              <a:rPr lang="en-GB"/>
            </a:br>
            <a:r>
              <a:rPr lang="en-GB"/>
              <a:t>Alternative Excel template</a:t>
            </a:r>
          </a:p>
        </p:txBody>
      </p:sp>
      <p:sp>
        <p:nvSpPr>
          <p:cNvPr id="6" name="Text Placeholder 5">
            <a:extLst>
              <a:ext uri="{FF2B5EF4-FFF2-40B4-BE49-F238E27FC236}">
                <a16:creationId xmlns:a16="http://schemas.microsoft.com/office/drawing/2014/main" id="{75CB0D58-7490-D5BB-D6F5-56E49AC54964}"/>
              </a:ext>
            </a:extLst>
          </p:cNvPr>
          <p:cNvSpPr>
            <a:spLocks noGrp="1"/>
          </p:cNvSpPr>
          <p:nvPr>
            <p:ph type="body" sz="quarter" idx="14"/>
          </p:nvPr>
        </p:nvSpPr>
        <p:spPr>
          <a:xfrm>
            <a:off x="349625" y="1223700"/>
            <a:ext cx="11380260" cy="4709249"/>
          </a:xfrm>
        </p:spPr>
        <p:txBody>
          <a:bodyPr>
            <a:noAutofit/>
          </a:bodyPr>
          <a:lstStyle/>
          <a:p>
            <a:r>
              <a:rPr lang="en-GB">
                <a:latin typeface="Century Gothic" panose="020B0502020202020204" pitchFamily="34" charset="0"/>
              </a:rPr>
              <a:t>Population on Excel template (without macros), with as-is cell validation.</a:t>
            </a:r>
          </a:p>
          <a:p>
            <a:endParaRPr lang="en-GB">
              <a:latin typeface="Century Gothic" panose="020B0502020202020204" pitchFamily="34" charset="0"/>
            </a:endParaRPr>
          </a:p>
          <a:p>
            <a:r>
              <a:rPr lang="en-GB">
                <a:latin typeface="Century Gothic" panose="020B0502020202020204" pitchFamily="34" charset="0"/>
              </a:rPr>
              <a:t>Creation of the required submission file content within the template, </a:t>
            </a:r>
          </a:p>
          <a:p>
            <a:endParaRPr lang="en-GB">
              <a:latin typeface="Century Gothic" panose="020B0502020202020204" pitchFamily="34" charset="0"/>
            </a:endParaRPr>
          </a:p>
          <a:p>
            <a:r>
              <a:rPr lang="en-GB">
                <a:latin typeface="Century Gothic" panose="020B0502020202020204" pitchFamily="34" charset="0"/>
              </a:rPr>
              <a:t>Requires DN manual process to create the required submission file format.</a:t>
            </a:r>
          </a:p>
          <a:p>
            <a:endParaRPr lang="en-GB">
              <a:latin typeface="Century Gothic" panose="020B0502020202020204" pitchFamily="34" charset="0"/>
            </a:endParaRPr>
          </a:p>
          <a:p>
            <a:r>
              <a:rPr lang="en-GB">
                <a:latin typeface="Century Gothic" panose="020B0502020202020204" pitchFamily="34" charset="0"/>
              </a:rPr>
              <a:t>File submitted to the CDSP via the BAU route.</a:t>
            </a:r>
          </a:p>
          <a:p>
            <a:endParaRPr lang="en-GB" sz="2000" b="1" u="sng">
              <a:latin typeface="Century Gothic" panose="020B0502020202020204" pitchFamily="34" charset="0"/>
            </a:endParaRPr>
          </a:p>
          <a:p>
            <a:endParaRPr lang="en-GB" sz="2000" b="1" u="sng">
              <a:latin typeface="Century Gothic" panose="020B0502020202020204" pitchFamily="34" charset="0"/>
            </a:endParaRPr>
          </a:p>
        </p:txBody>
      </p:sp>
      <p:sp>
        <p:nvSpPr>
          <p:cNvPr id="2" name="Rectangle: Rounded Corners 1">
            <a:extLst>
              <a:ext uri="{FF2B5EF4-FFF2-40B4-BE49-F238E27FC236}">
                <a16:creationId xmlns:a16="http://schemas.microsoft.com/office/drawing/2014/main" id="{8E8356C4-F4C5-7587-50D8-16FA68C623A2}"/>
              </a:ext>
            </a:extLst>
          </p:cNvPr>
          <p:cNvSpPr/>
          <p:nvPr/>
        </p:nvSpPr>
        <p:spPr>
          <a:xfrm>
            <a:off x="6164952" y="4013420"/>
            <a:ext cx="1933097" cy="1305512"/>
          </a:xfrm>
          <a:prstGeom prst="round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a:latin typeface="Century Gothic" panose="020B0502020202020204" pitchFamily="34" charset="0"/>
              </a:rPr>
              <a:t>AMT</a:t>
            </a:r>
          </a:p>
          <a:p>
            <a:pPr marL="228594" indent="-228594">
              <a:buFont typeface="Arial" panose="020B0604020202020204" pitchFamily="34" charset="0"/>
              <a:buChar char="•"/>
            </a:pPr>
            <a:r>
              <a:rPr lang="en-GB" sz="1467">
                <a:latin typeface="Century Gothic" panose="020B0502020202020204" pitchFamily="34" charset="0"/>
              </a:rPr>
              <a:t>Validations </a:t>
            </a:r>
          </a:p>
        </p:txBody>
      </p:sp>
      <p:sp>
        <p:nvSpPr>
          <p:cNvPr id="3" name="Rectangle: Rounded Corners 2">
            <a:extLst>
              <a:ext uri="{FF2B5EF4-FFF2-40B4-BE49-F238E27FC236}">
                <a16:creationId xmlns:a16="http://schemas.microsoft.com/office/drawing/2014/main" id="{1A4B8CF7-6FC6-314D-29CB-90CC60B89F77}"/>
              </a:ext>
            </a:extLst>
          </p:cNvPr>
          <p:cNvSpPr/>
          <p:nvPr/>
        </p:nvSpPr>
        <p:spPr>
          <a:xfrm>
            <a:off x="8651894" y="4029376"/>
            <a:ext cx="1933097" cy="1305513"/>
          </a:xfrm>
          <a:prstGeom prst="round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a:latin typeface="Century Gothic" panose="020B0502020202020204" pitchFamily="34" charset="0"/>
              </a:rPr>
              <a:t>UK Link</a:t>
            </a:r>
          </a:p>
          <a:p>
            <a:pPr marL="228594" indent="-228594">
              <a:buFont typeface="Arial" panose="020B0604020202020204" pitchFamily="34" charset="0"/>
              <a:buChar char="•"/>
            </a:pPr>
            <a:r>
              <a:rPr lang="en-GB" sz="1467">
                <a:latin typeface="Century Gothic" panose="020B0502020202020204" pitchFamily="34" charset="0"/>
              </a:rPr>
              <a:t>Validations</a:t>
            </a:r>
          </a:p>
          <a:p>
            <a:pPr marL="228594" indent="-228594">
              <a:buFont typeface="Arial" panose="020B0604020202020204" pitchFamily="34" charset="0"/>
              <a:buChar char="•"/>
            </a:pPr>
            <a:r>
              <a:rPr lang="en-GB" sz="1467">
                <a:latin typeface="Century Gothic" panose="020B0502020202020204" pitchFamily="34" charset="0"/>
              </a:rPr>
              <a:t>Stores data </a:t>
            </a:r>
          </a:p>
        </p:txBody>
      </p:sp>
      <p:sp>
        <p:nvSpPr>
          <p:cNvPr id="8" name="Rectangle: Rounded Corners 7">
            <a:extLst>
              <a:ext uri="{FF2B5EF4-FFF2-40B4-BE49-F238E27FC236}">
                <a16:creationId xmlns:a16="http://schemas.microsoft.com/office/drawing/2014/main" id="{909A91C1-B3AE-898A-0D4E-FB2F25C7EBF9}"/>
              </a:ext>
            </a:extLst>
          </p:cNvPr>
          <p:cNvSpPr/>
          <p:nvPr/>
        </p:nvSpPr>
        <p:spPr>
          <a:xfrm>
            <a:off x="3678030" y="4002629"/>
            <a:ext cx="1933097" cy="1305512"/>
          </a:xfrm>
          <a:prstGeom prst="round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a:latin typeface="Century Gothic" panose="020B0502020202020204" pitchFamily="34" charset="0"/>
              </a:rPr>
              <a:t>Templates</a:t>
            </a:r>
          </a:p>
          <a:p>
            <a:pPr marL="228594" indent="-228594">
              <a:buFont typeface="Arial" panose="020B0604020202020204" pitchFamily="34" charset="0"/>
              <a:buChar char="•"/>
            </a:pPr>
            <a:r>
              <a:rPr lang="en-GB" sz="1467">
                <a:latin typeface="Century Gothic" panose="020B0502020202020204" pitchFamily="34" charset="0"/>
              </a:rPr>
              <a:t>Cell Validations</a:t>
            </a:r>
          </a:p>
        </p:txBody>
      </p:sp>
      <p:cxnSp>
        <p:nvCxnSpPr>
          <p:cNvPr id="9" name="Straight Arrow Connector 8">
            <a:extLst>
              <a:ext uri="{FF2B5EF4-FFF2-40B4-BE49-F238E27FC236}">
                <a16:creationId xmlns:a16="http://schemas.microsoft.com/office/drawing/2014/main" id="{841833E9-6C21-3AE7-FAC9-5B4FF1BF4027}"/>
              </a:ext>
            </a:extLst>
          </p:cNvPr>
          <p:cNvCxnSpPr>
            <a:cxnSpLocks/>
            <a:stCxn id="8" idx="3"/>
            <a:endCxn id="2" idx="1"/>
          </p:cNvCxnSpPr>
          <p:nvPr/>
        </p:nvCxnSpPr>
        <p:spPr>
          <a:xfrm>
            <a:off x="5611127" y="4655386"/>
            <a:ext cx="553824" cy="10791"/>
          </a:xfrm>
          <a:prstGeom prst="straightConnector1">
            <a:avLst/>
          </a:prstGeom>
          <a:ln w="12700">
            <a:tailEnd type="triangle"/>
          </a:ln>
        </p:spPr>
        <p:style>
          <a:lnRef idx="1">
            <a:schemeClr val="dk1"/>
          </a:lnRef>
          <a:fillRef idx="0">
            <a:schemeClr val="dk1"/>
          </a:fillRef>
          <a:effectRef idx="0">
            <a:schemeClr val="dk1"/>
          </a:effectRef>
          <a:fontRef idx="minor">
            <a:schemeClr val="tx1"/>
          </a:fontRef>
        </p:style>
      </p:cxnSp>
      <p:cxnSp>
        <p:nvCxnSpPr>
          <p:cNvPr id="10" name="Straight Arrow Connector 9">
            <a:extLst>
              <a:ext uri="{FF2B5EF4-FFF2-40B4-BE49-F238E27FC236}">
                <a16:creationId xmlns:a16="http://schemas.microsoft.com/office/drawing/2014/main" id="{B4936CA0-C2C7-8A4B-4883-424C2552BB27}"/>
              </a:ext>
            </a:extLst>
          </p:cNvPr>
          <p:cNvCxnSpPr>
            <a:cxnSpLocks/>
            <a:stCxn id="2" idx="3"/>
            <a:endCxn id="3" idx="1"/>
          </p:cNvCxnSpPr>
          <p:nvPr/>
        </p:nvCxnSpPr>
        <p:spPr>
          <a:xfrm>
            <a:off x="8098048" y="4666177"/>
            <a:ext cx="553845" cy="15956"/>
          </a:xfrm>
          <a:prstGeom prst="straightConnector1">
            <a:avLst/>
          </a:prstGeom>
          <a:ln w="12700">
            <a:tailEnd type="triangle"/>
          </a:ln>
        </p:spPr>
        <p:style>
          <a:lnRef idx="1">
            <a:schemeClr val="dk1"/>
          </a:lnRef>
          <a:fillRef idx="0">
            <a:schemeClr val="dk1"/>
          </a:fillRef>
          <a:effectRef idx="0">
            <a:schemeClr val="dk1"/>
          </a:effectRef>
          <a:fontRef idx="minor">
            <a:schemeClr val="tx1"/>
          </a:fontRef>
        </p:style>
      </p:cxnSp>
      <p:pic>
        <p:nvPicPr>
          <p:cNvPr id="11" name="Graphic 10" descr="Customer review outline">
            <a:extLst>
              <a:ext uri="{FF2B5EF4-FFF2-40B4-BE49-F238E27FC236}">
                <a16:creationId xmlns:a16="http://schemas.microsoft.com/office/drawing/2014/main" id="{BE74DC7E-7060-1943-2D7D-EBCD2633DBF0}"/>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981421" y="3959471"/>
            <a:ext cx="1219200" cy="1219200"/>
          </a:xfrm>
          <a:prstGeom prst="rect">
            <a:avLst/>
          </a:prstGeom>
        </p:spPr>
      </p:pic>
      <p:sp>
        <p:nvSpPr>
          <p:cNvPr id="21" name="TextBox 20">
            <a:extLst>
              <a:ext uri="{FF2B5EF4-FFF2-40B4-BE49-F238E27FC236}">
                <a16:creationId xmlns:a16="http://schemas.microsoft.com/office/drawing/2014/main" id="{7373FD91-7322-1955-B112-8E87A4D9EF28}"/>
              </a:ext>
            </a:extLst>
          </p:cNvPr>
          <p:cNvSpPr txBox="1"/>
          <p:nvPr/>
        </p:nvSpPr>
        <p:spPr>
          <a:xfrm>
            <a:off x="1678920" y="5083122"/>
            <a:ext cx="1824203" cy="584775"/>
          </a:xfrm>
          <a:prstGeom prst="rect">
            <a:avLst/>
          </a:prstGeom>
          <a:noFill/>
        </p:spPr>
        <p:txBody>
          <a:bodyPr wrap="square" rtlCol="0">
            <a:spAutoFit/>
          </a:bodyPr>
          <a:lstStyle/>
          <a:p>
            <a:pPr algn="ctr"/>
            <a:r>
              <a:rPr lang="en-GB" sz="1600">
                <a:latin typeface="Century Gothic" panose="020B0502020202020204" pitchFamily="34" charset="0"/>
              </a:rPr>
              <a:t>Distribution Networks</a:t>
            </a:r>
          </a:p>
        </p:txBody>
      </p:sp>
      <p:cxnSp>
        <p:nvCxnSpPr>
          <p:cNvPr id="22" name="Straight Arrow Connector 21">
            <a:extLst>
              <a:ext uri="{FF2B5EF4-FFF2-40B4-BE49-F238E27FC236}">
                <a16:creationId xmlns:a16="http://schemas.microsoft.com/office/drawing/2014/main" id="{C26D19EA-E0BB-3628-E492-E09D93ACE592}"/>
              </a:ext>
            </a:extLst>
          </p:cNvPr>
          <p:cNvCxnSpPr>
            <a:cxnSpLocks/>
            <a:endCxn id="8" idx="1"/>
          </p:cNvCxnSpPr>
          <p:nvPr/>
        </p:nvCxnSpPr>
        <p:spPr>
          <a:xfrm>
            <a:off x="3116965" y="4655385"/>
            <a:ext cx="561065" cy="0"/>
          </a:xfrm>
          <a:prstGeom prst="straightConnector1">
            <a:avLst/>
          </a:prstGeom>
          <a:ln w="12700">
            <a:tailEnd type="triangle"/>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3721875802"/>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747391C-A26F-33CC-A4C5-734FF4B5B00D}"/>
            </a:ext>
          </a:extLst>
        </p:cNvPr>
        <p:cNvGrpSpPr/>
        <p:nvPr/>
      </p:nvGrpSpPr>
      <p:grpSpPr>
        <a:xfrm>
          <a:off x="0" y="0"/>
          <a:ext cx="0" cy="0"/>
          <a:chOff x="0" y="0"/>
          <a:chExt cx="0" cy="0"/>
        </a:xfrm>
      </p:grpSpPr>
      <p:sp>
        <p:nvSpPr>
          <p:cNvPr id="7" name="Title 6">
            <a:extLst>
              <a:ext uri="{FF2B5EF4-FFF2-40B4-BE49-F238E27FC236}">
                <a16:creationId xmlns:a16="http://schemas.microsoft.com/office/drawing/2014/main" id="{B22B7ED5-F312-B647-321B-B129956C86F6}"/>
              </a:ext>
            </a:extLst>
          </p:cNvPr>
          <p:cNvSpPr>
            <a:spLocks noGrp="1"/>
          </p:cNvSpPr>
          <p:nvPr>
            <p:ph type="title"/>
          </p:nvPr>
        </p:nvSpPr>
        <p:spPr/>
        <p:txBody>
          <a:bodyPr>
            <a:noAutofit/>
          </a:bodyPr>
          <a:lstStyle/>
          <a:p>
            <a:r>
              <a:rPr lang="en-GB"/>
              <a:t>Solution Option 4 Overview</a:t>
            </a:r>
            <a:br>
              <a:rPr lang="en-GB"/>
            </a:br>
            <a:r>
              <a:rPr lang="en-GB"/>
              <a:t>Expand manual workaround</a:t>
            </a:r>
          </a:p>
        </p:txBody>
      </p:sp>
      <p:sp>
        <p:nvSpPr>
          <p:cNvPr id="6" name="Text Placeholder 5">
            <a:extLst>
              <a:ext uri="{FF2B5EF4-FFF2-40B4-BE49-F238E27FC236}">
                <a16:creationId xmlns:a16="http://schemas.microsoft.com/office/drawing/2014/main" id="{5E8C4592-1496-0034-E561-233A27F91EF6}"/>
              </a:ext>
            </a:extLst>
          </p:cNvPr>
          <p:cNvSpPr>
            <a:spLocks noGrp="1"/>
          </p:cNvSpPr>
          <p:nvPr>
            <p:ph type="body" sz="quarter" idx="14"/>
          </p:nvPr>
        </p:nvSpPr>
        <p:spPr>
          <a:xfrm>
            <a:off x="349625" y="1223700"/>
            <a:ext cx="11380260" cy="4709249"/>
          </a:xfrm>
        </p:spPr>
        <p:txBody>
          <a:bodyPr>
            <a:noAutofit/>
          </a:bodyPr>
          <a:lstStyle/>
          <a:p>
            <a:r>
              <a:rPr lang="en-GB">
                <a:latin typeface="Century Gothic" panose="020B0502020202020204" pitchFamily="34" charset="0"/>
              </a:rPr>
              <a:t>Distribution Networks provide the data required in the as-is template with macros removed.</a:t>
            </a:r>
          </a:p>
          <a:p>
            <a:endParaRPr lang="en-GB">
              <a:latin typeface="Century Gothic" panose="020B0502020202020204" pitchFamily="34" charset="0"/>
            </a:endParaRPr>
          </a:p>
          <a:p>
            <a:r>
              <a:rPr lang="en-GB">
                <a:latin typeface="Century Gothic" panose="020B0502020202020204" pitchFamily="34" charset="0"/>
              </a:rPr>
              <a:t>The Business ops team create the csv. using the macros.</a:t>
            </a:r>
          </a:p>
          <a:p>
            <a:endParaRPr lang="en-GB">
              <a:latin typeface="Century Gothic" panose="020B0502020202020204" pitchFamily="34" charset="0"/>
            </a:endParaRPr>
          </a:p>
          <a:p>
            <a:r>
              <a:rPr lang="en-GB">
                <a:latin typeface="Century Gothic" panose="020B0502020202020204" pitchFamily="34" charset="0"/>
              </a:rPr>
              <a:t>The Business ops team would then email the templates into AMT.</a:t>
            </a:r>
          </a:p>
          <a:p>
            <a:endParaRPr lang="en-GB">
              <a:latin typeface="Century Gothic" panose="020B0502020202020204" pitchFamily="34" charset="0"/>
            </a:endParaRPr>
          </a:p>
          <a:p>
            <a:r>
              <a:rPr lang="en-GB">
                <a:latin typeface="Century Gothic" panose="020B0502020202020204" pitchFamily="34" charset="0"/>
              </a:rPr>
              <a:t>File generated would be processed by AMT and UK Link as per the current functionality and no changes in these applications.</a:t>
            </a:r>
          </a:p>
          <a:p>
            <a:endParaRPr lang="en-GB" sz="2000" b="1" u="sng">
              <a:latin typeface="Century Gothic" panose="020B0502020202020204" pitchFamily="34" charset="0"/>
            </a:endParaRPr>
          </a:p>
          <a:p>
            <a:endParaRPr lang="en-GB" sz="2000" b="1" u="sng">
              <a:latin typeface="Century Gothic" panose="020B0502020202020204" pitchFamily="34" charset="0"/>
            </a:endParaRPr>
          </a:p>
          <a:p>
            <a:endParaRPr lang="en-GB" sz="2000" b="1" u="sng">
              <a:latin typeface="Century Gothic" panose="020B0502020202020204" pitchFamily="34" charset="0"/>
            </a:endParaRPr>
          </a:p>
        </p:txBody>
      </p:sp>
      <p:sp>
        <p:nvSpPr>
          <p:cNvPr id="12" name="Rectangle: Rounded Corners 11">
            <a:extLst>
              <a:ext uri="{FF2B5EF4-FFF2-40B4-BE49-F238E27FC236}">
                <a16:creationId xmlns:a16="http://schemas.microsoft.com/office/drawing/2014/main" id="{EC1E4105-20BF-3945-34D8-453E7BB5BE0E}"/>
              </a:ext>
            </a:extLst>
          </p:cNvPr>
          <p:cNvSpPr/>
          <p:nvPr/>
        </p:nvSpPr>
        <p:spPr>
          <a:xfrm>
            <a:off x="8850092" y="3483660"/>
            <a:ext cx="1933097" cy="1305513"/>
          </a:xfrm>
          <a:prstGeom prst="round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a:t>UK Link</a:t>
            </a:r>
          </a:p>
          <a:p>
            <a:pPr marL="228594" indent="-228594">
              <a:buFont typeface="Arial" panose="020B0604020202020204" pitchFamily="34" charset="0"/>
              <a:buChar char="•"/>
            </a:pPr>
            <a:r>
              <a:rPr lang="en-GB" sz="1467"/>
              <a:t>Validations</a:t>
            </a:r>
          </a:p>
          <a:p>
            <a:pPr marL="228594" indent="-228594">
              <a:buFont typeface="Arial" panose="020B0604020202020204" pitchFamily="34" charset="0"/>
              <a:buChar char="•"/>
            </a:pPr>
            <a:r>
              <a:rPr lang="en-GB" sz="1467"/>
              <a:t>Stores data </a:t>
            </a:r>
          </a:p>
        </p:txBody>
      </p:sp>
      <p:pic>
        <p:nvPicPr>
          <p:cNvPr id="13" name="Graphic 12" descr="Customer review outline">
            <a:extLst>
              <a:ext uri="{FF2B5EF4-FFF2-40B4-BE49-F238E27FC236}">
                <a16:creationId xmlns:a16="http://schemas.microsoft.com/office/drawing/2014/main" id="{EC243E7B-E4DD-DC45-812E-8FC526EBFE4D}"/>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4339323" y="3429000"/>
            <a:ext cx="1219200" cy="1219200"/>
          </a:xfrm>
          <a:prstGeom prst="rect">
            <a:avLst/>
          </a:prstGeom>
        </p:spPr>
      </p:pic>
      <p:cxnSp>
        <p:nvCxnSpPr>
          <p:cNvPr id="14" name="Straight Arrow Connector 13">
            <a:extLst>
              <a:ext uri="{FF2B5EF4-FFF2-40B4-BE49-F238E27FC236}">
                <a16:creationId xmlns:a16="http://schemas.microsoft.com/office/drawing/2014/main" id="{45C344A7-B3E2-27C8-7F5E-149C33D52B91}"/>
              </a:ext>
            </a:extLst>
          </p:cNvPr>
          <p:cNvCxnSpPr>
            <a:cxnSpLocks/>
            <a:stCxn id="16" idx="3"/>
            <a:endCxn id="12" idx="1"/>
          </p:cNvCxnSpPr>
          <p:nvPr/>
        </p:nvCxnSpPr>
        <p:spPr>
          <a:xfrm flipV="1">
            <a:off x="8192839" y="4136416"/>
            <a:ext cx="657252" cy="9491"/>
          </a:xfrm>
          <a:prstGeom prst="straightConnector1">
            <a:avLst/>
          </a:prstGeom>
          <a:ln w="12700">
            <a:tailEnd type="triangle"/>
          </a:ln>
        </p:spPr>
        <p:style>
          <a:lnRef idx="1">
            <a:schemeClr val="dk1"/>
          </a:lnRef>
          <a:fillRef idx="0">
            <a:schemeClr val="dk1"/>
          </a:fillRef>
          <a:effectRef idx="0">
            <a:schemeClr val="dk1"/>
          </a:effectRef>
          <a:fontRef idx="minor">
            <a:schemeClr val="tx1"/>
          </a:fontRef>
        </p:style>
      </p:cxnSp>
      <p:sp>
        <p:nvSpPr>
          <p:cNvPr id="15" name="TextBox 14">
            <a:extLst>
              <a:ext uri="{FF2B5EF4-FFF2-40B4-BE49-F238E27FC236}">
                <a16:creationId xmlns:a16="http://schemas.microsoft.com/office/drawing/2014/main" id="{8128EA31-EFA5-0E01-09F4-894125AA2D8F}"/>
              </a:ext>
            </a:extLst>
          </p:cNvPr>
          <p:cNvSpPr txBox="1"/>
          <p:nvPr/>
        </p:nvSpPr>
        <p:spPr>
          <a:xfrm>
            <a:off x="4036821" y="4552651"/>
            <a:ext cx="1824203" cy="830997"/>
          </a:xfrm>
          <a:prstGeom prst="rect">
            <a:avLst/>
          </a:prstGeom>
          <a:noFill/>
        </p:spPr>
        <p:txBody>
          <a:bodyPr wrap="square" rtlCol="0">
            <a:spAutoFit/>
          </a:bodyPr>
          <a:lstStyle/>
          <a:p>
            <a:pPr algn="ctr"/>
            <a:r>
              <a:rPr lang="en-GB" sz="1600"/>
              <a:t>Business ops run macros and email to AMT</a:t>
            </a:r>
          </a:p>
        </p:txBody>
      </p:sp>
      <p:sp>
        <p:nvSpPr>
          <p:cNvPr id="16" name="Rectangle: Rounded Corners 15">
            <a:extLst>
              <a:ext uri="{FF2B5EF4-FFF2-40B4-BE49-F238E27FC236}">
                <a16:creationId xmlns:a16="http://schemas.microsoft.com/office/drawing/2014/main" id="{052067B6-5300-D9CB-FCB9-9BFC1C82082F}"/>
              </a:ext>
            </a:extLst>
          </p:cNvPr>
          <p:cNvSpPr/>
          <p:nvPr/>
        </p:nvSpPr>
        <p:spPr>
          <a:xfrm>
            <a:off x="6259742" y="3493151"/>
            <a:ext cx="1933097" cy="1305512"/>
          </a:xfrm>
          <a:prstGeom prst="round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a:t>AMT</a:t>
            </a:r>
          </a:p>
          <a:p>
            <a:pPr marL="228594" indent="-228594">
              <a:buFont typeface="Arial" panose="020B0604020202020204" pitchFamily="34" charset="0"/>
              <a:buChar char="•"/>
            </a:pPr>
            <a:r>
              <a:rPr lang="en-GB" sz="1467"/>
              <a:t>Validations </a:t>
            </a:r>
          </a:p>
        </p:txBody>
      </p:sp>
      <p:cxnSp>
        <p:nvCxnSpPr>
          <p:cNvPr id="17" name="Straight Arrow Connector 16">
            <a:extLst>
              <a:ext uri="{FF2B5EF4-FFF2-40B4-BE49-F238E27FC236}">
                <a16:creationId xmlns:a16="http://schemas.microsoft.com/office/drawing/2014/main" id="{5AD7BB84-8E37-B166-930D-740488D5E3DF}"/>
              </a:ext>
            </a:extLst>
          </p:cNvPr>
          <p:cNvCxnSpPr>
            <a:cxnSpLocks/>
            <a:endCxn id="16" idx="1"/>
          </p:cNvCxnSpPr>
          <p:nvPr/>
        </p:nvCxnSpPr>
        <p:spPr>
          <a:xfrm>
            <a:off x="5558523" y="4145907"/>
            <a:ext cx="701219" cy="0"/>
          </a:xfrm>
          <a:prstGeom prst="straightConnector1">
            <a:avLst/>
          </a:prstGeom>
          <a:ln w="12700">
            <a:tailEnd type="triangle"/>
          </a:ln>
        </p:spPr>
        <p:style>
          <a:lnRef idx="1">
            <a:schemeClr val="dk1"/>
          </a:lnRef>
          <a:fillRef idx="0">
            <a:schemeClr val="dk1"/>
          </a:fillRef>
          <a:effectRef idx="0">
            <a:schemeClr val="dk1"/>
          </a:effectRef>
          <a:fontRef idx="minor">
            <a:schemeClr val="tx1"/>
          </a:fontRef>
        </p:style>
      </p:cxnSp>
      <p:pic>
        <p:nvPicPr>
          <p:cNvPr id="18" name="Graphic 17" descr="Customer review outline">
            <a:extLst>
              <a:ext uri="{FF2B5EF4-FFF2-40B4-BE49-F238E27FC236}">
                <a16:creationId xmlns:a16="http://schemas.microsoft.com/office/drawing/2014/main" id="{554F013C-E375-9A9A-6D73-F000EE535A89}"/>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2449384" y="3429000"/>
            <a:ext cx="1219200" cy="1219200"/>
          </a:xfrm>
          <a:prstGeom prst="rect">
            <a:avLst/>
          </a:prstGeom>
        </p:spPr>
      </p:pic>
      <p:sp>
        <p:nvSpPr>
          <p:cNvPr id="19" name="TextBox 18">
            <a:extLst>
              <a:ext uri="{FF2B5EF4-FFF2-40B4-BE49-F238E27FC236}">
                <a16:creationId xmlns:a16="http://schemas.microsoft.com/office/drawing/2014/main" id="{91A0ACDB-920E-9EB9-3AFA-1CE357F32097}"/>
              </a:ext>
            </a:extLst>
          </p:cNvPr>
          <p:cNvSpPr txBox="1"/>
          <p:nvPr/>
        </p:nvSpPr>
        <p:spPr>
          <a:xfrm>
            <a:off x="2146883" y="4552650"/>
            <a:ext cx="1824203" cy="1077218"/>
          </a:xfrm>
          <a:prstGeom prst="rect">
            <a:avLst/>
          </a:prstGeom>
          <a:noFill/>
        </p:spPr>
        <p:txBody>
          <a:bodyPr wrap="square" rtlCol="0">
            <a:spAutoFit/>
          </a:bodyPr>
          <a:lstStyle/>
          <a:p>
            <a:pPr algn="ctr"/>
            <a:r>
              <a:rPr lang="en-GB" sz="1600"/>
              <a:t>Distribution Networks provide spreadsheet</a:t>
            </a:r>
          </a:p>
        </p:txBody>
      </p:sp>
      <p:cxnSp>
        <p:nvCxnSpPr>
          <p:cNvPr id="20" name="Straight Arrow Connector 19">
            <a:extLst>
              <a:ext uri="{FF2B5EF4-FFF2-40B4-BE49-F238E27FC236}">
                <a16:creationId xmlns:a16="http://schemas.microsoft.com/office/drawing/2014/main" id="{DDE0D3A4-4922-1E95-D570-3927E3CFBB7E}"/>
              </a:ext>
            </a:extLst>
          </p:cNvPr>
          <p:cNvCxnSpPr>
            <a:cxnSpLocks/>
          </p:cNvCxnSpPr>
          <p:nvPr/>
        </p:nvCxnSpPr>
        <p:spPr>
          <a:xfrm>
            <a:off x="3638104" y="4145907"/>
            <a:ext cx="701219" cy="0"/>
          </a:xfrm>
          <a:prstGeom prst="straightConnector1">
            <a:avLst/>
          </a:prstGeom>
          <a:ln w="12700">
            <a:tailEnd type="triangle"/>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2215037007"/>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2C3C1B5C-5972-29AD-F9B0-3B7E51D4F14F}"/>
              </a:ext>
            </a:extLst>
          </p:cNvPr>
          <p:cNvSpPr>
            <a:spLocks noGrp="1"/>
          </p:cNvSpPr>
          <p:nvPr>
            <p:ph type="body" sz="quarter" idx="14"/>
          </p:nvPr>
        </p:nvSpPr>
        <p:spPr/>
        <p:txBody>
          <a:bodyPr/>
          <a:lstStyle/>
          <a:p>
            <a:endParaRPr lang="en-GB" dirty="0"/>
          </a:p>
        </p:txBody>
      </p:sp>
      <p:sp>
        <p:nvSpPr>
          <p:cNvPr id="3" name="Title 2">
            <a:extLst>
              <a:ext uri="{FF2B5EF4-FFF2-40B4-BE49-F238E27FC236}">
                <a16:creationId xmlns:a16="http://schemas.microsoft.com/office/drawing/2014/main" id="{53291B54-D9D9-AB03-C23A-65B491A98CD3}"/>
              </a:ext>
            </a:extLst>
          </p:cNvPr>
          <p:cNvSpPr>
            <a:spLocks noGrp="1"/>
          </p:cNvSpPr>
          <p:nvPr>
            <p:ph type="title"/>
          </p:nvPr>
        </p:nvSpPr>
        <p:spPr/>
        <p:txBody>
          <a:bodyPr>
            <a:normAutofit fontScale="90000"/>
          </a:bodyPr>
          <a:lstStyle/>
          <a:p>
            <a:r>
              <a:rPr lang="en-GB" dirty="0"/>
              <a:t>Option Comparison</a:t>
            </a:r>
          </a:p>
        </p:txBody>
      </p:sp>
      <p:sp>
        <p:nvSpPr>
          <p:cNvPr id="4" name="Picture Placeholder 3">
            <a:extLst>
              <a:ext uri="{FF2B5EF4-FFF2-40B4-BE49-F238E27FC236}">
                <a16:creationId xmlns:a16="http://schemas.microsoft.com/office/drawing/2014/main" id="{B8305750-FB8A-F0C4-65C9-B7A7688A336A}"/>
              </a:ext>
            </a:extLst>
          </p:cNvPr>
          <p:cNvSpPr>
            <a:spLocks noGrp="1"/>
          </p:cNvSpPr>
          <p:nvPr>
            <p:ph type="pic" sz="quarter" idx="15"/>
          </p:nvPr>
        </p:nvSpPr>
        <p:spPr/>
        <p:txBody>
          <a:bodyPr/>
          <a:lstStyle/>
          <a:p>
            <a:endParaRPr lang="en-GB"/>
          </a:p>
        </p:txBody>
      </p:sp>
      <p:pic>
        <p:nvPicPr>
          <p:cNvPr id="9" name="Picture 8">
            <a:extLst>
              <a:ext uri="{FF2B5EF4-FFF2-40B4-BE49-F238E27FC236}">
                <a16:creationId xmlns:a16="http://schemas.microsoft.com/office/drawing/2014/main" id="{F2EA2EEB-1E61-17A7-1132-0415B96B5E53}"/>
              </a:ext>
            </a:extLst>
          </p:cNvPr>
          <p:cNvPicPr>
            <a:picLocks noChangeAspect="1"/>
          </p:cNvPicPr>
          <p:nvPr/>
        </p:nvPicPr>
        <p:blipFill>
          <a:blip r:embed="rId2"/>
          <a:stretch>
            <a:fillRect/>
          </a:stretch>
        </p:blipFill>
        <p:spPr>
          <a:xfrm>
            <a:off x="230731" y="1002890"/>
            <a:ext cx="11812432" cy="5140002"/>
          </a:xfrm>
          <a:prstGeom prst="rect">
            <a:avLst/>
          </a:prstGeom>
        </p:spPr>
      </p:pic>
    </p:spTree>
    <p:extLst>
      <p:ext uri="{BB962C8B-B14F-4D97-AF65-F5344CB8AC3E}">
        <p14:creationId xmlns:p14="http://schemas.microsoft.com/office/powerpoint/2010/main" val="1823167702"/>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450FD47-28BB-7768-AE56-4F1DE4E78E64}"/>
            </a:ext>
          </a:extLst>
        </p:cNvPr>
        <p:cNvGrpSpPr/>
        <p:nvPr/>
      </p:nvGrpSpPr>
      <p:grpSpPr>
        <a:xfrm>
          <a:off x="0" y="0"/>
          <a:ext cx="0" cy="0"/>
          <a:chOff x="0" y="0"/>
          <a:chExt cx="0" cy="0"/>
        </a:xfrm>
      </p:grpSpPr>
      <p:sp>
        <p:nvSpPr>
          <p:cNvPr id="2" name="Text Placeholder 1">
            <a:extLst>
              <a:ext uri="{FF2B5EF4-FFF2-40B4-BE49-F238E27FC236}">
                <a16:creationId xmlns:a16="http://schemas.microsoft.com/office/drawing/2014/main" id="{550ECE3F-E58A-330D-9FB7-6E1C493048FF}"/>
              </a:ext>
            </a:extLst>
          </p:cNvPr>
          <p:cNvSpPr>
            <a:spLocks noGrp="1"/>
          </p:cNvSpPr>
          <p:nvPr>
            <p:ph type="body" sz="quarter" idx="14"/>
          </p:nvPr>
        </p:nvSpPr>
        <p:spPr/>
        <p:txBody>
          <a:bodyPr/>
          <a:lstStyle/>
          <a:p>
            <a:endParaRPr lang="en-GB" dirty="0"/>
          </a:p>
        </p:txBody>
      </p:sp>
      <p:sp>
        <p:nvSpPr>
          <p:cNvPr id="3" name="Title 2">
            <a:extLst>
              <a:ext uri="{FF2B5EF4-FFF2-40B4-BE49-F238E27FC236}">
                <a16:creationId xmlns:a16="http://schemas.microsoft.com/office/drawing/2014/main" id="{D837DDDC-5B0D-0C92-77E4-B1694DF645B3}"/>
              </a:ext>
            </a:extLst>
          </p:cNvPr>
          <p:cNvSpPr>
            <a:spLocks noGrp="1"/>
          </p:cNvSpPr>
          <p:nvPr>
            <p:ph type="title"/>
          </p:nvPr>
        </p:nvSpPr>
        <p:spPr/>
        <p:txBody>
          <a:bodyPr>
            <a:normAutofit fontScale="90000"/>
          </a:bodyPr>
          <a:lstStyle/>
          <a:p>
            <a:r>
              <a:rPr lang="en-GB" dirty="0"/>
              <a:t>Option Comparison</a:t>
            </a:r>
          </a:p>
        </p:txBody>
      </p:sp>
      <p:sp>
        <p:nvSpPr>
          <p:cNvPr id="4" name="Picture Placeholder 3">
            <a:extLst>
              <a:ext uri="{FF2B5EF4-FFF2-40B4-BE49-F238E27FC236}">
                <a16:creationId xmlns:a16="http://schemas.microsoft.com/office/drawing/2014/main" id="{7553F35A-D316-54AF-A4ED-4DF2B65265F7}"/>
              </a:ext>
            </a:extLst>
          </p:cNvPr>
          <p:cNvSpPr>
            <a:spLocks noGrp="1"/>
          </p:cNvSpPr>
          <p:nvPr>
            <p:ph type="pic" sz="quarter" idx="15"/>
          </p:nvPr>
        </p:nvSpPr>
        <p:spPr/>
        <p:txBody>
          <a:bodyPr/>
          <a:lstStyle/>
          <a:p>
            <a:endParaRPr lang="en-GB"/>
          </a:p>
        </p:txBody>
      </p:sp>
      <p:pic>
        <p:nvPicPr>
          <p:cNvPr id="7" name="Picture 6">
            <a:extLst>
              <a:ext uri="{FF2B5EF4-FFF2-40B4-BE49-F238E27FC236}">
                <a16:creationId xmlns:a16="http://schemas.microsoft.com/office/drawing/2014/main" id="{E4DD03B0-CB1E-5135-DBDF-44D3148647A4}"/>
              </a:ext>
            </a:extLst>
          </p:cNvPr>
          <p:cNvPicPr>
            <a:picLocks noChangeAspect="1"/>
          </p:cNvPicPr>
          <p:nvPr/>
        </p:nvPicPr>
        <p:blipFill>
          <a:blip r:embed="rId2"/>
          <a:stretch>
            <a:fillRect/>
          </a:stretch>
        </p:blipFill>
        <p:spPr>
          <a:xfrm>
            <a:off x="230732" y="1002890"/>
            <a:ext cx="11812432" cy="5158759"/>
          </a:xfrm>
          <a:prstGeom prst="rect">
            <a:avLst/>
          </a:prstGeom>
        </p:spPr>
      </p:pic>
    </p:spTree>
    <p:extLst>
      <p:ext uri="{BB962C8B-B14F-4D97-AF65-F5344CB8AC3E}">
        <p14:creationId xmlns:p14="http://schemas.microsoft.com/office/powerpoint/2010/main" val="3449646358"/>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0CC7D9A1-182E-4361-2ED7-C05E8D226E02}"/>
              </a:ext>
            </a:extLst>
          </p:cNvPr>
          <p:cNvSpPr>
            <a:spLocks noGrp="1"/>
          </p:cNvSpPr>
          <p:nvPr>
            <p:ph type="body" sz="quarter" idx="14"/>
          </p:nvPr>
        </p:nvSpPr>
        <p:spPr/>
        <p:txBody>
          <a:bodyPr/>
          <a:lstStyle/>
          <a:p>
            <a:endParaRPr lang="en-GB" dirty="0"/>
          </a:p>
        </p:txBody>
      </p:sp>
      <p:sp>
        <p:nvSpPr>
          <p:cNvPr id="3" name="Title 2">
            <a:extLst>
              <a:ext uri="{FF2B5EF4-FFF2-40B4-BE49-F238E27FC236}">
                <a16:creationId xmlns:a16="http://schemas.microsoft.com/office/drawing/2014/main" id="{1DC1B135-313F-E39A-C8CA-754FBFDEB976}"/>
              </a:ext>
            </a:extLst>
          </p:cNvPr>
          <p:cNvSpPr>
            <a:spLocks noGrp="1"/>
          </p:cNvSpPr>
          <p:nvPr>
            <p:ph type="title"/>
          </p:nvPr>
        </p:nvSpPr>
        <p:spPr/>
        <p:txBody>
          <a:bodyPr>
            <a:normAutofit fontScale="90000"/>
          </a:bodyPr>
          <a:lstStyle/>
          <a:p>
            <a:r>
              <a:rPr lang="en-GB" dirty="0"/>
              <a:t>Discounted Option</a:t>
            </a:r>
          </a:p>
        </p:txBody>
      </p:sp>
      <p:sp>
        <p:nvSpPr>
          <p:cNvPr id="4" name="Picture Placeholder 3">
            <a:extLst>
              <a:ext uri="{FF2B5EF4-FFF2-40B4-BE49-F238E27FC236}">
                <a16:creationId xmlns:a16="http://schemas.microsoft.com/office/drawing/2014/main" id="{A184D582-E5AD-262C-7503-0F2CE01C884A}"/>
              </a:ext>
            </a:extLst>
          </p:cNvPr>
          <p:cNvSpPr>
            <a:spLocks noGrp="1"/>
          </p:cNvSpPr>
          <p:nvPr>
            <p:ph type="pic" sz="quarter" idx="15"/>
          </p:nvPr>
        </p:nvSpPr>
        <p:spPr/>
        <p:txBody>
          <a:bodyPr/>
          <a:lstStyle/>
          <a:p>
            <a:endParaRPr lang="en-GB"/>
          </a:p>
        </p:txBody>
      </p:sp>
      <p:pic>
        <p:nvPicPr>
          <p:cNvPr id="7" name="Picture 6">
            <a:extLst>
              <a:ext uri="{FF2B5EF4-FFF2-40B4-BE49-F238E27FC236}">
                <a16:creationId xmlns:a16="http://schemas.microsoft.com/office/drawing/2014/main" id="{2FE459D0-B2ED-0888-8B80-6B4D193748BB}"/>
              </a:ext>
            </a:extLst>
          </p:cNvPr>
          <p:cNvPicPr>
            <a:picLocks noChangeAspect="1"/>
          </p:cNvPicPr>
          <p:nvPr/>
        </p:nvPicPr>
        <p:blipFill>
          <a:blip r:embed="rId2"/>
          <a:stretch>
            <a:fillRect/>
          </a:stretch>
        </p:blipFill>
        <p:spPr>
          <a:xfrm>
            <a:off x="179319" y="1137138"/>
            <a:ext cx="11833362" cy="4911970"/>
          </a:xfrm>
          <a:prstGeom prst="rect">
            <a:avLst/>
          </a:prstGeom>
        </p:spPr>
      </p:pic>
    </p:spTree>
    <p:extLst>
      <p:ext uri="{BB962C8B-B14F-4D97-AF65-F5344CB8AC3E}">
        <p14:creationId xmlns:p14="http://schemas.microsoft.com/office/powerpoint/2010/main" val="96984149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0692499-CA23-BF66-3EE4-EB9DDBA8D106}"/>
            </a:ext>
          </a:extLst>
        </p:cNvPr>
        <p:cNvGrpSpPr/>
        <p:nvPr/>
      </p:nvGrpSpPr>
      <p:grpSpPr>
        <a:xfrm>
          <a:off x="0" y="0"/>
          <a:ext cx="0" cy="0"/>
          <a:chOff x="0" y="0"/>
          <a:chExt cx="0" cy="0"/>
        </a:xfrm>
      </p:grpSpPr>
      <p:sp>
        <p:nvSpPr>
          <p:cNvPr id="8" name="Text Placeholder 7">
            <a:extLst>
              <a:ext uri="{FF2B5EF4-FFF2-40B4-BE49-F238E27FC236}">
                <a16:creationId xmlns:a16="http://schemas.microsoft.com/office/drawing/2014/main" id="{C907D0A9-8FEE-90F3-7BAB-3A094316380E}"/>
              </a:ext>
            </a:extLst>
          </p:cNvPr>
          <p:cNvSpPr>
            <a:spLocks noGrp="1"/>
          </p:cNvSpPr>
          <p:nvPr>
            <p:ph type="body" sz="quarter" idx="24"/>
          </p:nvPr>
        </p:nvSpPr>
        <p:spPr>
          <a:xfrm>
            <a:off x="926757" y="1602558"/>
            <a:ext cx="5301047" cy="1934448"/>
          </a:xfrm>
        </p:spPr>
        <p:txBody>
          <a:bodyPr/>
          <a:lstStyle/>
          <a:p>
            <a:r>
              <a:rPr lang="en-IN"/>
              <a:t>SECTION 2: </a:t>
            </a:r>
          </a:p>
          <a:p>
            <a:r>
              <a:rPr lang="en-GB"/>
              <a:t>Change Development  </a:t>
            </a:r>
            <a:endParaRPr lang="en-IN"/>
          </a:p>
        </p:txBody>
      </p:sp>
      <p:sp>
        <p:nvSpPr>
          <p:cNvPr id="14" name="Text Placeholder 13">
            <a:extLst>
              <a:ext uri="{FF2B5EF4-FFF2-40B4-BE49-F238E27FC236}">
                <a16:creationId xmlns:a16="http://schemas.microsoft.com/office/drawing/2014/main" id="{3A4DB0DD-ADAA-199C-054C-BE104E88A5DA}"/>
              </a:ext>
            </a:extLst>
          </p:cNvPr>
          <p:cNvSpPr>
            <a:spLocks noGrp="1"/>
          </p:cNvSpPr>
          <p:nvPr>
            <p:ph type="body" sz="quarter" idx="25"/>
          </p:nvPr>
        </p:nvSpPr>
        <p:spPr/>
        <p:txBody>
          <a:bodyPr/>
          <a:lstStyle/>
          <a:p>
            <a:r>
              <a:rPr lang="en-IN" sz="13800" dirty="0"/>
              <a:t>02</a:t>
            </a:r>
          </a:p>
        </p:txBody>
      </p:sp>
      <p:sp>
        <p:nvSpPr>
          <p:cNvPr id="10" name="Text Placeholder 9">
            <a:extLst>
              <a:ext uri="{FF2B5EF4-FFF2-40B4-BE49-F238E27FC236}">
                <a16:creationId xmlns:a16="http://schemas.microsoft.com/office/drawing/2014/main" id="{632579EE-574D-A426-854D-AA8A73B0077F}"/>
              </a:ext>
            </a:extLst>
          </p:cNvPr>
          <p:cNvSpPr>
            <a:spLocks noGrp="1"/>
          </p:cNvSpPr>
          <p:nvPr>
            <p:ph type="body" sz="quarter" idx="26"/>
          </p:nvPr>
        </p:nvSpPr>
        <p:spPr>
          <a:xfrm>
            <a:off x="6570483" y="3093948"/>
            <a:ext cx="3733014" cy="480766"/>
          </a:xfrm>
          <a:solidFill>
            <a:schemeClr val="accent5"/>
          </a:solidFill>
        </p:spPr>
        <p:txBody>
          <a:bodyPr/>
          <a:lstStyle/>
          <a:p>
            <a:r>
              <a:rPr lang="en-US" dirty="0">
                <a:solidFill>
                  <a:srgbClr val="FDFAFF"/>
                </a:solidFill>
              </a:rPr>
              <a:t>2a. New Change Proposals</a:t>
            </a:r>
            <a:endParaRPr lang="en-GB" dirty="0">
              <a:solidFill>
                <a:srgbClr val="FDFAFF"/>
              </a:solidFill>
            </a:endParaRPr>
          </a:p>
        </p:txBody>
      </p:sp>
      <p:sp>
        <p:nvSpPr>
          <p:cNvPr id="18" name="Text Placeholder 9">
            <a:extLst>
              <a:ext uri="{FF2B5EF4-FFF2-40B4-BE49-F238E27FC236}">
                <a16:creationId xmlns:a16="http://schemas.microsoft.com/office/drawing/2014/main" id="{3CC7B073-7D83-10CD-A5DB-2E66A34838E7}"/>
              </a:ext>
            </a:extLst>
          </p:cNvPr>
          <p:cNvSpPr txBox="1">
            <a:spLocks/>
          </p:cNvSpPr>
          <p:nvPr/>
        </p:nvSpPr>
        <p:spPr>
          <a:xfrm>
            <a:off x="6570483" y="3783676"/>
            <a:ext cx="3733014" cy="480766"/>
          </a:xfrm>
          <a:prstGeom prst="rect">
            <a:avLst/>
          </a:prstGeom>
          <a:solidFill>
            <a:schemeClr val="accent5"/>
          </a:solidFill>
        </p:spPr>
        <p:txBody>
          <a:bodyPr vert="horz" lIns="91440" tIns="45720" rIns="91440" bIns="45720" rtlCol="0" anchor="ctr">
            <a:noAutofit/>
          </a:bodyPr>
          <a:lstStyle>
            <a:lvl1pPr marL="0" indent="0" algn="l" defTabSz="914400" rtl="0" eaLnBrk="1" latinLnBrk="0" hangingPunct="1">
              <a:lnSpc>
                <a:spcPct val="100000"/>
              </a:lnSpc>
              <a:spcBef>
                <a:spcPts val="0"/>
              </a:spcBef>
              <a:buFont typeface="Arial" panose="020B0604020202020204" pitchFamily="34" charset="0"/>
              <a:buNone/>
              <a:defRPr sz="1600" b="0" kern="1200">
                <a:solidFill>
                  <a:srgbClr val="222233"/>
                </a:solidFill>
                <a:latin typeface="+mj-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dirty="0">
                <a:solidFill>
                  <a:srgbClr val="FDFAFF"/>
                </a:solidFill>
              </a:rPr>
              <a:t>2b. Change Proposal Initial View</a:t>
            </a:r>
          </a:p>
        </p:txBody>
      </p:sp>
      <p:sp>
        <p:nvSpPr>
          <p:cNvPr id="19" name="Text Placeholder 9">
            <a:extLst>
              <a:ext uri="{FF2B5EF4-FFF2-40B4-BE49-F238E27FC236}">
                <a16:creationId xmlns:a16="http://schemas.microsoft.com/office/drawing/2014/main" id="{CFA3736D-551B-C47A-6A3E-C8257243C0B0}"/>
              </a:ext>
            </a:extLst>
          </p:cNvPr>
          <p:cNvSpPr txBox="1">
            <a:spLocks/>
          </p:cNvSpPr>
          <p:nvPr/>
        </p:nvSpPr>
        <p:spPr>
          <a:xfrm>
            <a:off x="6570483" y="4413379"/>
            <a:ext cx="3733014" cy="480766"/>
          </a:xfrm>
          <a:prstGeom prst="rect">
            <a:avLst/>
          </a:prstGeom>
          <a:solidFill>
            <a:schemeClr val="accent5"/>
          </a:solidFill>
        </p:spPr>
        <p:txBody>
          <a:bodyPr vert="horz" lIns="91440" tIns="45720" rIns="91440" bIns="45720" rtlCol="0" anchor="ctr">
            <a:noAutofit/>
          </a:bodyPr>
          <a:lstStyle>
            <a:lvl1pPr marL="0" indent="0" algn="l" defTabSz="914400" rtl="0" eaLnBrk="1" latinLnBrk="0" hangingPunct="1">
              <a:lnSpc>
                <a:spcPct val="100000"/>
              </a:lnSpc>
              <a:spcBef>
                <a:spcPts val="0"/>
              </a:spcBef>
              <a:buFont typeface="Arial" panose="020B0604020202020204" pitchFamily="34" charset="0"/>
              <a:buNone/>
              <a:defRPr sz="1600" b="0" kern="1200">
                <a:solidFill>
                  <a:srgbClr val="222233"/>
                </a:solidFill>
                <a:latin typeface="+mj-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solidFill>
                  <a:srgbClr val="FDFAFF"/>
                </a:solidFill>
              </a:rPr>
              <a:t>2c. Undergoing Solution Options Impact Assessment Review</a:t>
            </a:r>
            <a:endParaRPr lang="en-GB" dirty="0">
              <a:solidFill>
                <a:srgbClr val="FDFAFF"/>
              </a:solidFill>
            </a:endParaRPr>
          </a:p>
        </p:txBody>
      </p:sp>
    </p:spTree>
    <p:extLst>
      <p:ext uri="{BB962C8B-B14F-4D97-AF65-F5344CB8AC3E}">
        <p14:creationId xmlns:p14="http://schemas.microsoft.com/office/powerpoint/2010/main" val="2486853299"/>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57166D1-408D-24C4-130D-67345D848386}"/>
            </a:ext>
          </a:extLst>
        </p:cNvPr>
        <p:cNvGrpSpPr/>
        <p:nvPr/>
      </p:nvGrpSpPr>
      <p:grpSpPr>
        <a:xfrm>
          <a:off x="0" y="0"/>
          <a:ext cx="0" cy="0"/>
          <a:chOff x="0" y="0"/>
          <a:chExt cx="0" cy="0"/>
        </a:xfrm>
      </p:grpSpPr>
      <p:sp>
        <p:nvSpPr>
          <p:cNvPr id="8" name="Text Placeholder 7">
            <a:extLst>
              <a:ext uri="{FF2B5EF4-FFF2-40B4-BE49-F238E27FC236}">
                <a16:creationId xmlns:a16="http://schemas.microsoft.com/office/drawing/2014/main" id="{06DCF6EC-C766-C942-B78C-74DE3FABB0C9}"/>
              </a:ext>
            </a:extLst>
          </p:cNvPr>
          <p:cNvSpPr>
            <a:spLocks noGrp="1"/>
          </p:cNvSpPr>
          <p:nvPr>
            <p:ph type="body" sz="quarter" idx="24"/>
          </p:nvPr>
        </p:nvSpPr>
        <p:spPr>
          <a:xfrm>
            <a:off x="1096249" y="2255888"/>
            <a:ext cx="5182003" cy="873837"/>
          </a:xfrm>
        </p:spPr>
        <p:txBody>
          <a:bodyPr/>
          <a:lstStyle/>
          <a:p>
            <a:r>
              <a:rPr lang="en-US"/>
              <a:t>SECTION 3: </a:t>
            </a:r>
          </a:p>
          <a:p>
            <a:r>
              <a:rPr lang="en-GB"/>
              <a:t>Detailed Design  </a:t>
            </a:r>
            <a:endParaRPr lang="en-IN"/>
          </a:p>
        </p:txBody>
      </p:sp>
      <p:sp>
        <p:nvSpPr>
          <p:cNvPr id="14" name="Text Placeholder 13">
            <a:extLst>
              <a:ext uri="{FF2B5EF4-FFF2-40B4-BE49-F238E27FC236}">
                <a16:creationId xmlns:a16="http://schemas.microsoft.com/office/drawing/2014/main" id="{36939933-E2AD-DD13-2F5E-68B10618F22B}"/>
              </a:ext>
            </a:extLst>
          </p:cNvPr>
          <p:cNvSpPr>
            <a:spLocks noGrp="1"/>
          </p:cNvSpPr>
          <p:nvPr>
            <p:ph type="body" sz="quarter" idx="25"/>
          </p:nvPr>
        </p:nvSpPr>
        <p:spPr/>
        <p:txBody>
          <a:bodyPr/>
          <a:lstStyle/>
          <a:p>
            <a:r>
              <a:rPr lang="en-IN" sz="13800"/>
              <a:t>03</a:t>
            </a:r>
          </a:p>
        </p:txBody>
      </p:sp>
      <p:sp>
        <p:nvSpPr>
          <p:cNvPr id="11" name="Text Placeholder 9">
            <a:extLst>
              <a:ext uri="{FF2B5EF4-FFF2-40B4-BE49-F238E27FC236}">
                <a16:creationId xmlns:a16="http://schemas.microsoft.com/office/drawing/2014/main" id="{AACF62D0-E583-C2DF-7EAE-F0B9E6A03DA9}"/>
              </a:ext>
            </a:extLst>
          </p:cNvPr>
          <p:cNvSpPr>
            <a:spLocks noGrp="1"/>
          </p:cNvSpPr>
          <p:nvPr>
            <p:ph type="body" sz="quarter" idx="26"/>
          </p:nvPr>
        </p:nvSpPr>
        <p:spPr>
          <a:xfrm>
            <a:off x="6570483" y="3093948"/>
            <a:ext cx="3733014" cy="480766"/>
          </a:xfrm>
          <a:solidFill>
            <a:schemeClr val="accent3"/>
          </a:solidFill>
        </p:spPr>
        <p:txBody>
          <a:bodyPr/>
          <a:lstStyle/>
          <a:p>
            <a:r>
              <a:rPr lang="en-GB" dirty="0">
                <a:solidFill>
                  <a:srgbClr val="FDFAFF"/>
                </a:solidFill>
              </a:rPr>
              <a:t>3a. Design Considerations</a:t>
            </a:r>
          </a:p>
        </p:txBody>
      </p:sp>
      <p:sp>
        <p:nvSpPr>
          <p:cNvPr id="12" name="Text Placeholder 9">
            <a:extLst>
              <a:ext uri="{FF2B5EF4-FFF2-40B4-BE49-F238E27FC236}">
                <a16:creationId xmlns:a16="http://schemas.microsoft.com/office/drawing/2014/main" id="{3BDD3E3F-59D1-FCF5-726B-DD88D9DC73B3}"/>
              </a:ext>
            </a:extLst>
          </p:cNvPr>
          <p:cNvSpPr txBox="1">
            <a:spLocks/>
          </p:cNvSpPr>
          <p:nvPr/>
        </p:nvSpPr>
        <p:spPr>
          <a:xfrm>
            <a:off x="6570483" y="3763887"/>
            <a:ext cx="3733014" cy="480766"/>
          </a:xfrm>
          <a:prstGeom prst="rect">
            <a:avLst/>
          </a:prstGeom>
          <a:solidFill>
            <a:schemeClr val="accent3"/>
          </a:solidFill>
        </p:spPr>
        <p:txBody>
          <a:bodyPr vert="horz" lIns="91440" tIns="45720" rIns="91440" bIns="45720" rtlCol="0" anchor="ctr">
            <a:noAutofit/>
          </a:bodyPr>
          <a:lstStyle>
            <a:lvl1pPr marL="0" indent="0" algn="l" defTabSz="914400" rtl="0" eaLnBrk="1" latinLnBrk="0" hangingPunct="1">
              <a:lnSpc>
                <a:spcPct val="100000"/>
              </a:lnSpc>
              <a:spcBef>
                <a:spcPts val="0"/>
              </a:spcBef>
              <a:buFont typeface="Arial" panose="020B0604020202020204" pitchFamily="34" charset="0"/>
              <a:buNone/>
              <a:defRPr sz="1600" b="0" kern="1200">
                <a:solidFill>
                  <a:srgbClr val="222233"/>
                </a:solidFill>
                <a:latin typeface="+mj-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dirty="0">
                <a:solidFill>
                  <a:srgbClr val="FDFAFF"/>
                </a:solidFill>
              </a:rPr>
              <a:t>3b. Requirements Clarification</a:t>
            </a:r>
          </a:p>
        </p:txBody>
      </p:sp>
      <p:sp>
        <p:nvSpPr>
          <p:cNvPr id="13" name="Text Placeholder 9">
            <a:extLst>
              <a:ext uri="{FF2B5EF4-FFF2-40B4-BE49-F238E27FC236}">
                <a16:creationId xmlns:a16="http://schemas.microsoft.com/office/drawing/2014/main" id="{E03AB417-FE65-6710-D42C-8CEB54D627AB}"/>
              </a:ext>
            </a:extLst>
          </p:cNvPr>
          <p:cNvSpPr txBox="1">
            <a:spLocks/>
          </p:cNvSpPr>
          <p:nvPr/>
        </p:nvSpPr>
        <p:spPr>
          <a:xfrm>
            <a:off x="6570483" y="4370174"/>
            <a:ext cx="3733014" cy="480766"/>
          </a:xfrm>
          <a:prstGeom prst="rect">
            <a:avLst/>
          </a:prstGeom>
          <a:solidFill>
            <a:schemeClr val="accent3"/>
          </a:solidFill>
        </p:spPr>
        <p:txBody>
          <a:bodyPr vert="horz" lIns="91440" tIns="45720" rIns="91440" bIns="45720" rtlCol="0" anchor="ctr">
            <a:noAutofit/>
          </a:bodyPr>
          <a:lstStyle>
            <a:lvl1pPr marL="0" indent="0" algn="l" defTabSz="914400" rtl="0" eaLnBrk="1" latinLnBrk="0" hangingPunct="1">
              <a:lnSpc>
                <a:spcPct val="100000"/>
              </a:lnSpc>
              <a:spcBef>
                <a:spcPts val="0"/>
              </a:spcBef>
              <a:buFont typeface="Arial" panose="020B0604020202020204" pitchFamily="34" charset="0"/>
              <a:buNone/>
              <a:defRPr sz="1600" b="0" kern="1200">
                <a:solidFill>
                  <a:srgbClr val="222233"/>
                </a:solidFill>
                <a:latin typeface="+mj-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a:t>Project Updates</a:t>
            </a:r>
          </a:p>
        </p:txBody>
      </p:sp>
      <p:pic>
        <p:nvPicPr>
          <p:cNvPr id="5" name="Picture 4">
            <a:extLst>
              <a:ext uri="{FF2B5EF4-FFF2-40B4-BE49-F238E27FC236}">
                <a16:creationId xmlns:a16="http://schemas.microsoft.com/office/drawing/2014/main" id="{F1B1DE09-BE68-0D29-03EB-969800A84969}"/>
              </a:ext>
            </a:extLst>
          </p:cNvPr>
          <p:cNvPicPr>
            <a:picLocks noChangeAspect="1"/>
          </p:cNvPicPr>
          <p:nvPr/>
        </p:nvPicPr>
        <p:blipFill>
          <a:blip r:embed="rId2"/>
          <a:stretch>
            <a:fillRect/>
          </a:stretch>
        </p:blipFill>
        <p:spPr>
          <a:xfrm>
            <a:off x="4824743" y="4244653"/>
            <a:ext cx="5975062" cy="952549"/>
          </a:xfrm>
          <a:prstGeom prst="rect">
            <a:avLst/>
          </a:prstGeom>
        </p:spPr>
      </p:pic>
    </p:spTree>
    <p:extLst>
      <p:ext uri="{BB962C8B-B14F-4D97-AF65-F5344CB8AC3E}">
        <p14:creationId xmlns:p14="http://schemas.microsoft.com/office/powerpoint/2010/main" val="1906754412"/>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63A82161-28F9-C0B3-089D-046390871C07}"/>
              </a:ext>
            </a:extLst>
          </p:cNvPr>
          <p:cNvSpPr>
            <a:spLocks noGrp="1"/>
          </p:cNvSpPr>
          <p:nvPr>
            <p:ph type="body" sz="quarter" idx="24"/>
          </p:nvPr>
        </p:nvSpPr>
        <p:spPr/>
        <p:txBody>
          <a:bodyPr/>
          <a:lstStyle/>
          <a:p>
            <a:r>
              <a:rPr lang="en-US"/>
              <a:t>SECTION 3: </a:t>
            </a:r>
          </a:p>
          <a:p>
            <a:r>
              <a:rPr lang="en-GB"/>
              <a:t>Detailed Design  </a:t>
            </a:r>
            <a:endParaRPr lang="en-IN"/>
          </a:p>
          <a:p>
            <a:endParaRPr lang="en-GB"/>
          </a:p>
        </p:txBody>
      </p:sp>
      <p:sp>
        <p:nvSpPr>
          <p:cNvPr id="3" name="Text Placeholder 2">
            <a:extLst>
              <a:ext uri="{FF2B5EF4-FFF2-40B4-BE49-F238E27FC236}">
                <a16:creationId xmlns:a16="http://schemas.microsoft.com/office/drawing/2014/main" id="{1EC54C19-6198-BF86-8E0F-9B3EA133ED80}"/>
              </a:ext>
            </a:extLst>
          </p:cNvPr>
          <p:cNvSpPr>
            <a:spLocks noGrp="1"/>
          </p:cNvSpPr>
          <p:nvPr>
            <p:ph type="body" sz="quarter" idx="14"/>
          </p:nvPr>
        </p:nvSpPr>
        <p:spPr>
          <a:xfrm>
            <a:off x="4488378" y="1539322"/>
            <a:ext cx="7234699" cy="460462"/>
          </a:xfrm>
        </p:spPr>
        <p:txBody>
          <a:bodyPr/>
          <a:lstStyle/>
          <a:p>
            <a:r>
              <a:rPr lang="en-GB" dirty="0"/>
              <a:t>None for this meeting</a:t>
            </a:r>
          </a:p>
        </p:txBody>
      </p:sp>
      <p:sp>
        <p:nvSpPr>
          <p:cNvPr id="4" name="Text Placeholder 3">
            <a:extLst>
              <a:ext uri="{FF2B5EF4-FFF2-40B4-BE49-F238E27FC236}">
                <a16:creationId xmlns:a16="http://schemas.microsoft.com/office/drawing/2014/main" id="{566E0D82-5052-2668-C2A9-BA865E0B4CA8}"/>
              </a:ext>
            </a:extLst>
          </p:cNvPr>
          <p:cNvSpPr>
            <a:spLocks noGrp="1"/>
          </p:cNvSpPr>
          <p:nvPr>
            <p:ph type="body" sz="quarter" idx="25"/>
          </p:nvPr>
        </p:nvSpPr>
        <p:spPr/>
        <p:txBody>
          <a:bodyPr/>
          <a:lstStyle/>
          <a:p>
            <a:r>
              <a:rPr lang="en-GB"/>
              <a:t>3a. Design Considerations</a:t>
            </a:r>
          </a:p>
          <a:p>
            <a:endParaRPr lang="en-GB"/>
          </a:p>
        </p:txBody>
      </p:sp>
      <p:sp>
        <p:nvSpPr>
          <p:cNvPr id="11" name="Text Placeholder 3">
            <a:extLst>
              <a:ext uri="{FF2B5EF4-FFF2-40B4-BE49-F238E27FC236}">
                <a16:creationId xmlns:a16="http://schemas.microsoft.com/office/drawing/2014/main" id="{4B75262F-8C92-08DD-35E3-D7CB837B5972}"/>
              </a:ext>
            </a:extLst>
          </p:cNvPr>
          <p:cNvSpPr txBox="1">
            <a:spLocks/>
          </p:cNvSpPr>
          <p:nvPr/>
        </p:nvSpPr>
        <p:spPr>
          <a:xfrm>
            <a:off x="4488377" y="2616311"/>
            <a:ext cx="7234699" cy="482012"/>
          </a:xfrm>
          <a:prstGeom prst="rect">
            <a:avLst/>
          </a:prstGeom>
        </p:spPr>
        <p:txBody>
          <a:bodyPr vert="horz" lIns="91440" tIns="45720" rIns="91440" bIns="45720" rtlCol="0" anchor="ctr">
            <a:normAutofit/>
          </a:bodyPr>
          <a:lstStyle>
            <a:lvl1pPr marL="0" indent="0" algn="l" defTabSz="914400" rtl="0" eaLnBrk="1" latinLnBrk="0" hangingPunct="1">
              <a:lnSpc>
                <a:spcPct val="100000"/>
              </a:lnSpc>
              <a:spcBef>
                <a:spcPts val="0"/>
              </a:spcBef>
              <a:buFont typeface="Arial" panose="020B0604020202020204" pitchFamily="34" charset="0"/>
              <a:buNone/>
              <a:defRPr sz="2000" b="1" kern="1200">
                <a:solidFill>
                  <a:srgbClr val="57BAE5"/>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dirty="0"/>
              <a:t>3b. Requirements Clarification</a:t>
            </a:r>
          </a:p>
          <a:p>
            <a:endParaRPr lang="en-GB" dirty="0"/>
          </a:p>
        </p:txBody>
      </p:sp>
      <p:sp>
        <p:nvSpPr>
          <p:cNvPr id="13" name="Text Placeholder 2">
            <a:extLst>
              <a:ext uri="{FF2B5EF4-FFF2-40B4-BE49-F238E27FC236}">
                <a16:creationId xmlns:a16="http://schemas.microsoft.com/office/drawing/2014/main" id="{13D79841-9CE2-23C2-35D7-97F30C88BD0C}"/>
              </a:ext>
            </a:extLst>
          </p:cNvPr>
          <p:cNvSpPr txBox="1">
            <a:spLocks/>
          </p:cNvSpPr>
          <p:nvPr/>
        </p:nvSpPr>
        <p:spPr>
          <a:xfrm>
            <a:off x="4488376" y="3254388"/>
            <a:ext cx="7234699" cy="460462"/>
          </a:xfrm>
          <a:prstGeom prst="rect">
            <a:avLst/>
          </a:prstGeom>
        </p:spPr>
        <p:txBody>
          <a:bodyPr vert="horz" lIns="91440" tIns="45720" rIns="91440" bIns="45720" rtlCol="0" anchor="t">
            <a:normAutofit/>
          </a:bodyPr>
          <a:lstStyle>
            <a:lvl1pPr marL="0" indent="0" algn="l" defTabSz="914400" rtl="0" eaLnBrk="1" latinLnBrk="0" hangingPunct="1">
              <a:lnSpc>
                <a:spcPct val="100000"/>
              </a:lnSpc>
              <a:spcBef>
                <a:spcPts val="0"/>
              </a:spcBef>
              <a:buFont typeface="Arial" panose="020B0604020202020204" pitchFamily="34" charset="0"/>
              <a:buNone/>
              <a:defRPr sz="2000" b="0" kern="1200">
                <a:solidFill>
                  <a:schemeClr val="bg1"/>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dirty="0"/>
              <a:t>None for this meeting</a:t>
            </a:r>
          </a:p>
        </p:txBody>
      </p:sp>
    </p:spTree>
    <p:extLst>
      <p:ext uri="{BB962C8B-B14F-4D97-AF65-F5344CB8AC3E}">
        <p14:creationId xmlns:p14="http://schemas.microsoft.com/office/powerpoint/2010/main" val="212722146"/>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64C4D29-CA31-204D-ED17-9BE45FA5B408}"/>
            </a:ext>
          </a:extLst>
        </p:cNvPr>
        <p:cNvGrpSpPr/>
        <p:nvPr/>
      </p:nvGrpSpPr>
      <p:grpSpPr>
        <a:xfrm>
          <a:off x="0" y="0"/>
          <a:ext cx="0" cy="0"/>
          <a:chOff x="0" y="0"/>
          <a:chExt cx="0" cy="0"/>
        </a:xfrm>
      </p:grpSpPr>
      <p:sp>
        <p:nvSpPr>
          <p:cNvPr id="8" name="Text Placeholder 7">
            <a:extLst>
              <a:ext uri="{FF2B5EF4-FFF2-40B4-BE49-F238E27FC236}">
                <a16:creationId xmlns:a16="http://schemas.microsoft.com/office/drawing/2014/main" id="{FA33327E-454E-22A5-BDA3-4D6B8406312D}"/>
              </a:ext>
            </a:extLst>
          </p:cNvPr>
          <p:cNvSpPr>
            <a:spLocks noGrp="1"/>
          </p:cNvSpPr>
          <p:nvPr>
            <p:ph type="body" sz="quarter" idx="24"/>
          </p:nvPr>
        </p:nvSpPr>
        <p:spPr>
          <a:xfrm>
            <a:off x="1096250" y="1395168"/>
            <a:ext cx="5182002" cy="2033832"/>
          </a:xfrm>
        </p:spPr>
        <p:txBody>
          <a:bodyPr/>
          <a:lstStyle/>
          <a:p>
            <a:r>
              <a:rPr lang="en-IN"/>
              <a:t>Section 4: </a:t>
            </a:r>
            <a:r>
              <a:rPr lang="en-GB"/>
              <a:t>Release/Project Updates</a:t>
            </a:r>
            <a:endParaRPr lang="en-IN"/>
          </a:p>
        </p:txBody>
      </p:sp>
      <p:sp>
        <p:nvSpPr>
          <p:cNvPr id="14" name="Text Placeholder 13">
            <a:extLst>
              <a:ext uri="{FF2B5EF4-FFF2-40B4-BE49-F238E27FC236}">
                <a16:creationId xmlns:a16="http://schemas.microsoft.com/office/drawing/2014/main" id="{961A7144-383B-3462-9EDA-2250D8832F85}"/>
              </a:ext>
            </a:extLst>
          </p:cNvPr>
          <p:cNvSpPr>
            <a:spLocks noGrp="1"/>
          </p:cNvSpPr>
          <p:nvPr>
            <p:ph type="body" sz="quarter" idx="25"/>
          </p:nvPr>
        </p:nvSpPr>
        <p:spPr/>
        <p:txBody>
          <a:bodyPr/>
          <a:lstStyle/>
          <a:p>
            <a:r>
              <a:rPr lang="en-IN" sz="13800">
                <a:solidFill>
                  <a:schemeClr val="accent1"/>
                </a:solidFill>
              </a:rPr>
              <a:t>04</a:t>
            </a:r>
          </a:p>
        </p:txBody>
      </p:sp>
      <p:sp>
        <p:nvSpPr>
          <p:cNvPr id="11" name="Text Placeholder 9">
            <a:extLst>
              <a:ext uri="{FF2B5EF4-FFF2-40B4-BE49-F238E27FC236}">
                <a16:creationId xmlns:a16="http://schemas.microsoft.com/office/drawing/2014/main" id="{ECAD568C-4438-3629-711C-6691AD02D445}"/>
              </a:ext>
            </a:extLst>
          </p:cNvPr>
          <p:cNvSpPr>
            <a:spLocks noGrp="1"/>
          </p:cNvSpPr>
          <p:nvPr>
            <p:ph type="body" sz="quarter" idx="26"/>
          </p:nvPr>
        </p:nvSpPr>
        <p:spPr>
          <a:xfrm>
            <a:off x="6570483" y="3124112"/>
            <a:ext cx="3733014" cy="480766"/>
          </a:xfrm>
          <a:solidFill>
            <a:schemeClr val="accent1"/>
          </a:solidFill>
        </p:spPr>
        <p:txBody>
          <a:bodyPr/>
          <a:lstStyle/>
          <a:p>
            <a:r>
              <a:rPr lang="en-US"/>
              <a:t>4a. June 25 Major Release</a:t>
            </a:r>
            <a:endParaRPr lang="en-GB"/>
          </a:p>
        </p:txBody>
      </p:sp>
      <p:sp>
        <p:nvSpPr>
          <p:cNvPr id="12" name="Text Placeholder 9">
            <a:extLst>
              <a:ext uri="{FF2B5EF4-FFF2-40B4-BE49-F238E27FC236}">
                <a16:creationId xmlns:a16="http://schemas.microsoft.com/office/drawing/2014/main" id="{6A465BD0-DA6F-3739-022D-05CB42F79D0B}"/>
              </a:ext>
            </a:extLst>
          </p:cNvPr>
          <p:cNvSpPr txBox="1">
            <a:spLocks/>
          </p:cNvSpPr>
          <p:nvPr/>
        </p:nvSpPr>
        <p:spPr>
          <a:xfrm>
            <a:off x="6570483" y="4443483"/>
            <a:ext cx="3733014" cy="480766"/>
          </a:xfrm>
          <a:prstGeom prst="rect">
            <a:avLst/>
          </a:prstGeom>
          <a:solidFill>
            <a:schemeClr val="accent1"/>
          </a:solidFill>
        </p:spPr>
        <p:txBody>
          <a:bodyPr vert="horz" lIns="91440" tIns="45720" rIns="91440" bIns="45720" rtlCol="0" anchor="ctr">
            <a:noAutofit/>
          </a:bodyPr>
          <a:lstStyle>
            <a:lvl1pPr marL="0" indent="0" algn="l" defTabSz="914400" rtl="0" eaLnBrk="1" latinLnBrk="0" hangingPunct="1">
              <a:lnSpc>
                <a:spcPct val="100000"/>
              </a:lnSpc>
              <a:spcBef>
                <a:spcPts val="0"/>
              </a:spcBef>
              <a:buFont typeface="Arial" panose="020B0604020202020204" pitchFamily="34" charset="0"/>
              <a:buNone/>
              <a:defRPr sz="1600" b="0" kern="1200">
                <a:solidFill>
                  <a:schemeClr val="bg2"/>
                </a:solidFill>
                <a:latin typeface="+mj-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a:t>4c. DDP</a:t>
            </a:r>
          </a:p>
        </p:txBody>
      </p:sp>
      <p:sp>
        <p:nvSpPr>
          <p:cNvPr id="13" name="Text Placeholder 9">
            <a:extLst>
              <a:ext uri="{FF2B5EF4-FFF2-40B4-BE49-F238E27FC236}">
                <a16:creationId xmlns:a16="http://schemas.microsoft.com/office/drawing/2014/main" id="{AA00AC6F-A1D7-BE95-4FCB-A51FDC9CEB05}"/>
              </a:ext>
            </a:extLst>
          </p:cNvPr>
          <p:cNvSpPr txBox="1">
            <a:spLocks/>
          </p:cNvSpPr>
          <p:nvPr/>
        </p:nvSpPr>
        <p:spPr>
          <a:xfrm>
            <a:off x="6570483" y="5103168"/>
            <a:ext cx="3733014" cy="480766"/>
          </a:xfrm>
          <a:prstGeom prst="rect">
            <a:avLst/>
          </a:prstGeom>
          <a:solidFill>
            <a:schemeClr val="tx2"/>
          </a:solidFill>
        </p:spPr>
        <p:txBody>
          <a:bodyPr vert="horz" lIns="91440" tIns="45720" rIns="91440" bIns="45720" rtlCol="0" anchor="ctr">
            <a:noAutofit/>
          </a:bodyPr>
          <a:lstStyle>
            <a:lvl1pPr marL="0" indent="0" algn="l" defTabSz="914400" rtl="0" eaLnBrk="1" latinLnBrk="0" hangingPunct="1">
              <a:lnSpc>
                <a:spcPct val="100000"/>
              </a:lnSpc>
              <a:spcBef>
                <a:spcPts val="0"/>
              </a:spcBef>
              <a:buFont typeface="Arial" panose="020B0604020202020204" pitchFamily="34" charset="0"/>
              <a:buNone/>
              <a:defRPr sz="1600" b="0" kern="1200">
                <a:solidFill>
                  <a:schemeClr val="bg2"/>
                </a:solidFill>
                <a:latin typeface="+mj-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GB"/>
          </a:p>
        </p:txBody>
      </p:sp>
      <p:sp>
        <p:nvSpPr>
          <p:cNvPr id="2" name="Text Placeholder 9">
            <a:extLst>
              <a:ext uri="{FF2B5EF4-FFF2-40B4-BE49-F238E27FC236}">
                <a16:creationId xmlns:a16="http://schemas.microsoft.com/office/drawing/2014/main" id="{D8524C09-F47A-DD8B-3DA4-004A9D2E9308}"/>
              </a:ext>
            </a:extLst>
          </p:cNvPr>
          <p:cNvSpPr txBox="1">
            <a:spLocks/>
          </p:cNvSpPr>
          <p:nvPr/>
        </p:nvSpPr>
        <p:spPr>
          <a:xfrm>
            <a:off x="6570483" y="3751341"/>
            <a:ext cx="3733014" cy="480766"/>
          </a:xfrm>
          <a:prstGeom prst="rect">
            <a:avLst/>
          </a:prstGeom>
          <a:solidFill>
            <a:schemeClr val="accent1"/>
          </a:solidFill>
        </p:spPr>
        <p:txBody>
          <a:bodyPr vert="horz" lIns="91440" tIns="45720" rIns="91440" bIns="45720" rtlCol="0" anchor="ctr">
            <a:noAutofit/>
          </a:bodyPr>
          <a:lstStyle>
            <a:lvl1pPr marL="0" indent="0" algn="l" defTabSz="914400" rtl="0" eaLnBrk="1" latinLnBrk="0" hangingPunct="1">
              <a:lnSpc>
                <a:spcPct val="100000"/>
              </a:lnSpc>
              <a:spcBef>
                <a:spcPts val="0"/>
              </a:spcBef>
              <a:buFont typeface="Arial" panose="020B0604020202020204" pitchFamily="34" charset="0"/>
              <a:buNone/>
              <a:defRPr sz="1600" b="0" kern="1200">
                <a:solidFill>
                  <a:schemeClr val="bg2"/>
                </a:solidFill>
                <a:latin typeface="+mj-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a:t>4b. Minor Release drop 15</a:t>
            </a:r>
            <a:endParaRPr lang="en-GB"/>
          </a:p>
        </p:txBody>
      </p:sp>
    </p:spTree>
    <p:extLst>
      <p:ext uri="{BB962C8B-B14F-4D97-AF65-F5344CB8AC3E}">
        <p14:creationId xmlns:p14="http://schemas.microsoft.com/office/powerpoint/2010/main" val="3570957291"/>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E20B943A-9B19-3D27-F0A9-D2F9DACA7049}"/>
              </a:ext>
            </a:extLst>
          </p:cNvPr>
          <p:cNvSpPr>
            <a:spLocks noGrp="1"/>
          </p:cNvSpPr>
          <p:nvPr>
            <p:ph type="title"/>
          </p:nvPr>
        </p:nvSpPr>
        <p:spPr>
          <a:xfrm>
            <a:off x="1060980" y="365125"/>
            <a:ext cx="10634614" cy="637765"/>
          </a:xfrm>
        </p:spPr>
        <p:txBody>
          <a:bodyPr>
            <a:noAutofit/>
          </a:bodyPr>
          <a:lstStyle/>
          <a:p>
            <a:r>
              <a:rPr lang="en-GB" sz="3200"/>
              <a:t>XRN5868 – June 25 Major Release - Status Update</a:t>
            </a:r>
            <a:endParaRPr lang="en-IN" sz="3200"/>
          </a:p>
        </p:txBody>
      </p:sp>
      <p:graphicFrame>
        <p:nvGraphicFramePr>
          <p:cNvPr id="11" name="Table Placeholder 3">
            <a:extLst>
              <a:ext uri="{FF2B5EF4-FFF2-40B4-BE49-F238E27FC236}">
                <a16:creationId xmlns:a16="http://schemas.microsoft.com/office/drawing/2014/main" id="{E47E1CFE-6A14-4A94-9AEC-BA6F6A69A48A}"/>
              </a:ext>
            </a:extLst>
          </p:cNvPr>
          <p:cNvGraphicFramePr>
            <a:graphicFrameLocks/>
          </p:cNvGraphicFramePr>
          <p:nvPr/>
        </p:nvGraphicFramePr>
        <p:xfrm>
          <a:off x="371788" y="1002890"/>
          <a:ext cx="11469692" cy="5195906"/>
        </p:xfrm>
        <a:graphic>
          <a:graphicData uri="http://schemas.openxmlformats.org/drawingml/2006/table">
            <a:tbl>
              <a:tblPr firstRow="1" bandRow="1">
                <a:tableStyleId>{7E9639D4-E3E2-4D34-9284-5A2195B3D0D7}</a:tableStyleId>
              </a:tblPr>
              <a:tblGrid>
                <a:gridCol w="1559882">
                  <a:extLst>
                    <a:ext uri="{9D8B030D-6E8A-4147-A177-3AD203B41FA5}">
                      <a16:colId xmlns:a16="http://schemas.microsoft.com/office/drawing/2014/main" val="130956065"/>
                    </a:ext>
                  </a:extLst>
                </a:gridCol>
                <a:gridCol w="3371850">
                  <a:extLst>
                    <a:ext uri="{9D8B030D-6E8A-4147-A177-3AD203B41FA5}">
                      <a16:colId xmlns:a16="http://schemas.microsoft.com/office/drawing/2014/main" val="2749965458"/>
                    </a:ext>
                  </a:extLst>
                </a:gridCol>
                <a:gridCol w="3474720">
                  <a:extLst>
                    <a:ext uri="{9D8B030D-6E8A-4147-A177-3AD203B41FA5}">
                      <a16:colId xmlns:a16="http://schemas.microsoft.com/office/drawing/2014/main" val="1154779752"/>
                    </a:ext>
                  </a:extLst>
                </a:gridCol>
                <a:gridCol w="3063240">
                  <a:extLst>
                    <a:ext uri="{9D8B030D-6E8A-4147-A177-3AD203B41FA5}">
                      <a16:colId xmlns:a16="http://schemas.microsoft.com/office/drawing/2014/main" val="1186885001"/>
                    </a:ext>
                  </a:extLst>
                </a:gridCol>
              </a:tblGrid>
              <a:tr h="408149">
                <a:tc rowSpan="4">
                  <a:txBody>
                    <a:bodyPr/>
                    <a:lstStyle/>
                    <a:p>
                      <a:pPr algn="ctr"/>
                      <a:endParaRPr lang="en-US" sz="1400" b="1" kern="1200">
                        <a:solidFill>
                          <a:schemeClr val="bg1"/>
                        </a:solidFill>
                        <a:latin typeface="+mn-lt"/>
                        <a:ea typeface="+mn-ea"/>
                        <a:cs typeface="+mn-cs"/>
                      </a:endParaRPr>
                    </a:p>
                    <a:p>
                      <a:pPr algn="ctr"/>
                      <a:r>
                        <a:rPr lang="en-US" sz="1400" b="1" kern="1200">
                          <a:solidFill>
                            <a:schemeClr val="bg1"/>
                          </a:solidFill>
                          <a:latin typeface="+mn-lt"/>
                          <a:ea typeface="+mn-ea"/>
                          <a:cs typeface="+mn-cs"/>
                        </a:rPr>
                        <a:t>RAG Status</a:t>
                      </a:r>
                    </a:p>
                  </a:txBody>
                  <a:tcPr anchor="ctr">
                    <a:lnR w="6350" cap="flat" cmpd="sng" algn="ctr">
                      <a:solidFill>
                        <a:schemeClr val="bg1"/>
                      </a:solidFill>
                      <a:prstDash val="solid"/>
                      <a:round/>
                      <a:headEnd type="none" w="med" len="med"/>
                      <a:tailEnd type="none" w="med" len="med"/>
                    </a:lnR>
                    <a:lnB w="6350" cap="flat" cmpd="sng" algn="ctr">
                      <a:solidFill>
                        <a:schemeClr val="bg1"/>
                      </a:solidFill>
                      <a:prstDash val="solid"/>
                      <a:round/>
                      <a:headEnd type="none" w="med" len="med"/>
                      <a:tailEnd type="none" w="med" len="med"/>
                    </a:lnB>
                  </a:tcPr>
                </a:tc>
                <a:tc gridSpan="3">
                  <a:txBody>
                    <a:bodyPr/>
                    <a:lstStyle/>
                    <a:p>
                      <a:pPr algn="ctr"/>
                      <a:r>
                        <a:rPr lang="en-US" sz="1400"/>
                        <a:t>Overall Project RAG status  </a:t>
                      </a:r>
                      <a:endParaRPr lang="en-US" sz="1400" i="1">
                        <a:latin typeface="Quicksand" panose="02070303000000060000" pitchFamily="18" charset="77"/>
                      </a:endParaRPr>
                    </a:p>
                  </a:txBody>
                  <a:tcPr anchor="ctr">
                    <a:lnL w="6350" cap="flat" cmpd="sng" algn="ctr">
                      <a:solidFill>
                        <a:schemeClr val="bg1"/>
                      </a:solidFill>
                      <a:prstDash val="solid"/>
                      <a:round/>
                      <a:headEnd type="none" w="med" len="med"/>
                      <a:tailEnd type="none" w="med" len="med"/>
                    </a:lnL>
                    <a:lnB w="6350" cap="flat" cmpd="sng" algn="ctr">
                      <a:solidFill>
                        <a:schemeClr val="bg1"/>
                      </a:solidFill>
                      <a:prstDash val="solid"/>
                      <a:round/>
                      <a:headEnd type="none" w="med" len="med"/>
                      <a:tailEnd type="none" w="med" len="med"/>
                    </a:lnB>
                    <a:solidFill>
                      <a:srgbClr val="00BF75"/>
                    </a:solidFill>
                  </a:tcPr>
                </a:tc>
                <a:tc hMerge="1">
                  <a:txBody>
                    <a:bodyPr/>
                    <a:lstStyle/>
                    <a:p>
                      <a:endParaRPr lang="en-GB"/>
                    </a:p>
                  </a:txBody>
                  <a:tcPr/>
                </a:tc>
                <a:tc hMerge="1">
                  <a:txBody>
                    <a:bodyPr/>
                    <a:lstStyle/>
                    <a:p>
                      <a:endParaRPr/>
                    </a:p>
                  </a:txBody>
                  <a:tcPr anchor="ctr"/>
                </a:tc>
                <a:extLst>
                  <a:ext uri="{0D108BD9-81ED-4DB2-BD59-A6C34878D82A}">
                    <a16:rowId xmlns:a16="http://schemas.microsoft.com/office/drawing/2014/main" val="3741017008"/>
                  </a:ext>
                </a:extLst>
              </a:tr>
              <a:tr h="377538">
                <a:tc vMerge="1">
                  <a:txBody>
                    <a:bodyPr/>
                    <a:lstStyle/>
                    <a:p>
                      <a:pPr algn="ctr"/>
                      <a:endParaRPr lang="en-US" sz="1600">
                        <a:latin typeface="Quicksand" panose="02070303000000060000" pitchFamily="18" charset="77"/>
                      </a:endParaRPr>
                    </a:p>
                  </a:txBody>
                  <a:tcPr anchor="ctr">
                    <a:lnR w="6350" cap="flat" cmpd="sng" algn="ctr">
                      <a:solidFill>
                        <a:schemeClr val="bg1"/>
                      </a:solidFill>
                      <a:prstDash val="solid"/>
                      <a:round/>
                      <a:headEnd type="none" w="med" len="med"/>
                      <a:tailEnd type="none" w="med" len="med"/>
                    </a:lnR>
                    <a:solidFill>
                      <a:schemeClr val="tx1"/>
                    </a:solidFill>
                  </a:tcPr>
                </a:tc>
                <a:tc>
                  <a:txBody>
                    <a:bodyPr/>
                    <a:lstStyle/>
                    <a:p>
                      <a:pPr algn="ctr"/>
                      <a:r>
                        <a:rPr lang="en-US" sz="1400" b="1" kern="1200">
                          <a:solidFill>
                            <a:schemeClr val="bg1"/>
                          </a:solidFill>
                          <a:latin typeface="+mn-lt"/>
                          <a:ea typeface="+mn-ea"/>
                          <a:cs typeface="+mn-cs"/>
                        </a:rPr>
                        <a:t>Schedule</a:t>
                      </a:r>
                      <a:r>
                        <a:rPr lang="en-US" sz="1600"/>
                        <a:t>0</a:t>
                      </a:r>
                      <a:endParaRPr lang="en-US" sz="1600">
                        <a:latin typeface="Quicksand" panose="02070303000000060000" pitchFamily="18" charset="77"/>
                      </a:endParaRPr>
                    </a:p>
                  </a:txBody>
                  <a:tcPr anchor="ctr">
                    <a:lnL w="6350" cap="flat" cmpd="sng" algn="ctr">
                      <a:solidFill>
                        <a:schemeClr val="bg1"/>
                      </a:solidFill>
                      <a:prstDash val="solid"/>
                      <a:round/>
                      <a:headEnd type="none" w="med" len="med"/>
                      <a:tailEnd type="none" w="med" len="med"/>
                    </a:lnL>
                    <a:lnT w="6350" cap="flat" cmpd="sng" algn="ctr">
                      <a:solidFill>
                        <a:schemeClr val="bg1"/>
                      </a:solidFill>
                      <a:prstDash val="solid"/>
                      <a:round/>
                      <a:headEnd type="none" w="med" len="med"/>
                      <a:tailEnd type="none" w="med" len="med"/>
                    </a:lnT>
                    <a:solidFill>
                      <a:schemeClr val="tx1"/>
                    </a:solidFill>
                  </a:tcPr>
                </a:tc>
                <a:tc>
                  <a:txBody>
                    <a:bodyPr/>
                    <a:lstStyle/>
                    <a:p>
                      <a:pPr algn="ctr"/>
                      <a:r>
                        <a:rPr lang="en-US" sz="1400" b="1" kern="1200">
                          <a:solidFill>
                            <a:schemeClr val="bg1"/>
                          </a:solidFill>
                          <a:latin typeface="+mn-lt"/>
                          <a:ea typeface="+mn-ea"/>
                          <a:cs typeface="+mn-cs"/>
                        </a:rPr>
                        <a:t>Risks and Issues</a:t>
                      </a:r>
                      <a:endParaRPr lang="en-US" sz="1600">
                        <a:latin typeface="Quicksand" panose="02070303000000060000" pitchFamily="18" charset="77"/>
                      </a:endParaRPr>
                    </a:p>
                  </a:txBody>
                  <a:tcPr anchor="ctr">
                    <a:lnT w="6350" cap="flat" cmpd="sng" algn="ctr">
                      <a:solidFill>
                        <a:schemeClr val="bg1"/>
                      </a:solidFill>
                      <a:prstDash val="solid"/>
                      <a:round/>
                      <a:headEnd type="none" w="med" len="med"/>
                      <a:tailEnd type="none" w="med" len="med"/>
                    </a:lnT>
                    <a:solidFill>
                      <a:schemeClr val="tx1"/>
                    </a:solidFill>
                  </a:tcPr>
                </a:tc>
                <a:tc>
                  <a:txBody>
                    <a:bodyPr/>
                    <a:lstStyle/>
                    <a:p>
                      <a:pPr algn="ctr"/>
                      <a:r>
                        <a:rPr lang="en-US" sz="1400" b="1" kern="1200">
                          <a:solidFill>
                            <a:schemeClr val="bg1"/>
                          </a:solidFill>
                          <a:latin typeface="+mn-lt"/>
                          <a:ea typeface="+mn-ea"/>
                          <a:cs typeface="+mn-cs"/>
                        </a:rPr>
                        <a:t>Costs</a:t>
                      </a:r>
                    </a:p>
                  </a:txBody>
                  <a:tcPr anchor="ctr">
                    <a:solidFill>
                      <a:schemeClr val="tx1"/>
                    </a:solidFill>
                  </a:tcPr>
                </a:tc>
                <a:extLst>
                  <a:ext uri="{0D108BD9-81ED-4DB2-BD59-A6C34878D82A}">
                    <a16:rowId xmlns:a16="http://schemas.microsoft.com/office/drawing/2014/main" val="511888340"/>
                  </a:ext>
                </a:extLst>
              </a:tr>
              <a:tr h="397945">
                <a:tc vMerge="1">
                  <a:txBody>
                    <a:bodyPr/>
                    <a:lstStyle/>
                    <a:p>
                      <a:endParaRPr/>
                    </a:p>
                  </a:txBody>
                  <a:tcPr anchor="ctr">
                    <a:solidFill>
                      <a:schemeClr val="tx1"/>
                    </a:solidFill>
                  </a:tcPr>
                </a:tc>
                <a:tc>
                  <a:txBody>
                    <a:bodyPr/>
                    <a:lstStyle/>
                    <a:p>
                      <a:pPr algn="ctr"/>
                      <a:endParaRPr lang="en-US" sz="1600">
                        <a:latin typeface="Quicksand" panose="02070303000000060000" pitchFamily="18" charset="77"/>
                      </a:endParaRPr>
                    </a:p>
                  </a:txBody>
                  <a:tcPr anchor="ctr">
                    <a:lnL w="6350" cap="flat" cmpd="sng" algn="ctr">
                      <a:solidFill>
                        <a:schemeClr val="bg1"/>
                      </a:solidFill>
                      <a:prstDash val="solid"/>
                      <a:round/>
                      <a:headEnd type="none" w="med" len="med"/>
                      <a:tailEnd type="none" w="med" len="med"/>
                    </a:lnL>
                    <a:solidFill>
                      <a:srgbClr val="00BF75"/>
                    </a:solidFill>
                  </a:tcPr>
                </a:tc>
                <a:tc>
                  <a:txBody>
                    <a:bodyPr/>
                    <a:lstStyle/>
                    <a:p>
                      <a:pPr algn="ctr"/>
                      <a:endParaRPr lang="en-US" sz="1600">
                        <a:latin typeface="Quicksand" panose="02070303000000060000" pitchFamily="18" charset="77"/>
                      </a:endParaRPr>
                    </a:p>
                  </a:txBody>
                  <a:tcPr anchor="ctr">
                    <a:solidFill>
                      <a:srgbClr val="00BF75"/>
                    </a:solidFill>
                  </a:tcPr>
                </a:tc>
                <a:tc>
                  <a:txBody>
                    <a:bodyPr/>
                    <a:lstStyle/>
                    <a:p>
                      <a:pPr algn="ctr"/>
                      <a:endParaRPr lang="en-US" sz="1600">
                        <a:latin typeface="Quicksand" panose="02070303000000060000" pitchFamily="18" charset="77"/>
                      </a:endParaRPr>
                    </a:p>
                  </a:txBody>
                  <a:tcPr anchor="ctr">
                    <a:solidFill>
                      <a:srgbClr val="00BF75"/>
                    </a:solidFill>
                  </a:tcPr>
                </a:tc>
                <a:extLst>
                  <a:ext uri="{0D108BD9-81ED-4DB2-BD59-A6C34878D82A}">
                    <a16:rowId xmlns:a16="http://schemas.microsoft.com/office/drawing/2014/main" val="3937089168"/>
                  </a:ext>
                </a:extLst>
              </a:tr>
              <a:tr h="399610">
                <a:tc vMerge="1">
                  <a:txBody>
                    <a:bodyPr/>
                    <a:lstStyle/>
                    <a:p>
                      <a:pPr algn="ctr"/>
                      <a:endParaRPr lang="en-US" sz="1400" b="1" kern="1200">
                        <a:solidFill>
                          <a:schemeClr val="bg1"/>
                        </a:solidFill>
                        <a:latin typeface="+mn-lt"/>
                        <a:ea typeface="+mn-ea"/>
                        <a:cs typeface="+mn-cs"/>
                      </a:endParaRPr>
                    </a:p>
                  </a:txBody>
                  <a:tcPr anchor="ctr">
                    <a:lnB w="6350" cap="flat" cmpd="sng" algn="ctr">
                      <a:solidFill>
                        <a:schemeClr val="bg1"/>
                      </a:solidFill>
                      <a:prstDash val="solid"/>
                      <a:round/>
                      <a:headEnd type="none" w="med" len="med"/>
                      <a:tailEnd type="none" w="med" len="med"/>
                    </a:lnB>
                    <a:solidFill>
                      <a:schemeClr val="tx1"/>
                    </a:solidFill>
                  </a:tcPr>
                </a:tc>
                <a:tc gridSpan="3">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b="1" kern="1200">
                          <a:solidFill>
                            <a:schemeClr val="bg1"/>
                          </a:solidFill>
                          <a:latin typeface="+mn-lt"/>
                          <a:ea typeface="+mn-ea"/>
                          <a:cs typeface="+mn-cs"/>
                        </a:rPr>
                        <a:t>Status Justification</a:t>
                      </a:r>
                    </a:p>
                  </a:txBody>
                  <a:tcPr anchor="ctr">
                    <a:lnL w="6350" cap="flat" cmpd="sng" algn="ctr">
                      <a:solidFill>
                        <a:schemeClr val="bg1"/>
                      </a:solidFill>
                      <a:prstDash val="solid"/>
                      <a:round/>
                      <a:headEnd type="none" w="med" len="med"/>
                      <a:tailEnd type="none" w="med" len="med"/>
                    </a:lnL>
                    <a:solidFill>
                      <a:schemeClr val="tx1"/>
                    </a:solidFill>
                  </a:tcPr>
                </a:tc>
                <a:tc hMerge="1">
                  <a:txBody>
                    <a:bodyPr/>
                    <a:lstStyle/>
                    <a:p>
                      <a:endParaRPr lang="en-GB"/>
                    </a:p>
                  </a:txBody>
                  <a:tcPr/>
                </a:tc>
                <a:tc hMerge="1">
                  <a:txBody>
                    <a:bodyPr/>
                    <a:lstStyle/>
                    <a:p>
                      <a:pPr algn="ctr"/>
                      <a:endParaRPr lang="en-US" sz="1400" b="1" kern="1200">
                        <a:solidFill>
                          <a:schemeClr val="bg1"/>
                        </a:solidFill>
                        <a:latin typeface="+mn-lt"/>
                        <a:ea typeface="+mn-ea"/>
                        <a:cs typeface="+mn-cs"/>
                      </a:endParaRPr>
                    </a:p>
                  </a:txBody>
                  <a:tcPr anchor="ctr">
                    <a:solidFill>
                      <a:schemeClr val="tx1"/>
                    </a:solidFill>
                  </a:tcPr>
                </a:tc>
                <a:extLst>
                  <a:ext uri="{0D108BD9-81ED-4DB2-BD59-A6C34878D82A}">
                    <a16:rowId xmlns:a16="http://schemas.microsoft.com/office/drawing/2014/main" val="1031597798"/>
                  </a:ext>
                </a:extLst>
              </a:tr>
              <a:tr h="2234487">
                <a:tc>
                  <a:txBody>
                    <a:bodyPr/>
                    <a:lstStyle/>
                    <a:p>
                      <a:pPr algn="ctr"/>
                      <a:r>
                        <a:rPr lang="en-US" sz="1400" b="1" kern="1200">
                          <a:solidFill>
                            <a:schemeClr val="bg1"/>
                          </a:solidFill>
                          <a:latin typeface="+mn-lt"/>
                          <a:ea typeface="+mn-ea"/>
                          <a:cs typeface="+mn-cs"/>
                        </a:rPr>
                        <a:t>Schedule</a:t>
                      </a:r>
                    </a:p>
                  </a:txBody>
                  <a:tcPr anchor="ct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chemeClr val="tx1"/>
                    </a:solidFill>
                  </a:tcPr>
                </a:tc>
                <a:tc>
                  <a:txBody>
                    <a:bodyPr/>
                    <a:lstStyle/>
                    <a:p>
                      <a:pPr marL="0" marR="0" lvl="0" indent="0" eaLnBrk="1" fontAlgn="auto" latinLnBrk="0" hangingPunct="1">
                        <a:lnSpc>
                          <a:spcPct val="100000"/>
                        </a:lnSpc>
                        <a:spcBef>
                          <a:spcPts val="0"/>
                        </a:spcBef>
                        <a:spcAft>
                          <a:spcPts val="0"/>
                        </a:spcAft>
                        <a:buClrTx/>
                        <a:buSzTx/>
                        <a:buFont typeface="Arial" panose="020B0604020202020204" pitchFamily="34" charset="0"/>
                        <a:buNone/>
                      </a:pPr>
                      <a:r>
                        <a:rPr kumimoji="0" lang="en-GB" sz="800" b="0" i="0" u="none" strike="noStrike" kern="0" cap="none" spc="0" normalizeH="0" baseline="0">
                          <a:ln>
                            <a:noFill/>
                          </a:ln>
                          <a:solidFill>
                            <a:srgbClr val="000000"/>
                          </a:solidFill>
                          <a:effectLst/>
                          <a:uLnTx/>
                          <a:uFillTx/>
                          <a:latin typeface="+mn-lt"/>
                          <a:ea typeface="+mn-ea"/>
                          <a:cs typeface="Poppins"/>
                        </a:rPr>
                        <a:t>The scope </a:t>
                      </a:r>
                      <a:r>
                        <a:rPr lang="en-GB" sz="800" b="0" i="0" u="none" strike="noStrike" kern="0" cap="none" spc="0" normalizeH="0" baseline="0">
                          <a:ln>
                            <a:noFill/>
                          </a:ln>
                          <a:solidFill>
                            <a:srgbClr val="000000"/>
                          </a:solidFill>
                          <a:effectLst/>
                          <a:uLnTx/>
                          <a:uFillTx/>
                          <a:latin typeface="+mn-lt"/>
                          <a:ea typeface="+mn-ea"/>
                          <a:cs typeface="Poppins"/>
                        </a:rPr>
                        <a:t>&amp; BER of</a:t>
                      </a:r>
                      <a:r>
                        <a:rPr kumimoji="0" lang="en-GB" sz="800" b="0" i="0" u="none" strike="noStrike" kern="0" cap="none" spc="0" normalizeH="0" baseline="0">
                          <a:ln>
                            <a:noFill/>
                          </a:ln>
                          <a:solidFill>
                            <a:srgbClr val="000000"/>
                          </a:solidFill>
                          <a:effectLst/>
                          <a:uLnTx/>
                          <a:uFillTx/>
                          <a:latin typeface="+mn-lt"/>
                          <a:ea typeface="+mn-ea"/>
                          <a:cs typeface="Poppins"/>
                        </a:rPr>
                        <a:t> June </a:t>
                      </a:r>
                      <a:r>
                        <a:rPr lang="en-GB" sz="800" b="0" i="0" u="none" strike="noStrike" kern="0" cap="none" spc="0" normalizeH="0" baseline="0">
                          <a:ln>
                            <a:noFill/>
                          </a:ln>
                          <a:solidFill>
                            <a:srgbClr val="000000"/>
                          </a:solidFill>
                          <a:effectLst/>
                          <a:uLnTx/>
                          <a:uFillTx/>
                          <a:latin typeface="+mn-lt"/>
                          <a:ea typeface="+mn-ea"/>
                          <a:cs typeface="Poppins"/>
                        </a:rPr>
                        <a:t>25</a:t>
                      </a:r>
                      <a:r>
                        <a:rPr kumimoji="0" lang="en-GB" sz="800" b="0" i="0" u="none" strike="noStrike" kern="0" cap="none" spc="0" normalizeH="0" baseline="0">
                          <a:ln>
                            <a:noFill/>
                          </a:ln>
                          <a:solidFill>
                            <a:srgbClr val="000000"/>
                          </a:solidFill>
                          <a:effectLst/>
                          <a:uLnTx/>
                          <a:uFillTx/>
                          <a:latin typeface="+mn-lt"/>
                          <a:ea typeface="+mn-ea"/>
                          <a:cs typeface="Poppins"/>
                        </a:rPr>
                        <a:t> Major Release </a:t>
                      </a:r>
                      <a:r>
                        <a:rPr lang="en-GB" sz="800" b="0" i="0" u="none" strike="noStrike" kern="0" cap="none" spc="0" normalizeH="0" baseline="0">
                          <a:ln>
                            <a:noFill/>
                          </a:ln>
                          <a:solidFill>
                            <a:srgbClr val="000000"/>
                          </a:solidFill>
                          <a:effectLst/>
                          <a:uLnTx/>
                          <a:uFillTx/>
                          <a:latin typeface="+mn-lt"/>
                          <a:ea typeface="+mn-ea"/>
                          <a:cs typeface="Poppins"/>
                        </a:rPr>
                        <a:t>were</a:t>
                      </a:r>
                      <a:r>
                        <a:rPr kumimoji="0" lang="en-GB" sz="800" b="0" i="0" u="none" strike="noStrike" kern="0" cap="none" spc="0" normalizeH="0" baseline="0">
                          <a:ln>
                            <a:noFill/>
                          </a:ln>
                          <a:solidFill>
                            <a:srgbClr val="000000"/>
                          </a:solidFill>
                          <a:effectLst/>
                          <a:uLnTx/>
                          <a:uFillTx/>
                          <a:latin typeface="+mn-lt"/>
                          <a:ea typeface="+mn-ea"/>
                          <a:cs typeface="Poppins"/>
                        </a:rPr>
                        <a:t> </a:t>
                      </a:r>
                      <a:r>
                        <a:rPr lang="en-GB" sz="800" b="0" i="0" u="none" strike="noStrike" kern="0" cap="none" spc="0" normalizeH="0" baseline="0">
                          <a:ln>
                            <a:noFill/>
                          </a:ln>
                          <a:solidFill>
                            <a:srgbClr val="000000"/>
                          </a:solidFill>
                          <a:effectLst/>
                          <a:uLnTx/>
                          <a:uFillTx/>
                          <a:latin typeface="+mn-lt"/>
                          <a:ea typeface="+mn-ea"/>
                          <a:cs typeface="Poppins"/>
                        </a:rPr>
                        <a:t>approved at the </a:t>
                      </a:r>
                      <a:r>
                        <a:rPr lang="en-GB" sz="800" b="0" i="0" u="none" strike="noStrike" kern="0" cap="none" spc="0" normalizeH="0" baseline="0" err="1">
                          <a:ln>
                            <a:noFill/>
                          </a:ln>
                          <a:solidFill>
                            <a:srgbClr val="000000"/>
                          </a:solidFill>
                          <a:effectLst/>
                          <a:uLnTx/>
                          <a:uFillTx/>
                          <a:latin typeface="+mn-lt"/>
                          <a:ea typeface="+mn-ea"/>
                          <a:cs typeface="Poppins"/>
                        </a:rPr>
                        <a:t>ChMC</a:t>
                      </a:r>
                      <a:r>
                        <a:rPr lang="en-GB" sz="800" b="0" i="0" u="none" strike="noStrike" kern="0" cap="none" spc="0" normalizeH="0" baseline="0">
                          <a:ln>
                            <a:noFill/>
                          </a:ln>
                          <a:solidFill>
                            <a:srgbClr val="000000"/>
                          </a:solidFill>
                          <a:effectLst/>
                          <a:uLnTx/>
                          <a:uFillTx/>
                          <a:latin typeface="+mn-lt"/>
                          <a:ea typeface="+mn-ea"/>
                          <a:cs typeface="Poppins"/>
                        </a:rPr>
                        <a:t> Meetings on 08/01/25 &amp; 12/03/25 respectively.</a:t>
                      </a:r>
                      <a:endParaRPr kumimoji="0" lang="en-GB" sz="800" b="0" i="0" u="none" strike="noStrike" kern="0" cap="none" spc="0" normalizeH="0" baseline="0">
                        <a:ln>
                          <a:noFill/>
                        </a:ln>
                        <a:solidFill>
                          <a:srgbClr val="000000"/>
                        </a:solidFill>
                        <a:effectLst/>
                        <a:uLnTx/>
                        <a:uFillTx/>
                        <a:latin typeface="+mn-lt"/>
                        <a:ea typeface="+mn-ea"/>
                        <a:cs typeface="Poppins"/>
                      </a:endParaRPr>
                    </a:p>
                    <a:p>
                      <a:pPr marL="0" marR="0" lvl="0" indent="0" eaLnBrk="1" fontAlgn="auto" latinLnBrk="0" hangingPunct="1">
                        <a:lnSpc>
                          <a:spcPct val="100000"/>
                        </a:lnSpc>
                        <a:spcBef>
                          <a:spcPts val="0"/>
                        </a:spcBef>
                        <a:spcAft>
                          <a:spcPts val="0"/>
                        </a:spcAft>
                        <a:buClrTx/>
                        <a:buSzTx/>
                        <a:buFont typeface="Arial" panose="020B0604020202020204" pitchFamily="34" charset="0"/>
                        <a:buNone/>
                      </a:pPr>
                      <a:endParaRPr kumimoji="0" lang="en-GB" sz="800" b="0" i="0" u="none" strike="noStrike" kern="0" cap="none" spc="0" normalizeH="0" baseline="0">
                        <a:ln>
                          <a:noFill/>
                        </a:ln>
                        <a:solidFill>
                          <a:srgbClr val="000000"/>
                        </a:solidFill>
                        <a:effectLst/>
                        <a:uLnTx/>
                        <a:uFillTx/>
                        <a:latin typeface="+mn-lt"/>
                        <a:ea typeface="+mn-ea"/>
                        <a:cs typeface="Poppins"/>
                      </a:endParaRPr>
                    </a:p>
                    <a:p>
                      <a:pPr marL="0" marR="0" lvl="0" indent="0" eaLnBrk="1" fontAlgn="auto" latinLnBrk="0" hangingPunct="1">
                        <a:lnSpc>
                          <a:spcPct val="100000"/>
                        </a:lnSpc>
                        <a:spcBef>
                          <a:spcPts val="0"/>
                        </a:spcBef>
                        <a:spcAft>
                          <a:spcPts val="0"/>
                        </a:spcAft>
                        <a:buClrTx/>
                        <a:buSzTx/>
                        <a:buFont typeface="Arial" panose="020B0604020202020204" pitchFamily="34" charset="0"/>
                        <a:buNone/>
                      </a:pPr>
                      <a:r>
                        <a:rPr kumimoji="0" lang="en-US" sz="800" b="0" i="0" u="none" strike="noStrike" kern="0" cap="none" spc="0" normalizeH="0" baseline="0">
                          <a:ln>
                            <a:noFill/>
                          </a:ln>
                          <a:solidFill>
                            <a:srgbClr val="000000"/>
                          </a:solidFill>
                          <a:effectLst/>
                          <a:uLnTx/>
                          <a:uFillTx/>
                          <a:latin typeface="+mn-lt"/>
                          <a:ea typeface="+mn-ea"/>
                          <a:cs typeface="Poppins"/>
                        </a:rPr>
                        <a:t>Overall release is tracking </a:t>
                      </a:r>
                      <a:r>
                        <a:rPr lang="en-US" sz="800" b="0" i="0" u="none" strike="noStrike" kern="0" cap="none" spc="0" normalizeH="0" baseline="0">
                          <a:ln>
                            <a:noFill/>
                          </a:ln>
                          <a:solidFill>
                            <a:srgbClr val="000000"/>
                          </a:solidFill>
                          <a:effectLst/>
                          <a:uLnTx/>
                          <a:uFillTx/>
                          <a:latin typeface="+mn-lt"/>
                          <a:ea typeface="+mn-ea"/>
                          <a:cs typeface="Poppins"/>
                        </a:rPr>
                        <a:t>to target</a:t>
                      </a:r>
                      <a:r>
                        <a:rPr kumimoji="0" lang="en-US" sz="800" b="0" i="0" u="none" strike="noStrike" kern="0" cap="none" spc="0" normalizeH="0" baseline="0">
                          <a:ln>
                            <a:noFill/>
                          </a:ln>
                          <a:solidFill>
                            <a:srgbClr val="000000"/>
                          </a:solidFill>
                          <a:effectLst/>
                          <a:uLnTx/>
                          <a:uFillTx/>
                          <a:latin typeface="+mn-lt"/>
                          <a:ea typeface="+mn-ea"/>
                          <a:cs typeface="Poppins"/>
                        </a:rPr>
                        <a:t>; project implemented as scheduled on 27/06.</a:t>
                      </a:r>
                    </a:p>
                    <a:p>
                      <a:pPr marL="0" marR="0" lvl="0" indent="0" eaLnBrk="1" fontAlgn="auto" latinLnBrk="0" hangingPunct="1">
                        <a:lnSpc>
                          <a:spcPct val="100000"/>
                        </a:lnSpc>
                        <a:spcBef>
                          <a:spcPts val="0"/>
                        </a:spcBef>
                        <a:spcAft>
                          <a:spcPts val="0"/>
                        </a:spcAft>
                        <a:buClrTx/>
                        <a:buSzTx/>
                        <a:buFont typeface="Arial" panose="020B0604020202020204" pitchFamily="34" charset="0"/>
                        <a:buNone/>
                      </a:pPr>
                      <a:endParaRPr kumimoji="0" lang="en-GB" sz="800" b="0" i="0" u="none" strike="noStrike" kern="0" cap="none" spc="0" normalizeH="0" baseline="0">
                        <a:ln>
                          <a:noFill/>
                        </a:ln>
                        <a:solidFill>
                          <a:srgbClr val="000000"/>
                        </a:solidFill>
                        <a:effectLst/>
                        <a:uLnTx/>
                        <a:uFillTx/>
                        <a:latin typeface="+mn-lt"/>
                        <a:ea typeface="+mn-ea"/>
                        <a:cs typeface="Poppins"/>
                      </a:endParaRPr>
                    </a:p>
                    <a:p>
                      <a:pPr marL="0" marR="0" lvl="0" indent="0" eaLnBrk="1" fontAlgn="auto" latinLnBrk="0" hangingPunct="1">
                        <a:lnSpc>
                          <a:spcPct val="100000"/>
                        </a:lnSpc>
                        <a:spcBef>
                          <a:spcPts val="0"/>
                        </a:spcBef>
                        <a:spcAft>
                          <a:spcPts val="0"/>
                        </a:spcAft>
                        <a:buClrTx/>
                        <a:buSzTx/>
                        <a:buFont typeface="Arial" panose="020B0604020202020204" pitchFamily="34" charset="0"/>
                        <a:buNone/>
                      </a:pPr>
                      <a:r>
                        <a:rPr kumimoji="0" lang="en-GB" sz="800" b="1" i="0" u="none" strike="noStrike" kern="0" cap="none" spc="0" normalizeH="0" baseline="0">
                          <a:ln>
                            <a:noFill/>
                          </a:ln>
                          <a:solidFill>
                            <a:srgbClr val="000000"/>
                          </a:solidFill>
                          <a:effectLst/>
                          <a:uLnTx/>
                          <a:uFillTx/>
                          <a:latin typeface="+mn-lt"/>
                          <a:ea typeface="+mn-ea"/>
                          <a:cs typeface="Poppins"/>
                        </a:rPr>
                        <a:t>Progress Update:</a:t>
                      </a:r>
                    </a:p>
                    <a:p>
                      <a:pPr marL="0" marR="0" lvl="0" indent="0" eaLnBrk="1" fontAlgn="auto" latinLnBrk="0" hangingPunct="1">
                        <a:lnSpc>
                          <a:spcPct val="100000"/>
                        </a:lnSpc>
                        <a:spcBef>
                          <a:spcPts val="0"/>
                        </a:spcBef>
                        <a:spcAft>
                          <a:spcPts val="0"/>
                        </a:spcAft>
                        <a:buClrTx/>
                        <a:buSzTx/>
                        <a:buFont typeface="Arial" panose="020B0604020202020204" pitchFamily="34" charset="0"/>
                        <a:buNone/>
                      </a:pPr>
                      <a:endParaRPr kumimoji="0" lang="en-GB" sz="800" b="1" i="0" u="none" strike="noStrike" kern="0" cap="none" spc="0" normalizeH="0" baseline="0">
                        <a:ln>
                          <a:noFill/>
                        </a:ln>
                        <a:solidFill>
                          <a:srgbClr val="000000"/>
                        </a:solidFill>
                        <a:effectLst/>
                        <a:uLnTx/>
                        <a:uFillTx/>
                        <a:latin typeface="+mn-lt"/>
                        <a:ea typeface="+mn-ea"/>
                        <a:cs typeface="Poppins"/>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800" b="0" i="0" u="none" strike="noStrike" kern="0" cap="none" spc="0" normalizeH="0" baseline="0">
                          <a:ln>
                            <a:noFill/>
                          </a:ln>
                          <a:solidFill>
                            <a:srgbClr val="000000"/>
                          </a:solidFill>
                          <a:effectLst/>
                          <a:uLnTx/>
                          <a:uFillTx/>
                          <a:latin typeface="+mn-lt"/>
                          <a:ea typeface="+mn-ea"/>
                          <a:cs typeface="Poppins"/>
                        </a:rPr>
                        <a:t>PIS on track to complete - 15/08/25</a:t>
                      </a:r>
                    </a:p>
                    <a:p>
                      <a:pPr marL="0" marR="0" lvl="0" indent="0" algn="l" defTabSz="914400">
                        <a:lnSpc>
                          <a:spcPct val="100000"/>
                        </a:lnSpc>
                        <a:spcBef>
                          <a:spcPts val="0"/>
                        </a:spcBef>
                        <a:spcAft>
                          <a:spcPts val="0"/>
                        </a:spcAft>
                        <a:buClrTx/>
                        <a:buSzTx/>
                        <a:buFont typeface="Arial" panose="020B0604020202020204" pitchFamily="34" charset="0"/>
                        <a:buNone/>
                        <a:tabLst/>
                        <a:defRPr/>
                      </a:pPr>
                      <a:endParaRPr kumimoji="0" lang="en-GB" sz="800" b="0" i="0" u="none" strike="noStrike" kern="0" cap="none" spc="0" normalizeH="0" baseline="0">
                        <a:ln>
                          <a:noFill/>
                        </a:ln>
                        <a:solidFill>
                          <a:srgbClr val="000000"/>
                        </a:solidFill>
                        <a:effectLst/>
                        <a:uLnTx/>
                        <a:uFillTx/>
                        <a:latin typeface="+mn-lt"/>
                        <a:ea typeface="+mn-ea"/>
                        <a:cs typeface="Poppins"/>
                      </a:endParaRPr>
                    </a:p>
                    <a:p>
                      <a:pPr marL="0" marR="0" lvl="0" indent="0" algn="l">
                        <a:lnSpc>
                          <a:spcPct val="100000"/>
                        </a:lnSpc>
                        <a:spcBef>
                          <a:spcPts val="0"/>
                        </a:spcBef>
                        <a:spcAft>
                          <a:spcPts val="0"/>
                        </a:spcAft>
                        <a:buClrTx/>
                        <a:buSzTx/>
                        <a:buNone/>
                      </a:pPr>
                      <a:r>
                        <a:rPr lang="en-GB" sz="800" b="1" i="0" u="none" strike="noStrike" kern="0" cap="none" spc="0" normalizeH="0" baseline="0">
                          <a:ln>
                            <a:noFill/>
                          </a:ln>
                          <a:solidFill>
                            <a:srgbClr val="000000"/>
                          </a:solidFill>
                          <a:effectLst/>
                          <a:uLnTx/>
                          <a:uFillTx/>
                          <a:latin typeface="+mn-lt"/>
                          <a:ea typeface="+mn-ea"/>
                          <a:cs typeface="Poppins"/>
                        </a:rPr>
                        <a:t>Communications Update:</a:t>
                      </a:r>
                      <a:br>
                        <a:rPr lang="en-GB" sz="800" b="1" i="0" u="none" strike="noStrike" kern="0" cap="none" spc="0" normalizeH="0" baseline="0">
                          <a:ln>
                            <a:noFill/>
                          </a:ln>
                          <a:solidFill>
                            <a:srgbClr val="000000"/>
                          </a:solidFill>
                          <a:effectLst/>
                          <a:uLnTx/>
                          <a:uFillTx/>
                          <a:latin typeface="+mn-lt"/>
                          <a:ea typeface="+mn-ea"/>
                          <a:cs typeface="Poppins"/>
                        </a:rPr>
                      </a:br>
                      <a:endParaRPr lang="en-GB" sz="800" b="1" i="0" u="none" strike="noStrike" kern="0" cap="none" spc="0" normalizeH="0" baseline="0">
                        <a:ln>
                          <a:noFill/>
                        </a:ln>
                        <a:solidFill>
                          <a:srgbClr val="000000"/>
                        </a:solidFill>
                        <a:effectLst/>
                        <a:uLnTx/>
                        <a:uFillTx/>
                        <a:latin typeface="+mn-lt"/>
                        <a:ea typeface="+mn-ea"/>
                        <a:cs typeface="Poppins"/>
                      </a:endParaRPr>
                    </a:p>
                    <a:p>
                      <a:pPr marL="171450" marR="0" lvl="0" indent="-171450" algn="l">
                        <a:lnSpc>
                          <a:spcPct val="100000"/>
                        </a:lnSpc>
                        <a:spcBef>
                          <a:spcPts val="0"/>
                        </a:spcBef>
                        <a:spcAft>
                          <a:spcPts val="0"/>
                        </a:spcAft>
                        <a:buClrTx/>
                        <a:buSzTx/>
                        <a:buFont typeface="Arial"/>
                        <a:buChar char="•"/>
                      </a:pPr>
                      <a:r>
                        <a:rPr lang="en-GB" sz="800" b="0" i="0" u="none" strike="noStrike" kern="0" cap="none" spc="0" normalizeH="0" baseline="0">
                          <a:ln>
                            <a:noFill/>
                          </a:ln>
                          <a:solidFill>
                            <a:srgbClr val="000000"/>
                          </a:solidFill>
                          <a:effectLst/>
                          <a:uLnTx/>
                          <a:uFillTx/>
                          <a:latin typeface="+mn-lt"/>
                          <a:ea typeface="+mn-ea"/>
                          <a:cs typeface="Poppins"/>
                        </a:rPr>
                        <a:t>Successful Implementation – 27/06/25</a:t>
                      </a:r>
                    </a:p>
                    <a:p>
                      <a:pPr marL="171450" marR="0" lvl="0" indent="-171450" algn="l">
                        <a:lnSpc>
                          <a:spcPct val="100000"/>
                        </a:lnSpc>
                        <a:spcBef>
                          <a:spcPts val="0"/>
                        </a:spcBef>
                        <a:spcAft>
                          <a:spcPts val="0"/>
                        </a:spcAft>
                        <a:buClrTx/>
                        <a:buSzTx/>
                        <a:buFont typeface="Arial"/>
                        <a:buChar char="•"/>
                      </a:pPr>
                      <a:r>
                        <a:rPr lang="en-GB" sz="800" b="0" i="0" u="none" strike="noStrike" kern="0" cap="none" spc="0" normalizeH="0" baseline="0">
                          <a:ln>
                            <a:noFill/>
                          </a:ln>
                          <a:solidFill>
                            <a:srgbClr val="000000"/>
                          </a:solidFill>
                          <a:effectLst/>
                          <a:uLnTx/>
                          <a:uFillTx/>
                          <a:latin typeface="+mn-lt"/>
                          <a:ea typeface="+mn-ea"/>
                          <a:cs typeface="Poppins"/>
                        </a:rPr>
                        <a:t>PIS Exit – 15/08/25</a:t>
                      </a:r>
                    </a:p>
                    <a:p>
                      <a:pPr marL="171450" marR="0" lvl="0" indent="-171450" algn="l">
                        <a:lnSpc>
                          <a:spcPct val="100000"/>
                        </a:lnSpc>
                        <a:spcBef>
                          <a:spcPts val="0"/>
                        </a:spcBef>
                        <a:spcAft>
                          <a:spcPts val="0"/>
                        </a:spcAft>
                        <a:buClrTx/>
                        <a:buSzTx/>
                        <a:buFont typeface="Arial"/>
                        <a:buChar char="•"/>
                      </a:pPr>
                      <a:r>
                        <a:rPr lang="en-GB" sz="800" b="0" i="0" u="none" strike="noStrike" kern="0" cap="none" spc="0" normalizeH="0" baseline="0">
                          <a:ln>
                            <a:noFill/>
                          </a:ln>
                          <a:solidFill>
                            <a:srgbClr val="000000"/>
                          </a:solidFill>
                          <a:effectLst/>
                          <a:uLnTx/>
                          <a:uFillTx/>
                          <a:latin typeface="+mn-lt"/>
                          <a:ea typeface="+mn-ea"/>
                          <a:cs typeface="Poppins"/>
                        </a:rPr>
                        <a:t>CCR to be shared at </a:t>
                      </a:r>
                      <a:r>
                        <a:rPr lang="en-GB" sz="800" b="0" i="0" u="none" strike="noStrike" kern="0" cap="none" spc="0" normalizeH="0" baseline="0" err="1">
                          <a:ln>
                            <a:noFill/>
                          </a:ln>
                          <a:solidFill>
                            <a:srgbClr val="000000"/>
                          </a:solidFill>
                          <a:effectLst/>
                          <a:uLnTx/>
                          <a:uFillTx/>
                          <a:latin typeface="+mn-lt"/>
                          <a:ea typeface="+mn-ea"/>
                          <a:cs typeface="Poppins"/>
                        </a:rPr>
                        <a:t>ChMC</a:t>
                      </a:r>
                      <a:r>
                        <a:rPr lang="en-GB" sz="800" b="0" i="0" u="none" strike="noStrike" kern="0" cap="none" spc="0" normalizeH="0" baseline="0">
                          <a:ln>
                            <a:noFill/>
                          </a:ln>
                          <a:solidFill>
                            <a:srgbClr val="000000"/>
                          </a:solidFill>
                          <a:effectLst/>
                          <a:uLnTx/>
                          <a:uFillTx/>
                          <a:latin typeface="+mn-lt"/>
                          <a:ea typeface="+mn-ea"/>
                          <a:cs typeface="Poppins"/>
                        </a:rPr>
                        <a:t> – 10/09/25</a:t>
                      </a:r>
                      <a:endParaRPr lang="en-US" sz="1200">
                        <a:latin typeface="+mn-lt"/>
                      </a:endParaRPr>
                    </a:p>
                  </a:txBody>
                  <a:tcPr anchor="ctr">
                    <a:lnR w="6350" cap="flat" cmpd="sng" algn="ctr">
                      <a:solidFill>
                        <a:schemeClr val="tx1"/>
                      </a:solidFill>
                      <a:prstDash val="solid"/>
                      <a:round/>
                      <a:headEnd type="none" w="med" len="med"/>
                      <a:tailEnd type="none" w="med" len="med"/>
                    </a:lnR>
                  </a:tcPr>
                </a:tc>
                <a:tc gridSpan="2">
                  <a:txBody>
                    <a:bodyPr/>
                    <a:lstStyle/>
                    <a:p>
                      <a:pPr algn="l"/>
                      <a:endParaRPr lang="en-US" sz="1200">
                        <a:latin typeface="+mn-lt"/>
                      </a:endParaRPr>
                    </a:p>
                    <a:p>
                      <a:pPr algn="l"/>
                      <a:endParaRPr lang="en-US" sz="1200">
                        <a:latin typeface="+mn-lt"/>
                      </a:endParaRPr>
                    </a:p>
                    <a:p>
                      <a:pPr algn="l"/>
                      <a:endParaRPr lang="en-US" sz="1200">
                        <a:latin typeface="+mn-lt"/>
                      </a:endParaRPr>
                    </a:p>
                    <a:p>
                      <a:pPr algn="l"/>
                      <a:endParaRPr lang="en-US" sz="1200">
                        <a:latin typeface="+mn-lt"/>
                      </a:endParaRPr>
                    </a:p>
                    <a:p>
                      <a:pPr algn="l"/>
                      <a:endParaRPr lang="en-US" sz="1200">
                        <a:latin typeface="+mn-lt"/>
                      </a:endParaRPr>
                    </a:p>
                    <a:p>
                      <a:pPr algn="l"/>
                      <a:endParaRPr lang="en-US" sz="1200">
                        <a:latin typeface="+mn-lt"/>
                      </a:endParaRPr>
                    </a:p>
                    <a:p>
                      <a:pPr algn="l"/>
                      <a:endParaRPr lang="en-US" sz="1200">
                        <a:latin typeface="+mn-lt"/>
                      </a:endParaRPr>
                    </a:p>
                    <a:p>
                      <a:pPr algn="l"/>
                      <a:endParaRPr lang="en-US" sz="1200">
                        <a:latin typeface="+mn-lt"/>
                      </a:endParaRPr>
                    </a:p>
                    <a:p>
                      <a:pPr algn="l"/>
                      <a:endParaRPr lang="en-US" sz="1200">
                        <a:latin typeface="+mn-lt"/>
                      </a:endParaRPr>
                    </a:p>
                    <a:p>
                      <a:pPr algn="l"/>
                      <a:endParaRPr lang="en-US" sz="1200">
                        <a:latin typeface="+mn-lt"/>
                      </a:endParaRPr>
                    </a:p>
                    <a:p>
                      <a:pPr algn="l"/>
                      <a:r>
                        <a:rPr lang="en-US" sz="800">
                          <a:latin typeface="+mn-lt"/>
                        </a:rPr>
                        <a:t>Implementation date 27</a:t>
                      </a:r>
                      <a:r>
                        <a:rPr lang="en-US" sz="800" baseline="30000">
                          <a:latin typeface="+mn-lt"/>
                        </a:rPr>
                        <a:t>th</a:t>
                      </a:r>
                      <a:r>
                        <a:rPr lang="en-US" sz="800">
                          <a:latin typeface="+mn-lt"/>
                        </a:rPr>
                        <a:t> June, contingency date 4</a:t>
                      </a:r>
                      <a:r>
                        <a:rPr lang="en-US" sz="800" baseline="30000">
                          <a:latin typeface="+mn-lt"/>
                        </a:rPr>
                        <a:t>th</a:t>
                      </a:r>
                      <a:r>
                        <a:rPr lang="en-US" sz="800">
                          <a:latin typeface="+mn-lt"/>
                        </a:rPr>
                        <a:t> July </a:t>
                      </a:r>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tcPr>
                </a:tc>
                <a:tc hMerge="1">
                  <a:txBody>
                    <a:bodyPr/>
                    <a:lstStyle/>
                    <a:p>
                      <a:endParaRPr/>
                    </a:p>
                  </a:txBody>
                  <a:tcPr anchor="ctr">
                    <a:lnL w="6350" cap="flat" cmpd="sng" algn="ctr">
                      <a:solidFill>
                        <a:schemeClr val="tx1"/>
                      </a:solidFill>
                      <a:prstDash val="solid"/>
                      <a:round/>
                      <a:headEnd type="none" w="med" len="med"/>
                      <a:tailEnd type="none" w="med" len="med"/>
                    </a:lnL>
                  </a:tcPr>
                </a:tc>
                <a:extLst>
                  <a:ext uri="{0D108BD9-81ED-4DB2-BD59-A6C34878D82A}">
                    <a16:rowId xmlns:a16="http://schemas.microsoft.com/office/drawing/2014/main" val="1194376521"/>
                  </a:ext>
                </a:extLst>
              </a:tr>
              <a:tr h="431461">
                <a:tc>
                  <a:txBody>
                    <a:bodyPr/>
                    <a:lstStyle/>
                    <a:p>
                      <a:pPr algn="ctr"/>
                      <a:r>
                        <a:rPr lang="en-US" sz="1400" b="1" kern="1200">
                          <a:solidFill>
                            <a:schemeClr val="bg1"/>
                          </a:solidFill>
                          <a:latin typeface="+mn-lt"/>
                          <a:ea typeface="+mn-ea"/>
                          <a:cs typeface="+mn-cs"/>
                        </a:rPr>
                        <a:t>Risks and Issues</a:t>
                      </a:r>
                    </a:p>
                  </a:txBody>
                  <a:tcPr anchor="ct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chemeClr val="tx1"/>
                    </a:solidFill>
                  </a:tcPr>
                </a:tc>
                <a:tc gridSpan="3">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800" b="0" i="0" u="none" strike="noStrike" kern="0" cap="none" spc="0" normalizeH="0" baseline="0">
                          <a:ln>
                            <a:noFill/>
                          </a:ln>
                          <a:solidFill>
                            <a:srgbClr val="000000"/>
                          </a:solidFill>
                          <a:effectLst/>
                          <a:uLnTx/>
                          <a:uFillTx/>
                          <a:latin typeface="+mn-lt"/>
                          <a:ea typeface="+mn-ea"/>
                          <a:cs typeface="Poppins"/>
                        </a:rPr>
                        <a:t>69676 - June 25 PIS Extension</a:t>
                      </a:r>
                      <a:r>
                        <a:rPr lang="en-US" sz="800" b="0" i="0" u="none" strike="noStrike" kern="0" cap="none" spc="0" normalizeH="0" baseline="0">
                          <a:ln>
                            <a:noFill/>
                          </a:ln>
                          <a:solidFill>
                            <a:srgbClr val="000000"/>
                          </a:solidFill>
                          <a:effectLst/>
                          <a:uLnTx/>
                          <a:uFillTx/>
                          <a:latin typeface="+mn-lt"/>
                          <a:ea typeface="+mn-ea"/>
                          <a:cs typeface="Poppins"/>
                        </a:rPr>
                        <a:t> - </a:t>
                      </a:r>
                      <a:r>
                        <a:rPr lang="en-GB" sz="800" b="0" i="0" u="none" strike="noStrike" kern="0" cap="none" spc="0" normalizeH="0" baseline="0" noProof="0">
                          <a:ln>
                            <a:noFill/>
                          </a:ln>
                          <a:solidFill>
                            <a:srgbClr val="000000"/>
                          </a:solidFill>
                          <a:effectLst/>
                          <a:uLnTx/>
                          <a:uFillTx/>
                          <a:latin typeface="Nunito Sans"/>
                        </a:rPr>
                        <a:t>PIS may be extended because of a request for an additional UIG smear and AMS invoice run</a:t>
                      </a:r>
                      <a:endParaRPr kumimoji="0" lang="en-US" sz="800" b="0" i="0" u="none" strike="noStrike" kern="0" cap="none" spc="0" normalizeH="0" baseline="0">
                        <a:ln>
                          <a:noFill/>
                        </a:ln>
                        <a:solidFill>
                          <a:srgbClr val="000000"/>
                        </a:solidFill>
                        <a:effectLst/>
                        <a:uLnTx/>
                        <a:uFillTx/>
                        <a:latin typeface="Nunito Sans"/>
                        <a:ea typeface="+mn-ea"/>
                        <a:cs typeface="Poppins"/>
                      </a:endParaRPr>
                    </a:p>
                    <a:p>
                      <a:pPr algn="l"/>
                      <a:endParaRPr lang="en-US" sz="1200">
                        <a:solidFill>
                          <a:schemeClr val="tx1">
                            <a:lumMod val="85000"/>
                            <a:lumOff val="15000"/>
                          </a:schemeClr>
                        </a:solidFill>
                        <a:latin typeface="+mn-lt"/>
                      </a:endParaRPr>
                    </a:p>
                  </a:txBody>
                  <a:tcPr anchor="ctr"/>
                </a:tc>
                <a:tc hMerge="1">
                  <a:txBody>
                    <a:bodyPr/>
                    <a:lstStyle/>
                    <a:p>
                      <a:endParaRPr lang="en-GB"/>
                    </a:p>
                  </a:txBody>
                  <a:tcPr/>
                </a:tc>
                <a:tc hMerge="1">
                  <a:txBody>
                    <a:bodyPr/>
                    <a:lstStyle/>
                    <a:p>
                      <a:pPr algn="ctr"/>
                      <a:endParaRPr lang="en-US" sz="1600">
                        <a:solidFill>
                          <a:schemeClr val="tx1">
                            <a:lumMod val="85000"/>
                            <a:lumOff val="15000"/>
                          </a:schemeClr>
                        </a:solidFill>
                        <a:latin typeface="Quicksand" panose="02070303000000060000" pitchFamily="18" charset="77"/>
                      </a:endParaRPr>
                    </a:p>
                  </a:txBody>
                  <a:tcPr anchor="ctr"/>
                </a:tc>
                <a:extLst>
                  <a:ext uri="{0D108BD9-81ED-4DB2-BD59-A6C34878D82A}">
                    <a16:rowId xmlns:a16="http://schemas.microsoft.com/office/drawing/2014/main" val="1918266800"/>
                  </a:ext>
                </a:extLst>
              </a:tr>
              <a:tr h="428556">
                <a:tc>
                  <a:txBody>
                    <a:bodyPr/>
                    <a:lstStyle/>
                    <a:p>
                      <a:pPr algn="ctr"/>
                      <a:r>
                        <a:rPr lang="en-US" sz="1400" b="1" kern="1200">
                          <a:solidFill>
                            <a:schemeClr val="bg1"/>
                          </a:solidFill>
                          <a:latin typeface="+mn-lt"/>
                          <a:ea typeface="+mn-ea"/>
                          <a:cs typeface="+mn-cs"/>
                        </a:rPr>
                        <a:t>Costs</a:t>
                      </a:r>
                    </a:p>
                  </a:txBody>
                  <a:tcPr anchor="ct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chemeClr val="tx1"/>
                    </a:solidFill>
                  </a:tcPr>
                </a:tc>
                <a:tc gridSpan="3">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800" b="0" i="0" u="none" strike="noStrike" noProof="0">
                          <a:solidFill>
                            <a:srgbClr val="000000"/>
                          </a:solidFill>
                          <a:latin typeface="Nunito Sans"/>
                        </a:rPr>
                        <a:t>Forecast to complete against approved BER </a:t>
                      </a:r>
                      <a:endParaRPr kumimoji="0" lang="en-US" sz="1200"/>
                    </a:p>
                    <a:p>
                      <a:pPr algn="l"/>
                      <a:endParaRPr lang="en-US" sz="1200">
                        <a:solidFill>
                          <a:schemeClr val="tx1">
                            <a:lumMod val="85000"/>
                            <a:lumOff val="15000"/>
                          </a:schemeClr>
                        </a:solidFill>
                        <a:latin typeface="+mn-lt"/>
                      </a:endParaRPr>
                    </a:p>
                  </a:txBody>
                  <a:tcPr anchor="ctr"/>
                </a:tc>
                <a:tc hMerge="1">
                  <a:txBody>
                    <a:bodyPr/>
                    <a:lstStyle/>
                    <a:p>
                      <a:endParaRPr lang="en-GB"/>
                    </a:p>
                  </a:txBody>
                  <a:tcPr/>
                </a:tc>
                <a:tc hMerge="1">
                  <a:txBody>
                    <a:bodyPr/>
                    <a:lstStyle/>
                    <a:p>
                      <a:pPr algn="ctr"/>
                      <a:endParaRPr lang="en-US" sz="1600">
                        <a:solidFill>
                          <a:schemeClr val="tx1">
                            <a:lumMod val="85000"/>
                            <a:lumOff val="15000"/>
                          </a:schemeClr>
                        </a:solidFill>
                        <a:latin typeface="Quicksand" panose="02070303000000060000" pitchFamily="18" charset="77"/>
                      </a:endParaRPr>
                    </a:p>
                  </a:txBody>
                  <a:tcPr anchor="ctr"/>
                </a:tc>
                <a:extLst>
                  <a:ext uri="{0D108BD9-81ED-4DB2-BD59-A6C34878D82A}">
                    <a16:rowId xmlns:a16="http://schemas.microsoft.com/office/drawing/2014/main" val="2035633486"/>
                  </a:ext>
                </a:extLst>
              </a:tr>
              <a:tr h="510492">
                <a:tc>
                  <a:txBody>
                    <a:bodyPr/>
                    <a:lstStyle/>
                    <a:p>
                      <a:pPr algn="ctr"/>
                      <a:r>
                        <a:rPr lang="en-US" sz="1400" b="1" kern="1200">
                          <a:solidFill>
                            <a:schemeClr val="bg1"/>
                          </a:solidFill>
                          <a:latin typeface="+mn-lt"/>
                          <a:ea typeface="+mn-ea"/>
                          <a:cs typeface="+mn-cs"/>
                        </a:rPr>
                        <a:t>Scope</a:t>
                      </a:r>
                    </a:p>
                  </a:txBody>
                  <a:tcPr anchor="ctr">
                    <a:lnT w="6350" cap="flat" cmpd="sng" algn="ctr">
                      <a:solidFill>
                        <a:schemeClr val="bg1"/>
                      </a:solidFill>
                      <a:prstDash val="solid"/>
                      <a:round/>
                      <a:headEnd type="none" w="med" len="med"/>
                      <a:tailEnd type="none" w="med" len="med"/>
                    </a:lnT>
                    <a:solidFill>
                      <a:schemeClr val="tx1"/>
                    </a:solidFill>
                  </a:tcPr>
                </a:tc>
                <a:tc gridSpan="3">
                  <a:txBody>
                    <a:bodyPr/>
                    <a:lstStyle/>
                    <a:p>
                      <a:pPr rtl="0" fontAlgn="base"/>
                      <a:r>
                        <a:rPr lang="en-GB" sz="800" b="0" i="0" u="none" strike="noStrike" kern="1200">
                          <a:solidFill>
                            <a:srgbClr val="000000"/>
                          </a:solidFill>
                          <a:effectLst/>
                          <a:latin typeface="+mn-lt"/>
                          <a:ea typeface="+mn-ea"/>
                          <a:cs typeface="+mn-cs"/>
                        </a:rPr>
                        <a:t>XRN5846 – New allowable value (M - Thermal Mass) for Meter Type Code (H100)</a:t>
                      </a:r>
                    </a:p>
                    <a:p>
                      <a:pPr rtl="0" fontAlgn="base"/>
                      <a:r>
                        <a:rPr lang="en-GB" sz="800" b="0" i="0" u="none" strike="noStrike" kern="1200">
                          <a:solidFill>
                            <a:srgbClr val="000000"/>
                          </a:solidFill>
                          <a:effectLst/>
                          <a:latin typeface="+mn-lt"/>
                          <a:ea typeface="+mn-ea"/>
                          <a:cs typeface="+mn-cs"/>
                        </a:rPr>
                        <a:t>XRN5784 –  Modification 0862 Amendments to the current Unidentified Gas Reconciliation Period arrangements</a:t>
                      </a:r>
                    </a:p>
                    <a:p>
                      <a:pPr algn="ctr"/>
                      <a:endParaRPr lang="en-US" sz="1200">
                        <a:solidFill>
                          <a:schemeClr val="tx1">
                            <a:lumMod val="85000"/>
                            <a:lumOff val="15000"/>
                          </a:schemeClr>
                        </a:solidFill>
                        <a:latin typeface="+mn-lt"/>
                      </a:endParaRPr>
                    </a:p>
                  </a:txBody>
                  <a:tcPr anchor="ctr"/>
                </a:tc>
                <a:tc hMerge="1">
                  <a:txBody>
                    <a:bodyPr/>
                    <a:lstStyle/>
                    <a:p>
                      <a:endParaRPr lang="en-GB"/>
                    </a:p>
                  </a:txBody>
                  <a:tcPr/>
                </a:tc>
                <a:tc hMerge="1">
                  <a:txBody>
                    <a:bodyPr/>
                    <a:lstStyle/>
                    <a:p>
                      <a:pPr algn="ctr"/>
                      <a:endParaRPr lang="en-US" sz="1600">
                        <a:solidFill>
                          <a:schemeClr val="tx1">
                            <a:lumMod val="85000"/>
                            <a:lumOff val="15000"/>
                          </a:schemeClr>
                        </a:solidFill>
                        <a:latin typeface="Quicksand" panose="02070303000000060000" pitchFamily="18" charset="77"/>
                      </a:endParaRPr>
                    </a:p>
                  </a:txBody>
                  <a:tcPr anchor="ctr"/>
                </a:tc>
                <a:extLst>
                  <a:ext uri="{0D108BD9-81ED-4DB2-BD59-A6C34878D82A}">
                    <a16:rowId xmlns:a16="http://schemas.microsoft.com/office/drawing/2014/main" val="3873012991"/>
                  </a:ext>
                </a:extLst>
              </a:tr>
            </a:tbl>
          </a:graphicData>
        </a:graphic>
      </p:graphicFrame>
      <p:grpSp>
        <p:nvGrpSpPr>
          <p:cNvPr id="4" name="Group 3">
            <a:extLst>
              <a:ext uri="{FF2B5EF4-FFF2-40B4-BE49-F238E27FC236}">
                <a16:creationId xmlns:a16="http://schemas.microsoft.com/office/drawing/2014/main" id="{CE1E32A8-FA28-B962-2C69-D1D06007B243}"/>
              </a:ext>
            </a:extLst>
          </p:cNvPr>
          <p:cNvGrpSpPr/>
          <p:nvPr/>
        </p:nvGrpSpPr>
        <p:grpSpPr>
          <a:xfrm>
            <a:off x="5593488" y="4325099"/>
            <a:ext cx="3811727" cy="215444"/>
            <a:chOff x="4309575" y="3486038"/>
            <a:chExt cx="2858795" cy="278125"/>
          </a:xfrm>
        </p:grpSpPr>
        <p:grpSp>
          <p:nvGrpSpPr>
            <p:cNvPr id="6" name="Group 5">
              <a:extLst>
                <a:ext uri="{FF2B5EF4-FFF2-40B4-BE49-F238E27FC236}">
                  <a16:creationId xmlns:a16="http://schemas.microsoft.com/office/drawing/2014/main" id="{C6C6EE5A-D417-F7F4-EC4B-862687E49EB8}"/>
                </a:ext>
              </a:extLst>
            </p:cNvPr>
            <p:cNvGrpSpPr/>
            <p:nvPr/>
          </p:nvGrpSpPr>
          <p:grpSpPr>
            <a:xfrm>
              <a:off x="4309575" y="3486038"/>
              <a:ext cx="756457" cy="278125"/>
              <a:chOff x="4089862" y="3445799"/>
              <a:chExt cx="756457" cy="278125"/>
            </a:xfrm>
          </p:grpSpPr>
          <p:sp>
            <p:nvSpPr>
              <p:cNvPr id="19" name="Oval 18">
                <a:extLst>
                  <a:ext uri="{FF2B5EF4-FFF2-40B4-BE49-F238E27FC236}">
                    <a16:creationId xmlns:a16="http://schemas.microsoft.com/office/drawing/2014/main" id="{A025B38C-2A3C-9212-EB47-136D79701C17}"/>
                  </a:ext>
                </a:extLst>
              </p:cNvPr>
              <p:cNvSpPr/>
              <p:nvPr/>
            </p:nvSpPr>
            <p:spPr>
              <a:xfrm>
                <a:off x="4089862" y="3562003"/>
                <a:ext cx="54033" cy="45719"/>
              </a:xfrm>
              <a:prstGeom prst="ellipse">
                <a:avLst/>
              </a:prstGeom>
              <a:solidFill>
                <a:srgbClr val="57BAE5"/>
              </a:solidFill>
              <a:ln w="25400" cap="flat" cmpd="sng" algn="ctr">
                <a:solidFill>
                  <a:srgbClr val="57BAE5"/>
                </a:solidFill>
                <a:prstDash val="solid"/>
              </a:ln>
              <a:effectLst/>
            </p:spPr>
            <p:txBody>
              <a:bodyPr rtlCol="0" anchor="ctr"/>
              <a:lstStyle/>
              <a:p>
                <a:pPr algn="ctr" defTabSz="1219170">
                  <a:defRPr/>
                </a:pPr>
                <a:endParaRPr lang="en-GB" sz="2133" kern="0">
                  <a:solidFill>
                    <a:prstClr val="white"/>
                  </a:solidFill>
                  <a:latin typeface="Arial"/>
                </a:endParaRPr>
              </a:p>
            </p:txBody>
          </p:sp>
          <p:sp>
            <p:nvSpPr>
              <p:cNvPr id="20" name="TextBox 19">
                <a:extLst>
                  <a:ext uri="{FF2B5EF4-FFF2-40B4-BE49-F238E27FC236}">
                    <a16:creationId xmlns:a16="http://schemas.microsoft.com/office/drawing/2014/main" id="{047366BE-02B1-5F1A-4B4A-548764529B90}"/>
                  </a:ext>
                </a:extLst>
              </p:cNvPr>
              <p:cNvSpPr txBox="1"/>
              <p:nvPr/>
            </p:nvSpPr>
            <p:spPr>
              <a:xfrm>
                <a:off x="4131425" y="3445799"/>
                <a:ext cx="714894" cy="278125"/>
              </a:xfrm>
              <a:prstGeom prst="rect">
                <a:avLst/>
              </a:prstGeom>
              <a:noFill/>
            </p:spPr>
            <p:txBody>
              <a:bodyPr wrap="square" rtlCol="0">
                <a:spAutoFit/>
              </a:bodyPr>
              <a:lstStyle/>
              <a:p>
                <a:pPr defTabSz="1219170">
                  <a:defRPr/>
                </a:pPr>
                <a:r>
                  <a:rPr lang="en-GB" sz="800" kern="0">
                    <a:solidFill>
                      <a:prstClr val="black"/>
                    </a:solidFill>
                    <a:latin typeface="+mj-lt"/>
                  </a:rPr>
                  <a:t>Complete</a:t>
                </a:r>
              </a:p>
            </p:txBody>
          </p:sp>
        </p:grpSp>
        <p:grpSp>
          <p:nvGrpSpPr>
            <p:cNvPr id="8" name="Group 7">
              <a:extLst>
                <a:ext uri="{FF2B5EF4-FFF2-40B4-BE49-F238E27FC236}">
                  <a16:creationId xmlns:a16="http://schemas.microsoft.com/office/drawing/2014/main" id="{59E09A33-F4AF-BE19-568E-C3EAE407D089}"/>
                </a:ext>
              </a:extLst>
            </p:cNvPr>
            <p:cNvGrpSpPr/>
            <p:nvPr/>
          </p:nvGrpSpPr>
          <p:grpSpPr>
            <a:xfrm>
              <a:off x="5080579" y="3486038"/>
              <a:ext cx="741910" cy="278125"/>
              <a:chOff x="4089862" y="3445799"/>
              <a:chExt cx="741910" cy="278125"/>
            </a:xfrm>
          </p:grpSpPr>
          <p:sp>
            <p:nvSpPr>
              <p:cNvPr id="17" name="Oval 16">
                <a:extLst>
                  <a:ext uri="{FF2B5EF4-FFF2-40B4-BE49-F238E27FC236}">
                    <a16:creationId xmlns:a16="http://schemas.microsoft.com/office/drawing/2014/main" id="{5150144D-492B-E2A3-58BB-F49BDA55D333}"/>
                  </a:ext>
                </a:extLst>
              </p:cNvPr>
              <p:cNvSpPr/>
              <p:nvPr/>
            </p:nvSpPr>
            <p:spPr>
              <a:xfrm>
                <a:off x="4089862" y="3562003"/>
                <a:ext cx="54033" cy="45719"/>
              </a:xfrm>
              <a:prstGeom prst="ellipse">
                <a:avLst/>
              </a:prstGeom>
              <a:solidFill>
                <a:srgbClr val="00BF75"/>
              </a:solidFill>
              <a:ln w="25400" cap="flat" cmpd="sng" algn="ctr">
                <a:solidFill>
                  <a:srgbClr val="00BF75"/>
                </a:solidFill>
                <a:prstDash val="solid"/>
              </a:ln>
              <a:effectLst/>
            </p:spPr>
            <p:txBody>
              <a:bodyPr rtlCol="0" anchor="ctr"/>
              <a:lstStyle/>
              <a:p>
                <a:pPr algn="ctr" defTabSz="1219170">
                  <a:defRPr/>
                </a:pPr>
                <a:endParaRPr lang="en-GB" sz="2133" kern="0">
                  <a:solidFill>
                    <a:prstClr val="white"/>
                  </a:solidFill>
                  <a:latin typeface="Arial"/>
                </a:endParaRPr>
              </a:p>
            </p:txBody>
          </p:sp>
          <p:sp>
            <p:nvSpPr>
              <p:cNvPr id="18" name="TextBox 17">
                <a:extLst>
                  <a:ext uri="{FF2B5EF4-FFF2-40B4-BE49-F238E27FC236}">
                    <a16:creationId xmlns:a16="http://schemas.microsoft.com/office/drawing/2014/main" id="{C2725CAD-E1F1-7FD0-AAF0-5213129DC9CD}"/>
                  </a:ext>
                </a:extLst>
              </p:cNvPr>
              <p:cNvSpPr txBox="1"/>
              <p:nvPr/>
            </p:nvSpPr>
            <p:spPr>
              <a:xfrm>
                <a:off x="4116878" y="3445799"/>
                <a:ext cx="714894" cy="278125"/>
              </a:xfrm>
              <a:prstGeom prst="rect">
                <a:avLst/>
              </a:prstGeom>
              <a:noFill/>
            </p:spPr>
            <p:txBody>
              <a:bodyPr wrap="square" rtlCol="0">
                <a:spAutoFit/>
              </a:bodyPr>
              <a:lstStyle/>
              <a:p>
                <a:pPr defTabSz="1219170">
                  <a:defRPr/>
                </a:pPr>
                <a:r>
                  <a:rPr lang="en-GB" sz="800" kern="0">
                    <a:solidFill>
                      <a:prstClr val="black"/>
                    </a:solidFill>
                    <a:latin typeface="+mj-lt"/>
                  </a:rPr>
                  <a:t>On Track</a:t>
                </a:r>
              </a:p>
            </p:txBody>
          </p:sp>
        </p:grpSp>
        <p:grpSp>
          <p:nvGrpSpPr>
            <p:cNvPr id="9" name="Group 8">
              <a:extLst>
                <a:ext uri="{FF2B5EF4-FFF2-40B4-BE49-F238E27FC236}">
                  <a16:creationId xmlns:a16="http://schemas.microsoft.com/office/drawing/2014/main" id="{770A728B-F135-E1F8-6311-A2CE78694577}"/>
                </a:ext>
              </a:extLst>
            </p:cNvPr>
            <p:cNvGrpSpPr/>
            <p:nvPr/>
          </p:nvGrpSpPr>
          <p:grpSpPr>
            <a:xfrm>
              <a:off x="5795473" y="3486038"/>
              <a:ext cx="741910" cy="278125"/>
              <a:chOff x="4089862" y="3445799"/>
              <a:chExt cx="741910" cy="278125"/>
            </a:xfrm>
          </p:grpSpPr>
          <p:sp>
            <p:nvSpPr>
              <p:cNvPr id="15" name="Oval 14">
                <a:extLst>
                  <a:ext uri="{FF2B5EF4-FFF2-40B4-BE49-F238E27FC236}">
                    <a16:creationId xmlns:a16="http://schemas.microsoft.com/office/drawing/2014/main" id="{784FF7AE-BD67-2FCC-A250-5B5D748DF57B}"/>
                  </a:ext>
                </a:extLst>
              </p:cNvPr>
              <p:cNvSpPr/>
              <p:nvPr/>
            </p:nvSpPr>
            <p:spPr>
              <a:xfrm>
                <a:off x="4089862" y="3562003"/>
                <a:ext cx="54033" cy="45719"/>
              </a:xfrm>
              <a:prstGeom prst="ellipse">
                <a:avLst/>
              </a:prstGeom>
              <a:solidFill>
                <a:srgbClr val="FFC000"/>
              </a:solidFill>
              <a:ln w="25400" cap="flat" cmpd="sng" algn="ctr">
                <a:solidFill>
                  <a:srgbClr val="FFC000"/>
                </a:solidFill>
                <a:prstDash val="solid"/>
              </a:ln>
              <a:effectLst/>
            </p:spPr>
            <p:txBody>
              <a:bodyPr rtlCol="0" anchor="ctr"/>
              <a:lstStyle/>
              <a:p>
                <a:pPr algn="ctr" defTabSz="1219170">
                  <a:defRPr/>
                </a:pPr>
                <a:endParaRPr lang="en-GB" sz="2133" kern="0">
                  <a:solidFill>
                    <a:prstClr val="white"/>
                  </a:solidFill>
                  <a:latin typeface="Arial"/>
                </a:endParaRPr>
              </a:p>
            </p:txBody>
          </p:sp>
          <p:sp>
            <p:nvSpPr>
              <p:cNvPr id="16" name="TextBox 15">
                <a:extLst>
                  <a:ext uri="{FF2B5EF4-FFF2-40B4-BE49-F238E27FC236}">
                    <a16:creationId xmlns:a16="http://schemas.microsoft.com/office/drawing/2014/main" id="{5219BF76-4870-D05A-D1A3-8B8BDDC9A1F7}"/>
                  </a:ext>
                </a:extLst>
              </p:cNvPr>
              <p:cNvSpPr txBox="1"/>
              <p:nvPr/>
            </p:nvSpPr>
            <p:spPr>
              <a:xfrm>
                <a:off x="4116878" y="3445799"/>
                <a:ext cx="714894" cy="278125"/>
              </a:xfrm>
              <a:prstGeom prst="rect">
                <a:avLst/>
              </a:prstGeom>
              <a:noFill/>
            </p:spPr>
            <p:txBody>
              <a:bodyPr wrap="square" rtlCol="0">
                <a:spAutoFit/>
              </a:bodyPr>
              <a:lstStyle>
                <a:defPPr>
                  <a:defRPr lang="en-US"/>
                </a:defPPr>
                <a:lvl1pPr defTabSz="1219170">
                  <a:defRPr sz="933" kern="0">
                    <a:solidFill>
                      <a:prstClr val="black"/>
                    </a:solidFill>
                    <a:latin typeface="Nunito Sans"/>
                  </a:defRPr>
                </a:lvl1pPr>
              </a:lstStyle>
              <a:p>
                <a:r>
                  <a:rPr lang="en-GB" sz="800">
                    <a:latin typeface="+mj-lt"/>
                  </a:rPr>
                  <a:t>At Risk</a:t>
                </a:r>
              </a:p>
            </p:txBody>
          </p:sp>
        </p:grpSp>
        <p:grpSp>
          <p:nvGrpSpPr>
            <p:cNvPr id="10" name="Group 9">
              <a:extLst>
                <a:ext uri="{FF2B5EF4-FFF2-40B4-BE49-F238E27FC236}">
                  <a16:creationId xmlns:a16="http://schemas.microsoft.com/office/drawing/2014/main" id="{DF66DD10-86ED-C3BE-5342-ED14BEC24E96}"/>
                </a:ext>
              </a:extLst>
            </p:cNvPr>
            <p:cNvGrpSpPr/>
            <p:nvPr/>
          </p:nvGrpSpPr>
          <p:grpSpPr>
            <a:xfrm>
              <a:off x="6429317" y="3486038"/>
              <a:ext cx="739053" cy="278125"/>
              <a:chOff x="4089862" y="3445799"/>
              <a:chExt cx="739053" cy="278125"/>
            </a:xfrm>
          </p:grpSpPr>
          <p:sp>
            <p:nvSpPr>
              <p:cNvPr id="13" name="Oval 12">
                <a:extLst>
                  <a:ext uri="{FF2B5EF4-FFF2-40B4-BE49-F238E27FC236}">
                    <a16:creationId xmlns:a16="http://schemas.microsoft.com/office/drawing/2014/main" id="{ECAB50AC-7A55-8208-1789-142B9134F95A}"/>
                  </a:ext>
                </a:extLst>
              </p:cNvPr>
              <p:cNvSpPr/>
              <p:nvPr/>
            </p:nvSpPr>
            <p:spPr>
              <a:xfrm>
                <a:off x="4089862" y="3562003"/>
                <a:ext cx="54033" cy="45719"/>
              </a:xfrm>
              <a:prstGeom prst="ellipse">
                <a:avLst/>
              </a:prstGeom>
              <a:solidFill>
                <a:srgbClr val="FF0000"/>
              </a:solidFill>
              <a:ln w="25400" cap="flat" cmpd="sng" algn="ctr">
                <a:solidFill>
                  <a:srgbClr val="FF0000"/>
                </a:solidFill>
                <a:prstDash val="solid"/>
              </a:ln>
              <a:effectLst/>
            </p:spPr>
            <p:txBody>
              <a:bodyPr rtlCol="0" anchor="ctr"/>
              <a:lstStyle/>
              <a:p>
                <a:pPr algn="ctr" defTabSz="1219170">
                  <a:defRPr/>
                </a:pPr>
                <a:endParaRPr lang="en-GB" sz="2133" kern="0">
                  <a:solidFill>
                    <a:prstClr val="white"/>
                  </a:solidFill>
                  <a:latin typeface="Arial"/>
                </a:endParaRPr>
              </a:p>
            </p:txBody>
          </p:sp>
          <p:sp>
            <p:nvSpPr>
              <p:cNvPr id="14" name="TextBox 13">
                <a:extLst>
                  <a:ext uri="{FF2B5EF4-FFF2-40B4-BE49-F238E27FC236}">
                    <a16:creationId xmlns:a16="http://schemas.microsoft.com/office/drawing/2014/main" id="{D06D3C6C-ADD3-304D-246F-36CAE02191CD}"/>
                  </a:ext>
                </a:extLst>
              </p:cNvPr>
              <p:cNvSpPr txBox="1"/>
              <p:nvPr/>
            </p:nvSpPr>
            <p:spPr>
              <a:xfrm>
                <a:off x="4114021" y="3445799"/>
                <a:ext cx="714894" cy="278125"/>
              </a:xfrm>
              <a:prstGeom prst="rect">
                <a:avLst/>
              </a:prstGeom>
              <a:noFill/>
            </p:spPr>
            <p:txBody>
              <a:bodyPr wrap="square" rtlCol="0">
                <a:spAutoFit/>
              </a:bodyPr>
              <a:lstStyle/>
              <a:p>
                <a:pPr defTabSz="1219170">
                  <a:defRPr/>
                </a:pPr>
                <a:r>
                  <a:rPr lang="en-GB" sz="800" kern="0">
                    <a:solidFill>
                      <a:prstClr val="black"/>
                    </a:solidFill>
                    <a:latin typeface="+mj-lt"/>
                  </a:rPr>
                  <a:t>Overdue</a:t>
                </a:r>
              </a:p>
            </p:txBody>
          </p:sp>
        </p:grpSp>
      </p:grpSp>
      <p:pic>
        <p:nvPicPr>
          <p:cNvPr id="23" name="Picture 22">
            <a:extLst>
              <a:ext uri="{FF2B5EF4-FFF2-40B4-BE49-F238E27FC236}">
                <a16:creationId xmlns:a16="http://schemas.microsoft.com/office/drawing/2014/main" id="{3F89AA70-701F-9480-1053-85995B695038}"/>
              </a:ext>
            </a:extLst>
          </p:cNvPr>
          <p:cNvPicPr>
            <a:picLocks noChangeAspect="1"/>
          </p:cNvPicPr>
          <p:nvPr/>
        </p:nvPicPr>
        <p:blipFill>
          <a:blip r:embed="rId2"/>
          <a:stretch>
            <a:fillRect/>
          </a:stretch>
        </p:blipFill>
        <p:spPr>
          <a:xfrm>
            <a:off x="5434346" y="2711745"/>
            <a:ext cx="6115018" cy="1434510"/>
          </a:xfrm>
          <a:prstGeom prst="rect">
            <a:avLst/>
          </a:prstGeom>
        </p:spPr>
      </p:pic>
    </p:spTree>
    <p:extLst>
      <p:ext uri="{BB962C8B-B14F-4D97-AF65-F5344CB8AC3E}">
        <p14:creationId xmlns:p14="http://schemas.microsoft.com/office/powerpoint/2010/main" val="477306092"/>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9604AC3-A3CE-1B6B-CE9A-A8D7F3396B78}"/>
            </a:ext>
          </a:extLst>
        </p:cNvPr>
        <p:cNvGrpSpPr/>
        <p:nvPr/>
      </p:nvGrpSpPr>
      <p:grpSpPr>
        <a:xfrm>
          <a:off x="0" y="0"/>
          <a:ext cx="0" cy="0"/>
          <a:chOff x="0" y="0"/>
          <a:chExt cx="0" cy="0"/>
        </a:xfrm>
      </p:grpSpPr>
      <p:sp>
        <p:nvSpPr>
          <p:cNvPr id="7" name="Title 6">
            <a:extLst>
              <a:ext uri="{FF2B5EF4-FFF2-40B4-BE49-F238E27FC236}">
                <a16:creationId xmlns:a16="http://schemas.microsoft.com/office/drawing/2014/main" id="{11204848-E0BA-FA4E-4A87-5CBA2B25091B}"/>
              </a:ext>
            </a:extLst>
          </p:cNvPr>
          <p:cNvSpPr>
            <a:spLocks noGrp="1"/>
          </p:cNvSpPr>
          <p:nvPr>
            <p:ph type="title"/>
          </p:nvPr>
        </p:nvSpPr>
        <p:spPr/>
        <p:txBody>
          <a:bodyPr>
            <a:noAutofit/>
          </a:bodyPr>
          <a:lstStyle/>
          <a:p>
            <a:r>
              <a:rPr lang="en-GB" sz="3200"/>
              <a:t>Minor Release 15 Scope</a:t>
            </a:r>
            <a:endParaRPr lang="en-IN" sz="3200"/>
          </a:p>
        </p:txBody>
      </p:sp>
      <p:graphicFrame>
        <p:nvGraphicFramePr>
          <p:cNvPr id="8" name="Table 7">
            <a:extLst>
              <a:ext uri="{FF2B5EF4-FFF2-40B4-BE49-F238E27FC236}">
                <a16:creationId xmlns:a16="http://schemas.microsoft.com/office/drawing/2014/main" id="{24008A5E-B7F8-1B1B-ADA1-FFBCA7F97BC0}"/>
              </a:ext>
            </a:extLst>
          </p:cNvPr>
          <p:cNvGraphicFramePr>
            <a:graphicFrameLocks noGrp="1"/>
          </p:cNvGraphicFramePr>
          <p:nvPr/>
        </p:nvGraphicFramePr>
        <p:xfrm>
          <a:off x="85012" y="1131789"/>
          <a:ext cx="12044784" cy="741680"/>
        </p:xfrm>
        <a:graphic>
          <a:graphicData uri="http://schemas.openxmlformats.org/drawingml/2006/table">
            <a:tbl>
              <a:tblPr firstRow="1" bandRow="1">
                <a:tableStyleId>{5C22544A-7EE6-4342-B048-85BDC9FD1C3A}</a:tableStyleId>
              </a:tblPr>
              <a:tblGrid>
                <a:gridCol w="6022392">
                  <a:extLst>
                    <a:ext uri="{9D8B030D-6E8A-4147-A177-3AD203B41FA5}">
                      <a16:colId xmlns:a16="http://schemas.microsoft.com/office/drawing/2014/main" val="1301217879"/>
                    </a:ext>
                  </a:extLst>
                </a:gridCol>
                <a:gridCol w="6022392">
                  <a:extLst>
                    <a:ext uri="{9D8B030D-6E8A-4147-A177-3AD203B41FA5}">
                      <a16:colId xmlns:a16="http://schemas.microsoft.com/office/drawing/2014/main" val="2808640561"/>
                    </a:ext>
                  </a:extLst>
                </a:gridCol>
              </a:tblGrid>
              <a:tr h="370840">
                <a:tc>
                  <a:txBody>
                    <a:bodyPr/>
                    <a:lstStyle/>
                    <a:p>
                      <a:r>
                        <a:rPr lang="en-GB" sz="1600"/>
                        <a:t>Release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chemeClr val="tx1"/>
                    </a:solidFill>
                  </a:tcPr>
                </a:tc>
                <a:tc>
                  <a:txBody>
                    <a:bodyPr/>
                    <a:lstStyle/>
                    <a:p>
                      <a:r>
                        <a:rPr lang="en-GB" sz="1600" b="0">
                          <a:solidFill>
                            <a:srgbClr val="212232"/>
                          </a:solidFill>
                        </a:rPr>
                        <a:t>Minor Release Drop 15</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5F7FF"/>
                    </a:solidFill>
                  </a:tcPr>
                </a:tc>
                <a:extLst>
                  <a:ext uri="{0D108BD9-81ED-4DB2-BD59-A6C34878D82A}">
                    <a16:rowId xmlns:a16="http://schemas.microsoft.com/office/drawing/2014/main" val="4136988001"/>
                  </a:ext>
                </a:extLst>
              </a:tr>
              <a:tr h="370840">
                <a:tc>
                  <a:txBody>
                    <a:bodyPr/>
                    <a:lstStyle/>
                    <a:p>
                      <a:r>
                        <a:rPr lang="en-GB" sz="1600" b="1">
                          <a:solidFill>
                            <a:schemeClr val="bg1"/>
                          </a:solidFill>
                        </a:rPr>
                        <a:t>Implementation Date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c>
                  <a:txBody>
                    <a:bodyPr/>
                    <a:lstStyle/>
                    <a:p>
                      <a:r>
                        <a:rPr lang="en-GB" sz="1600">
                          <a:solidFill>
                            <a:srgbClr val="212232"/>
                          </a:solidFill>
                        </a:rPr>
                        <a:t>8</a:t>
                      </a:r>
                      <a:r>
                        <a:rPr lang="en-GB" sz="1600" baseline="30000">
                          <a:solidFill>
                            <a:srgbClr val="212232"/>
                          </a:solidFill>
                        </a:rPr>
                        <a:t>th</a:t>
                      </a:r>
                      <a:r>
                        <a:rPr lang="en-GB" sz="1600">
                          <a:solidFill>
                            <a:srgbClr val="212232"/>
                          </a:solidFill>
                        </a:rPr>
                        <a:t> December (Indicative Date)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5F7FF"/>
                    </a:solidFill>
                  </a:tcPr>
                </a:tc>
                <a:extLst>
                  <a:ext uri="{0D108BD9-81ED-4DB2-BD59-A6C34878D82A}">
                    <a16:rowId xmlns:a16="http://schemas.microsoft.com/office/drawing/2014/main" val="3354403283"/>
                  </a:ext>
                </a:extLst>
              </a:tr>
            </a:tbl>
          </a:graphicData>
        </a:graphic>
      </p:graphicFrame>
      <p:graphicFrame>
        <p:nvGraphicFramePr>
          <p:cNvPr id="9" name="Table 8">
            <a:extLst>
              <a:ext uri="{FF2B5EF4-FFF2-40B4-BE49-F238E27FC236}">
                <a16:creationId xmlns:a16="http://schemas.microsoft.com/office/drawing/2014/main" id="{BDE81724-4559-1413-6203-CFBEDCF304F4}"/>
              </a:ext>
            </a:extLst>
          </p:cNvPr>
          <p:cNvGraphicFramePr>
            <a:graphicFrameLocks noGrp="1"/>
          </p:cNvGraphicFramePr>
          <p:nvPr/>
        </p:nvGraphicFramePr>
        <p:xfrm>
          <a:off x="85012" y="1983300"/>
          <a:ext cx="12044785" cy="1112520"/>
        </p:xfrm>
        <a:graphic>
          <a:graphicData uri="http://schemas.openxmlformats.org/drawingml/2006/table">
            <a:tbl>
              <a:tblPr firstRow="1" bandRow="1">
                <a:tableStyleId>{5C22544A-7EE6-4342-B048-85BDC9FD1C3A}</a:tableStyleId>
              </a:tblPr>
              <a:tblGrid>
                <a:gridCol w="1208833">
                  <a:extLst>
                    <a:ext uri="{9D8B030D-6E8A-4147-A177-3AD203B41FA5}">
                      <a16:colId xmlns:a16="http://schemas.microsoft.com/office/drawing/2014/main" val="618901692"/>
                    </a:ext>
                  </a:extLst>
                </a:gridCol>
                <a:gridCol w="4771053">
                  <a:extLst>
                    <a:ext uri="{9D8B030D-6E8A-4147-A177-3AD203B41FA5}">
                      <a16:colId xmlns:a16="http://schemas.microsoft.com/office/drawing/2014/main" val="1890735499"/>
                    </a:ext>
                  </a:extLst>
                </a:gridCol>
                <a:gridCol w="1246985">
                  <a:extLst>
                    <a:ext uri="{9D8B030D-6E8A-4147-A177-3AD203B41FA5}">
                      <a16:colId xmlns:a16="http://schemas.microsoft.com/office/drawing/2014/main" val="3767629703"/>
                    </a:ext>
                  </a:extLst>
                </a:gridCol>
                <a:gridCol w="2408957">
                  <a:extLst>
                    <a:ext uri="{9D8B030D-6E8A-4147-A177-3AD203B41FA5}">
                      <a16:colId xmlns:a16="http://schemas.microsoft.com/office/drawing/2014/main" val="1830260300"/>
                    </a:ext>
                  </a:extLst>
                </a:gridCol>
                <a:gridCol w="2408957">
                  <a:extLst>
                    <a:ext uri="{9D8B030D-6E8A-4147-A177-3AD203B41FA5}">
                      <a16:colId xmlns:a16="http://schemas.microsoft.com/office/drawing/2014/main" val="1325933612"/>
                    </a:ext>
                  </a:extLst>
                </a:gridCol>
              </a:tblGrid>
              <a:tr h="370840">
                <a:tc>
                  <a:txBody>
                    <a:bodyPr/>
                    <a:lstStyle/>
                    <a:p>
                      <a:r>
                        <a:rPr lang="en-GB" sz="1600"/>
                        <a:t>XRN</a:t>
                      </a:r>
                    </a:p>
                  </a:txBody>
                  <a:tcPr>
                    <a:lnL w="12700" cap="flat" cmpd="sng" algn="ctr">
                      <a:solidFill>
                        <a:schemeClr val="tx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c>
                  <a:txBody>
                    <a:bodyPr/>
                    <a:lstStyle/>
                    <a:p>
                      <a:r>
                        <a:rPr lang="en-GB" sz="1600"/>
                        <a:t>Title</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c>
                  <a:txBody>
                    <a:bodyPr/>
                    <a:lstStyle/>
                    <a:p>
                      <a:r>
                        <a:rPr lang="en-GB" sz="1600"/>
                        <a:t>Proposer</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c>
                  <a:txBody>
                    <a:bodyPr/>
                    <a:lstStyle/>
                    <a:p>
                      <a:r>
                        <a:rPr lang="en-GB" sz="1600"/>
                        <a:t>Benefitting</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c>
                  <a:txBody>
                    <a:bodyPr/>
                    <a:lstStyle/>
                    <a:p>
                      <a:r>
                        <a:rPr lang="en-GB" sz="1600"/>
                        <a:t>Funded by</a:t>
                      </a:r>
                    </a:p>
                  </a:txBody>
                  <a:tcPr>
                    <a:lnL w="12700" cap="flat" cmpd="sng" algn="ctr">
                      <a:solidFill>
                        <a:schemeClr val="bg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extLst>
                  <a:ext uri="{0D108BD9-81ED-4DB2-BD59-A6C34878D82A}">
                    <a16:rowId xmlns:a16="http://schemas.microsoft.com/office/drawing/2014/main" val="1287840792"/>
                  </a:ext>
                </a:extLst>
              </a:tr>
              <a:tr h="370840">
                <a:tc>
                  <a:txBody>
                    <a:bodyPr/>
                    <a:lstStyle/>
                    <a:p>
                      <a:r>
                        <a:rPr lang="en-GB" sz="1400">
                          <a:latin typeface="+mn-lt"/>
                        </a:rPr>
                        <a:t>XRN5732</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5F7FF"/>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b="0" i="0" u="none" strike="noStrike">
                          <a:solidFill>
                            <a:srgbClr val="1E1246"/>
                          </a:solidFill>
                          <a:effectLst/>
                          <a:latin typeface="+mn-lt"/>
                        </a:rPr>
                        <a:t>Inclusion of IGT MPRNs into Existing DSC Processes</a:t>
                      </a:r>
                      <a:endParaRPr lang="en-GB" sz="1400">
                        <a:latin typeface="+mn-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5F7FF"/>
                    </a:solidFill>
                  </a:tcPr>
                </a:tc>
                <a:tc>
                  <a:txBody>
                    <a:bodyPr/>
                    <a:lstStyle/>
                    <a:p>
                      <a:r>
                        <a:rPr lang="en-GB" sz="1400">
                          <a:latin typeface="+mn-lt"/>
                        </a:rPr>
                        <a:t>Xoserve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5F7FF"/>
                    </a:solidFill>
                  </a:tcPr>
                </a:tc>
                <a:tc>
                  <a:txBody>
                    <a:bodyPr/>
                    <a:lstStyle/>
                    <a:p>
                      <a:r>
                        <a:rPr lang="en-GB" sz="1400">
                          <a:latin typeface="+mn-lt"/>
                        </a:rPr>
                        <a:t>IGTs, Shippers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5F7FF"/>
                    </a:solidFill>
                  </a:tcPr>
                </a:tc>
                <a:tc>
                  <a:txBody>
                    <a:bodyPr/>
                    <a:lstStyle/>
                    <a:p>
                      <a:r>
                        <a:rPr lang="en-GB" sz="1400">
                          <a:latin typeface="+mn-lt"/>
                        </a:rPr>
                        <a:t>Service &amp; Operate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5F7FF"/>
                    </a:solidFill>
                  </a:tcPr>
                </a:tc>
                <a:extLst>
                  <a:ext uri="{0D108BD9-81ED-4DB2-BD59-A6C34878D82A}">
                    <a16:rowId xmlns:a16="http://schemas.microsoft.com/office/drawing/2014/main" val="2675281158"/>
                  </a:ext>
                </a:extLst>
              </a:tr>
              <a:tr h="370840">
                <a:tc>
                  <a:txBody>
                    <a:bodyPr/>
                    <a:lstStyle/>
                    <a:p>
                      <a:r>
                        <a:rPr lang="en-GB" sz="1400">
                          <a:latin typeface="+mn-lt"/>
                        </a:rPr>
                        <a:t>XRN5890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5F7FF"/>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b="0" i="0" u="none" strike="noStrike">
                          <a:solidFill>
                            <a:srgbClr val="000000"/>
                          </a:solidFill>
                          <a:effectLst/>
                          <a:latin typeface="+mn-lt"/>
                        </a:rPr>
                        <a:t>Proactive Reporting of MAP ID Population</a:t>
                      </a:r>
                      <a:endParaRPr lang="en-GB" sz="1400">
                        <a:latin typeface="+mn-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5F7FF"/>
                    </a:solidFill>
                  </a:tcPr>
                </a:tc>
                <a:tc>
                  <a:txBody>
                    <a:bodyPr/>
                    <a:lstStyle/>
                    <a:p>
                      <a:r>
                        <a:rPr lang="en-GB" sz="1400">
                          <a:latin typeface="+mn-lt"/>
                        </a:rPr>
                        <a:t>Xoserve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5F7FF"/>
                    </a:solidFill>
                  </a:tcPr>
                </a:tc>
                <a:tc>
                  <a:txBody>
                    <a:bodyPr/>
                    <a:lstStyle/>
                    <a:p>
                      <a:r>
                        <a:rPr lang="en-GB" sz="1400">
                          <a:latin typeface="+mn-lt"/>
                        </a:rPr>
                        <a:t>Xoserve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5F7FF"/>
                    </a:solidFill>
                  </a:tcPr>
                </a:tc>
                <a:tc>
                  <a:txBody>
                    <a:bodyPr/>
                    <a:lstStyle/>
                    <a:p>
                      <a:r>
                        <a:rPr lang="en-GB" sz="1400">
                          <a:latin typeface="+mn-lt"/>
                        </a:rPr>
                        <a:t>Service &amp; Operate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5F7FF"/>
                    </a:solidFill>
                  </a:tcPr>
                </a:tc>
                <a:extLst>
                  <a:ext uri="{0D108BD9-81ED-4DB2-BD59-A6C34878D82A}">
                    <a16:rowId xmlns:a16="http://schemas.microsoft.com/office/drawing/2014/main" val="314946816"/>
                  </a:ext>
                </a:extLst>
              </a:tr>
            </a:tbl>
          </a:graphicData>
        </a:graphic>
      </p:graphicFrame>
      <p:graphicFrame>
        <p:nvGraphicFramePr>
          <p:cNvPr id="11" name="Table 10">
            <a:extLst>
              <a:ext uri="{FF2B5EF4-FFF2-40B4-BE49-F238E27FC236}">
                <a16:creationId xmlns:a16="http://schemas.microsoft.com/office/drawing/2014/main" id="{5603E435-EF6A-552D-D4B9-F944CAFBECCD}"/>
              </a:ext>
            </a:extLst>
          </p:cNvPr>
          <p:cNvGraphicFramePr>
            <a:graphicFrameLocks noGrp="1"/>
          </p:cNvGraphicFramePr>
          <p:nvPr/>
        </p:nvGraphicFramePr>
        <p:xfrm>
          <a:off x="85012" y="3218596"/>
          <a:ext cx="12044784" cy="2438884"/>
        </p:xfrm>
        <a:graphic>
          <a:graphicData uri="http://schemas.openxmlformats.org/drawingml/2006/table">
            <a:tbl>
              <a:tblPr firstRow="1" bandRow="1">
                <a:tableStyleId>{5C22544A-7EE6-4342-B048-85BDC9FD1C3A}</a:tableStyleId>
              </a:tblPr>
              <a:tblGrid>
                <a:gridCol w="2403151">
                  <a:extLst>
                    <a:ext uri="{9D8B030D-6E8A-4147-A177-3AD203B41FA5}">
                      <a16:colId xmlns:a16="http://schemas.microsoft.com/office/drawing/2014/main" val="1346624308"/>
                    </a:ext>
                  </a:extLst>
                </a:gridCol>
                <a:gridCol w="9641633">
                  <a:extLst>
                    <a:ext uri="{9D8B030D-6E8A-4147-A177-3AD203B41FA5}">
                      <a16:colId xmlns:a16="http://schemas.microsoft.com/office/drawing/2014/main" val="2828906556"/>
                    </a:ext>
                  </a:extLst>
                </a:gridCol>
              </a:tblGrid>
              <a:tr h="2438884">
                <a:tc>
                  <a:txBody>
                    <a:bodyPr/>
                    <a:lstStyle/>
                    <a:p>
                      <a:r>
                        <a:rPr lang="en-GB" sz="1600"/>
                        <a:t>Notes</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tx1"/>
                    </a:solidFill>
                  </a:tcPr>
                </a:tc>
                <a:tc>
                  <a:txBody>
                    <a:bodyPr/>
                    <a:lstStyle/>
                    <a:p>
                      <a:r>
                        <a:rPr lang="en-GB" sz="1400" b="0">
                          <a:solidFill>
                            <a:srgbClr val="212232"/>
                          </a:solidFill>
                        </a:rPr>
                        <a:t>XRN5732</a:t>
                      </a:r>
                    </a:p>
                    <a:p>
                      <a:pPr marL="285750" indent="-285750">
                        <a:buFont typeface="Arial" panose="020B0604020202020204" pitchFamily="34" charset="0"/>
                        <a:buChar char="•"/>
                      </a:pPr>
                      <a:r>
                        <a:rPr lang="en-GB" sz="1400" b="0">
                          <a:solidFill>
                            <a:srgbClr val="212232"/>
                          </a:solidFill>
                        </a:rPr>
                        <a:t>Ensure IGT customers have an equivalent level of interaction and involvement in the DSC specified processes where necessary, to enable mutualised service coverage across DN and IGT customers. </a:t>
                      </a:r>
                    </a:p>
                    <a:p>
                      <a:pPr marL="285750" indent="-285750">
                        <a:buFont typeface="Arial" panose="020B0604020202020204" pitchFamily="34" charset="0"/>
                        <a:buChar char="•"/>
                      </a:pPr>
                      <a:r>
                        <a:rPr lang="en-GB" sz="1400" b="0">
                          <a:solidFill>
                            <a:srgbClr val="212232"/>
                          </a:solidFill>
                        </a:rPr>
                        <a:t>This covers UKL elements only; CMS delivery to be confirmed at a later date.</a:t>
                      </a:r>
                    </a:p>
                    <a:p>
                      <a:pPr marL="0" indent="0">
                        <a:buFont typeface="Arial" panose="020B0604020202020204" pitchFamily="34" charset="0"/>
                        <a:buNone/>
                      </a:pPr>
                      <a:r>
                        <a:rPr lang="en-GB" sz="1400" b="0">
                          <a:solidFill>
                            <a:srgbClr val="212232"/>
                          </a:solidFill>
                        </a:rPr>
                        <a:t>XRN5890</a:t>
                      </a:r>
                    </a:p>
                    <a:p>
                      <a:pPr marL="285750" indent="-285750">
                        <a:buFont typeface="Arial" panose="020B0604020202020204" pitchFamily="34" charset="0"/>
                        <a:buChar char="•"/>
                      </a:pPr>
                      <a:r>
                        <a:rPr lang="en-GB" sz="1400" b="0" kern="1200">
                          <a:solidFill>
                            <a:srgbClr val="212232"/>
                          </a:solidFill>
                          <a:effectLst/>
                          <a:latin typeface="+mn-lt"/>
                          <a:ea typeface="+mn-ea"/>
                          <a:cs typeface="+mn-cs"/>
                        </a:rPr>
                        <a:t>Currently, there is no standard reporting tracking the population of MAP ID against sites in the Central Switching Service; population of this attribute in CSS is controlled from the CDSP on behalf of Transporters, whose obligation is to pass the information that they hold. </a:t>
                      </a:r>
                    </a:p>
                    <a:p>
                      <a:pPr marL="285750" indent="-285750">
                        <a:buFont typeface="Arial" panose="020B0604020202020204" pitchFamily="34" charset="0"/>
                        <a:buChar char="•"/>
                      </a:pPr>
                      <a:r>
                        <a:rPr lang="en-GB" sz="1400" b="0" kern="1200">
                          <a:solidFill>
                            <a:srgbClr val="212232"/>
                          </a:solidFill>
                          <a:effectLst/>
                          <a:latin typeface="+mn-lt"/>
                          <a:ea typeface="+mn-ea"/>
                          <a:cs typeface="+mn-cs"/>
                        </a:rPr>
                        <a:t>Currently, there is no standard reporting tracking this process, consequently the CDSP cannot escalate potential poor performance or make recommendations for improvement to the Retail Energy Code Company (</a:t>
                      </a:r>
                      <a:r>
                        <a:rPr lang="en-GB" sz="1400" b="0" kern="1200" err="1">
                          <a:solidFill>
                            <a:srgbClr val="212232"/>
                          </a:solidFill>
                          <a:effectLst/>
                          <a:latin typeface="+mn-lt"/>
                          <a:ea typeface="+mn-ea"/>
                          <a:cs typeface="+mn-cs"/>
                        </a:rPr>
                        <a:t>RECCo</a:t>
                      </a:r>
                      <a:r>
                        <a:rPr lang="en-GB" sz="1400" b="0" kern="1200">
                          <a:solidFill>
                            <a:srgbClr val="212232"/>
                          </a:solidFill>
                          <a:effectLst/>
                          <a:latin typeface="+mn-lt"/>
                          <a:ea typeface="+mn-ea"/>
                          <a:cs typeface="+mn-cs"/>
                        </a:rPr>
                        <a:t>). </a:t>
                      </a:r>
                      <a:endParaRPr lang="en-GB" sz="1400" b="0">
                        <a:solidFill>
                          <a:srgbClr val="212232"/>
                        </a:solidFill>
                      </a:endParaRPr>
                    </a:p>
                  </a:txBody>
                  <a:tcPr>
                    <a:lnL w="12700" cap="flat" cmpd="sng" algn="ctr">
                      <a:solidFill>
                        <a:schemeClr val="bg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5F7FF"/>
                    </a:solidFill>
                  </a:tcPr>
                </a:tc>
                <a:extLst>
                  <a:ext uri="{0D108BD9-81ED-4DB2-BD59-A6C34878D82A}">
                    <a16:rowId xmlns:a16="http://schemas.microsoft.com/office/drawing/2014/main" val="3321369621"/>
                  </a:ext>
                </a:extLst>
              </a:tr>
            </a:tbl>
          </a:graphicData>
        </a:graphic>
      </p:graphicFrame>
      <p:graphicFrame>
        <p:nvGraphicFramePr>
          <p:cNvPr id="12" name="Table 11">
            <a:extLst>
              <a:ext uri="{FF2B5EF4-FFF2-40B4-BE49-F238E27FC236}">
                <a16:creationId xmlns:a16="http://schemas.microsoft.com/office/drawing/2014/main" id="{00F133B5-B332-768C-53C0-258E61FD1234}"/>
              </a:ext>
            </a:extLst>
          </p:cNvPr>
          <p:cNvGraphicFramePr>
            <a:graphicFrameLocks noGrp="1"/>
          </p:cNvGraphicFramePr>
          <p:nvPr/>
        </p:nvGraphicFramePr>
        <p:xfrm>
          <a:off x="85012" y="5780257"/>
          <a:ext cx="12044784" cy="370840"/>
        </p:xfrm>
        <a:graphic>
          <a:graphicData uri="http://schemas.openxmlformats.org/drawingml/2006/table">
            <a:tbl>
              <a:tblPr firstRow="1" bandRow="1">
                <a:tableStyleId>{5C22544A-7EE6-4342-B048-85BDC9FD1C3A}</a:tableStyleId>
              </a:tblPr>
              <a:tblGrid>
                <a:gridCol w="2403746">
                  <a:extLst>
                    <a:ext uri="{9D8B030D-6E8A-4147-A177-3AD203B41FA5}">
                      <a16:colId xmlns:a16="http://schemas.microsoft.com/office/drawing/2014/main" val="161730023"/>
                    </a:ext>
                  </a:extLst>
                </a:gridCol>
                <a:gridCol w="9641038">
                  <a:extLst>
                    <a:ext uri="{9D8B030D-6E8A-4147-A177-3AD203B41FA5}">
                      <a16:colId xmlns:a16="http://schemas.microsoft.com/office/drawing/2014/main" val="854508038"/>
                    </a:ext>
                  </a:extLst>
                </a:gridCol>
              </a:tblGrid>
              <a:tr h="370840">
                <a:tc>
                  <a:txBody>
                    <a:bodyPr/>
                    <a:lstStyle/>
                    <a:p>
                      <a:r>
                        <a:rPr lang="en-GB" sz="1600"/>
                        <a:t>Decision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5947FC"/>
                    </a:solidFill>
                  </a:tcPr>
                </a:tc>
                <a:tc>
                  <a:txBody>
                    <a:bodyPr/>
                    <a:lstStyle/>
                    <a:p>
                      <a:r>
                        <a:rPr lang="en-GB" sz="1600" b="0">
                          <a:solidFill>
                            <a:srgbClr val="212232"/>
                          </a:solidFill>
                        </a:rPr>
                        <a:t>None required, update for information only</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EDAFE"/>
                    </a:solidFill>
                  </a:tcPr>
                </a:tc>
                <a:extLst>
                  <a:ext uri="{0D108BD9-81ED-4DB2-BD59-A6C34878D82A}">
                    <a16:rowId xmlns:a16="http://schemas.microsoft.com/office/drawing/2014/main" val="2648098835"/>
                  </a:ext>
                </a:extLst>
              </a:tr>
            </a:tbl>
          </a:graphicData>
        </a:graphic>
      </p:graphicFrame>
    </p:spTree>
    <p:extLst>
      <p:ext uri="{BB962C8B-B14F-4D97-AF65-F5344CB8AC3E}">
        <p14:creationId xmlns:p14="http://schemas.microsoft.com/office/powerpoint/2010/main" val="3424743948"/>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01933308-EC20-F195-E17E-32D745E47CD4}"/>
              </a:ext>
            </a:extLst>
          </p:cNvPr>
          <p:cNvSpPr>
            <a:spLocks noGrp="1"/>
          </p:cNvSpPr>
          <p:nvPr>
            <p:ph type="title"/>
          </p:nvPr>
        </p:nvSpPr>
        <p:spPr/>
        <p:txBody>
          <a:bodyPr>
            <a:noAutofit/>
          </a:bodyPr>
          <a:lstStyle/>
          <a:p>
            <a:r>
              <a:rPr lang="en-GB" sz="3200"/>
              <a:t>2025-26 DDP Roadmap: Release Timeline</a:t>
            </a:r>
          </a:p>
        </p:txBody>
      </p:sp>
      <p:graphicFrame>
        <p:nvGraphicFramePr>
          <p:cNvPr id="3" name="Table 2">
            <a:extLst>
              <a:ext uri="{FF2B5EF4-FFF2-40B4-BE49-F238E27FC236}">
                <a16:creationId xmlns:a16="http://schemas.microsoft.com/office/drawing/2014/main" id="{14D40844-E956-2756-C237-2A3D7EE16640}"/>
              </a:ext>
            </a:extLst>
          </p:cNvPr>
          <p:cNvGraphicFramePr>
            <a:graphicFrameLocks noGrp="1"/>
          </p:cNvGraphicFramePr>
          <p:nvPr/>
        </p:nvGraphicFramePr>
        <p:xfrm>
          <a:off x="984738" y="1208079"/>
          <a:ext cx="9892893" cy="4893287"/>
        </p:xfrm>
        <a:graphic>
          <a:graphicData uri="http://schemas.openxmlformats.org/drawingml/2006/table">
            <a:tbl>
              <a:tblPr firstRow="1" bandRow="1"/>
              <a:tblGrid>
                <a:gridCol w="2332893">
                  <a:extLst>
                    <a:ext uri="{9D8B030D-6E8A-4147-A177-3AD203B41FA5}">
                      <a16:colId xmlns:a16="http://schemas.microsoft.com/office/drawing/2014/main" val="3547528459"/>
                    </a:ext>
                  </a:extLst>
                </a:gridCol>
                <a:gridCol w="1260000">
                  <a:extLst>
                    <a:ext uri="{9D8B030D-6E8A-4147-A177-3AD203B41FA5}">
                      <a16:colId xmlns:a16="http://schemas.microsoft.com/office/drawing/2014/main" val="3661895201"/>
                    </a:ext>
                  </a:extLst>
                </a:gridCol>
                <a:gridCol w="1260000">
                  <a:extLst>
                    <a:ext uri="{9D8B030D-6E8A-4147-A177-3AD203B41FA5}">
                      <a16:colId xmlns:a16="http://schemas.microsoft.com/office/drawing/2014/main" val="391918252"/>
                    </a:ext>
                  </a:extLst>
                </a:gridCol>
                <a:gridCol w="1260000">
                  <a:extLst>
                    <a:ext uri="{9D8B030D-6E8A-4147-A177-3AD203B41FA5}">
                      <a16:colId xmlns:a16="http://schemas.microsoft.com/office/drawing/2014/main" val="2372623602"/>
                    </a:ext>
                  </a:extLst>
                </a:gridCol>
                <a:gridCol w="1260000">
                  <a:extLst>
                    <a:ext uri="{9D8B030D-6E8A-4147-A177-3AD203B41FA5}">
                      <a16:colId xmlns:a16="http://schemas.microsoft.com/office/drawing/2014/main" val="3951391762"/>
                    </a:ext>
                  </a:extLst>
                </a:gridCol>
                <a:gridCol w="1260000">
                  <a:extLst>
                    <a:ext uri="{9D8B030D-6E8A-4147-A177-3AD203B41FA5}">
                      <a16:colId xmlns:a16="http://schemas.microsoft.com/office/drawing/2014/main" val="1492113520"/>
                    </a:ext>
                  </a:extLst>
                </a:gridCol>
                <a:gridCol w="1260000">
                  <a:extLst>
                    <a:ext uri="{9D8B030D-6E8A-4147-A177-3AD203B41FA5}">
                      <a16:colId xmlns:a16="http://schemas.microsoft.com/office/drawing/2014/main" val="772035319"/>
                    </a:ext>
                  </a:extLst>
                </a:gridCol>
              </a:tblGrid>
              <a:tr h="363647">
                <a:tc>
                  <a:txBody>
                    <a:bodyPr/>
                    <a:lstStyle/>
                    <a:p>
                      <a:pPr algn="ctr" rtl="0" fontAlgn="ctr"/>
                      <a:r>
                        <a:rPr lang="en-GB" sz="1100" b="1" i="0" u="none" strike="noStrike">
                          <a:solidFill>
                            <a:srgbClr val="F5F7FF"/>
                          </a:solidFill>
                          <a:effectLst/>
                          <a:latin typeface="Century Gothic"/>
                        </a:rPr>
                        <a:t>Roadmap</a:t>
                      </a:r>
                    </a:p>
                  </a:txBody>
                  <a:tcPr marL="7620" marR="7620" marT="7620" marB="0" anchor="ctr">
                    <a:lnL w="12700" cap="flat" cmpd="sng" algn="ctr">
                      <a:solidFill>
                        <a:srgbClr val="F5F7FF"/>
                      </a:solidFill>
                      <a:prstDash val="solid"/>
                      <a:round/>
                      <a:headEnd type="none" w="med" len="med"/>
                      <a:tailEnd type="none" w="med" len="med"/>
                    </a:lnL>
                    <a:lnR w="12700" cap="flat" cmpd="sng" algn="ctr">
                      <a:solidFill>
                        <a:srgbClr val="F5F7FF"/>
                      </a:solidFill>
                      <a:prstDash val="solid"/>
                      <a:round/>
                      <a:headEnd type="none" w="med" len="med"/>
                      <a:tailEnd type="none" w="med" len="med"/>
                    </a:lnR>
                    <a:lnT w="12700" cap="flat" cmpd="sng" algn="ctr">
                      <a:solidFill>
                        <a:srgbClr val="F5F7FF"/>
                      </a:solidFill>
                      <a:prstDash val="solid"/>
                      <a:round/>
                      <a:headEnd type="none" w="med" len="med"/>
                      <a:tailEnd type="none" w="med" len="med"/>
                    </a:lnT>
                    <a:lnB w="12700" cap="flat" cmpd="sng" algn="ctr">
                      <a:solidFill>
                        <a:srgbClr val="F5F7FF"/>
                      </a:solidFill>
                      <a:prstDash val="solid"/>
                      <a:round/>
                      <a:headEnd type="none" w="med" len="med"/>
                      <a:tailEnd type="none" w="med" len="med"/>
                    </a:lnB>
                    <a:solidFill>
                      <a:srgbClr val="212133"/>
                    </a:solidFill>
                  </a:tcPr>
                </a:tc>
                <a:tc>
                  <a:txBody>
                    <a:bodyPr/>
                    <a:lstStyle/>
                    <a:p>
                      <a:pPr algn="ctr" rtl="0" fontAlgn="ctr"/>
                      <a:r>
                        <a:rPr lang="en-GB" sz="1100" b="1" i="0" u="none" strike="noStrike">
                          <a:solidFill>
                            <a:srgbClr val="F5F7FF"/>
                          </a:solidFill>
                          <a:effectLst/>
                          <a:latin typeface="Century Gothic"/>
                        </a:rPr>
                        <a:t>Apr-May ‘25</a:t>
                      </a:r>
                    </a:p>
                  </a:txBody>
                  <a:tcPr marL="7620" marR="7620" marT="7620" marB="0" anchor="ctr">
                    <a:lnL w="12700" cap="flat" cmpd="sng" algn="ctr">
                      <a:solidFill>
                        <a:srgbClr val="F5F7FF"/>
                      </a:solidFill>
                      <a:prstDash val="solid"/>
                      <a:round/>
                      <a:headEnd type="none" w="med" len="med"/>
                      <a:tailEnd type="none" w="med" len="med"/>
                    </a:lnL>
                    <a:lnR w="12700" cap="flat" cmpd="sng" algn="ctr">
                      <a:solidFill>
                        <a:srgbClr val="F5F7FF"/>
                      </a:solidFill>
                      <a:prstDash val="solid"/>
                      <a:round/>
                      <a:headEnd type="none" w="med" len="med"/>
                      <a:tailEnd type="none" w="med" len="med"/>
                    </a:lnR>
                    <a:lnT w="12700" cap="flat" cmpd="sng" algn="ctr">
                      <a:solidFill>
                        <a:srgbClr val="F5F7FF"/>
                      </a:solidFill>
                      <a:prstDash val="solid"/>
                      <a:round/>
                      <a:headEnd type="none" w="med" len="med"/>
                      <a:tailEnd type="none" w="med" len="med"/>
                    </a:lnT>
                    <a:lnB w="12700" cap="flat" cmpd="sng" algn="ctr">
                      <a:solidFill>
                        <a:srgbClr val="F5F7FF"/>
                      </a:solidFill>
                      <a:prstDash val="solid"/>
                      <a:round/>
                      <a:headEnd type="none" w="med" len="med"/>
                      <a:tailEnd type="none" w="med" len="med"/>
                    </a:lnB>
                    <a:solidFill>
                      <a:srgbClr val="212133"/>
                    </a:solidFill>
                  </a:tcPr>
                </a:tc>
                <a:tc>
                  <a:txBody>
                    <a:bodyPr/>
                    <a:lstStyle/>
                    <a:p>
                      <a:pPr algn="ctr" rtl="0" fontAlgn="ctr"/>
                      <a:r>
                        <a:rPr lang="en-GB" sz="1100" b="1" i="0" u="none" strike="noStrike">
                          <a:solidFill>
                            <a:srgbClr val="F5F7FF"/>
                          </a:solidFill>
                          <a:effectLst/>
                          <a:latin typeface="Century Gothic"/>
                        </a:rPr>
                        <a:t>Jun-Jul</a:t>
                      </a:r>
                    </a:p>
                  </a:txBody>
                  <a:tcPr marL="7620" marR="7620" marT="7620" marB="0" anchor="ctr">
                    <a:lnL w="12700" cap="flat" cmpd="sng" algn="ctr">
                      <a:solidFill>
                        <a:srgbClr val="F5F7FF"/>
                      </a:solidFill>
                      <a:prstDash val="solid"/>
                      <a:round/>
                      <a:headEnd type="none" w="med" len="med"/>
                      <a:tailEnd type="none" w="med" len="med"/>
                    </a:lnL>
                    <a:lnR w="12700" cap="flat" cmpd="sng" algn="ctr">
                      <a:solidFill>
                        <a:srgbClr val="F5F7FF"/>
                      </a:solidFill>
                      <a:prstDash val="solid"/>
                      <a:round/>
                      <a:headEnd type="none" w="med" len="med"/>
                      <a:tailEnd type="none" w="med" len="med"/>
                    </a:lnR>
                    <a:lnT w="12700" cap="flat" cmpd="sng" algn="ctr">
                      <a:solidFill>
                        <a:srgbClr val="F5F7FF"/>
                      </a:solidFill>
                      <a:prstDash val="solid"/>
                      <a:round/>
                      <a:headEnd type="none" w="med" len="med"/>
                      <a:tailEnd type="none" w="med" len="med"/>
                    </a:lnT>
                    <a:lnB w="12700" cap="flat" cmpd="sng" algn="ctr">
                      <a:solidFill>
                        <a:srgbClr val="F5F7FF"/>
                      </a:solidFill>
                      <a:prstDash val="solid"/>
                      <a:round/>
                      <a:headEnd type="none" w="med" len="med"/>
                      <a:tailEnd type="none" w="med" len="med"/>
                    </a:lnB>
                    <a:solidFill>
                      <a:srgbClr val="212133"/>
                    </a:solidFill>
                  </a:tcPr>
                </a:tc>
                <a:tc>
                  <a:txBody>
                    <a:bodyPr/>
                    <a:lstStyle/>
                    <a:p>
                      <a:pPr algn="ctr" rtl="0" fontAlgn="ctr"/>
                      <a:r>
                        <a:rPr lang="en-GB" sz="1100" b="1" i="0" u="none" strike="noStrike">
                          <a:solidFill>
                            <a:srgbClr val="F5F7FF"/>
                          </a:solidFill>
                          <a:effectLst/>
                          <a:latin typeface="Century Gothic"/>
                        </a:rPr>
                        <a:t>Aug-Sep</a:t>
                      </a:r>
                    </a:p>
                  </a:txBody>
                  <a:tcPr marL="7620" marR="7620" marT="7620" marB="0" anchor="ctr">
                    <a:lnL w="12700" cap="flat" cmpd="sng" algn="ctr">
                      <a:solidFill>
                        <a:srgbClr val="F5F7FF"/>
                      </a:solidFill>
                      <a:prstDash val="solid"/>
                      <a:round/>
                      <a:headEnd type="none" w="med" len="med"/>
                      <a:tailEnd type="none" w="med" len="med"/>
                    </a:lnL>
                    <a:lnR w="12700" cap="flat" cmpd="sng" algn="ctr">
                      <a:solidFill>
                        <a:srgbClr val="F5F7FF"/>
                      </a:solidFill>
                      <a:prstDash val="solid"/>
                      <a:round/>
                      <a:headEnd type="none" w="med" len="med"/>
                      <a:tailEnd type="none" w="med" len="med"/>
                    </a:lnR>
                    <a:lnT w="12700" cap="flat" cmpd="sng" algn="ctr">
                      <a:solidFill>
                        <a:srgbClr val="F5F7FF"/>
                      </a:solidFill>
                      <a:prstDash val="solid"/>
                      <a:round/>
                      <a:headEnd type="none" w="med" len="med"/>
                      <a:tailEnd type="none" w="med" len="med"/>
                    </a:lnT>
                    <a:lnB w="12700" cap="flat" cmpd="sng" algn="ctr">
                      <a:solidFill>
                        <a:srgbClr val="F5F7FF"/>
                      </a:solidFill>
                      <a:prstDash val="solid"/>
                      <a:round/>
                      <a:headEnd type="none" w="med" len="med"/>
                      <a:tailEnd type="none" w="med" len="med"/>
                    </a:lnB>
                    <a:solidFill>
                      <a:srgbClr val="212133"/>
                    </a:solidFill>
                  </a:tcPr>
                </a:tc>
                <a:tc>
                  <a:txBody>
                    <a:bodyPr/>
                    <a:lstStyle/>
                    <a:p>
                      <a:pPr algn="ctr" rtl="0" fontAlgn="ctr"/>
                      <a:r>
                        <a:rPr lang="en-GB" sz="1100" b="1" i="0" u="none" strike="noStrike">
                          <a:solidFill>
                            <a:srgbClr val="F5F7FF"/>
                          </a:solidFill>
                          <a:effectLst/>
                          <a:latin typeface="Century Gothic"/>
                        </a:rPr>
                        <a:t>Oct-Nov</a:t>
                      </a:r>
                    </a:p>
                  </a:txBody>
                  <a:tcPr marL="7620" marR="7620" marT="7620" marB="0" anchor="ctr">
                    <a:lnL w="12700" cap="flat" cmpd="sng" algn="ctr">
                      <a:solidFill>
                        <a:srgbClr val="F5F7FF"/>
                      </a:solidFill>
                      <a:prstDash val="solid"/>
                      <a:round/>
                      <a:headEnd type="none" w="med" len="med"/>
                      <a:tailEnd type="none" w="med" len="med"/>
                    </a:lnL>
                    <a:lnR w="12700" cap="flat" cmpd="sng" algn="ctr">
                      <a:solidFill>
                        <a:srgbClr val="F5F7FF"/>
                      </a:solidFill>
                      <a:prstDash val="solid"/>
                      <a:round/>
                      <a:headEnd type="none" w="med" len="med"/>
                      <a:tailEnd type="none" w="med" len="med"/>
                    </a:lnR>
                    <a:lnT w="12700" cap="flat" cmpd="sng" algn="ctr">
                      <a:solidFill>
                        <a:srgbClr val="F5F7FF"/>
                      </a:solidFill>
                      <a:prstDash val="solid"/>
                      <a:round/>
                      <a:headEnd type="none" w="med" len="med"/>
                      <a:tailEnd type="none" w="med" len="med"/>
                    </a:lnT>
                    <a:lnB w="12700" cap="flat" cmpd="sng" algn="ctr">
                      <a:solidFill>
                        <a:srgbClr val="F5F7FF"/>
                      </a:solidFill>
                      <a:prstDash val="solid"/>
                      <a:round/>
                      <a:headEnd type="none" w="med" len="med"/>
                      <a:tailEnd type="none" w="med" len="med"/>
                    </a:lnB>
                    <a:solidFill>
                      <a:srgbClr val="212133"/>
                    </a:solidFill>
                  </a:tcPr>
                </a:tc>
                <a:tc>
                  <a:txBody>
                    <a:bodyPr/>
                    <a:lstStyle/>
                    <a:p>
                      <a:pPr algn="ctr" rtl="0" fontAlgn="ctr"/>
                      <a:r>
                        <a:rPr lang="en-GB" sz="1100" b="1" i="0" u="none" strike="noStrike">
                          <a:solidFill>
                            <a:srgbClr val="F5F7FF"/>
                          </a:solidFill>
                          <a:effectLst/>
                          <a:latin typeface="Century Gothic"/>
                        </a:rPr>
                        <a:t>Dec’25-Jan’26</a:t>
                      </a:r>
                    </a:p>
                  </a:txBody>
                  <a:tcPr marL="7620" marR="7620" marT="7620" marB="0" anchor="ctr">
                    <a:lnL w="12700" cap="flat" cmpd="sng" algn="ctr">
                      <a:solidFill>
                        <a:srgbClr val="F5F7FF"/>
                      </a:solidFill>
                      <a:prstDash val="solid"/>
                      <a:round/>
                      <a:headEnd type="none" w="med" len="med"/>
                      <a:tailEnd type="none" w="med" len="med"/>
                    </a:lnL>
                    <a:lnR w="12700" cap="flat" cmpd="sng" algn="ctr">
                      <a:solidFill>
                        <a:srgbClr val="F5F7FF"/>
                      </a:solidFill>
                      <a:prstDash val="solid"/>
                      <a:round/>
                      <a:headEnd type="none" w="med" len="med"/>
                      <a:tailEnd type="none" w="med" len="med"/>
                    </a:lnR>
                    <a:lnT w="12700" cap="flat" cmpd="sng" algn="ctr">
                      <a:solidFill>
                        <a:srgbClr val="F5F7FF"/>
                      </a:solidFill>
                      <a:prstDash val="solid"/>
                      <a:round/>
                      <a:headEnd type="none" w="med" len="med"/>
                      <a:tailEnd type="none" w="med" len="med"/>
                    </a:lnT>
                    <a:lnB w="12700" cap="flat" cmpd="sng" algn="ctr">
                      <a:solidFill>
                        <a:srgbClr val="F5F7FF"/>
                      </a:solidFill>
                      <a:prstDash val="solid"/>
                      <a:round/>
                      <a:headEnd type="none" w="med" len="med"/>
                      <a:tailEnd type="none" w="med" len="med"/>
                    </a:lnB>
                    <a:solidFill>
                      <a:srgbClr val="212133"/>
                    </a:solidFill>
                  </a:tcPr>
                </a:tc>
                <a:tc>
                  <a:txBody>
                    <a:bodyPr/>
                    <a:lstStyle/>
                    <a:p>
                      <a:pPr algn="ctr" rtl="0" fontAlgn="ctr"/>
                      <a:r>
                        <a:rPr lang="en-GB" sz="1100" b="1" i="0" u="none" strike="noStrike">
                          <a:solidFill>
                            <a:srgbClr val="F5F7FF"/>
                          </a:solidFill>
                          <a:effectLst/>
                          <a:latin typeface="Century Gothic"/>
                        </a:rPr>
                        <a:t>Feb-Mar</a:t>
                      </a:r>
                    </a:p>
                  </a:txBody>
                  <a:tcPr marL="7620" marR="7620" marT="7620" marB="0" anchor="ctr">
                    <a:lnL w="12700" cap="flat" cmpd="sng" algn="ctr">
                      <a:solidFill>
                        <a:srgbClr val="F5F7FF"/>
                      </a:solidFill>
                      <a:prstDash val="solid"/>
                      <a:round/>
                      <a:headEnd type="none" w="med" len="med"/>
                      <a:tailEnd type="none" w="med" len="med"/>
                    </a:lnL>
                    <a:lnR w="12700" cap="flat" cmpd="sng" algn="ctr">
                      <a:solidFill>
                        <a:srgbClr val="F5F7FF"/>
                      </a:solidFill>
                      <a:prstDash val="solid"/>
                      <a:round/>
                      <a:headEnd type="none" w="med" len="med"/>
                      <a:tailEnd type="none" w="med" len="med"/>
                    </a:lnR>
                    <a:lnT w="12700" cap="flat" cmpd="sng" algn="ctr">
                      <a:solidFill>
                        <a:srgbClr val="F5F7FF"/>
                      </a:solidFill>
                      <a:prstDash val="solid"/>
                      <a:round/>
                      <a:headEnd type="none" w="med" len="med"/>
                      <a:tailEnd type="none" w="med" len="med"/>
                    </a:lnT>
                    <a:lnB w="12700" cap="flat" cmpd="sng" algn="ctr">
                      <a:solidFill>
                        <a:srgbClr val="F5F7FF"/>
                      </a:solidFill>
                      <a:prstDash val="solid"/>
                      <a:round/>
                      <a:headEnd type="none" w="med" len="med"/>
                      <a:tailEnd type="none" w="med" len="med"/>
                    </a:lnB>
                    <a:solidFill>
                      <a:srgbClr val="212133"/>
                    </a:solidFill>
                  </a:tcPr>
                </a:tc>
                <a:extLst>
                  <a:ext uri="{0D108BD9-81ED-4DB2-BD59-A6C34878D82A}">
                    <a16:rowId xmlns:a16="http://schemas.microsoft.com/office/drawing/2014/main" val="1862543533"/>
                  </a:ext>
                </a:extLst>
              </a:tr>
              <a:tr h="720000">
                <a:tc>
                  <a:txBody>
                    <a:bodyPr/>
                    <a:lstStyle/>
                    <a:p>
                      <a:pPr algn="ctr" fontAlgn="b"/>
                      <a:r>
                        <a:rPr lang="en-GB" sz="1100" b="1" u="none" strike="noStrike">
                          <a:effectLst/>
                          <a:latin typeface="+mn-lt"/>
                        </a:rPr>
                        <a:t>Release 1 2025/26:</a:t>
                      </a:r>
                    </a:p>
                    <a:p>
                      <a:pPr algn="ctr" fontAlgn="b"/>
                      <a:r>
                        <a:rPr lang="en-GB" sz="1100" b="0" i="0" u="none" strike="noStrike">
                          <a:solidFill>
                            <a:srgbClr val="000000"/>
                          </a:solidFill>
                          <a:effectLst/>
                          <a:latin typeface="+mn-lt"/>
                        </a:rPr>
                        <a:t>Read Enhancements &amp; Shipper Portfolio</a:t>
                      </a:r>
                    </a:p>
                  </a:txBody>
                  <a:tcPr marL="45720" marR="45720" anchor="ctr">
                    <a:lnL w="12700" cap="flat" cmpd="sng" algn="ctr">
                      <a:solidFill>
                        <a:srgbClr val="F5F7FF"/>
                      </a:solidFill>
                      <a:prstDash val="solid"/>
                      <a:round/>
                      <a:headEnd type="none" w="med" len="med"/>
                      <a:tailEnd type="none" w="med" len="med"/>
                    </a:lnL>
                    <a:lnR w="12700" cap="flat" cmpd="sng" algn="ctr">
                      <a:solidFill>
                        <a:srgbClr val="F5F7FF"/>
                      </a:solidFill>
                      <a:prstDash val="solid"/>
                      <a:round/>
                      <a:headEnd type="none" w="med" len="med"/>
                      <a:tailEnd type="none" w="med" len="med"/>
                    </a:lnR>
                    <a:lnT w="12700" cap="flat" cmpd="sng" algn="ctr">
                      <a:solidFill>
                        <a:srgbClr val="F5F7FF"/>
                      </a:solidFill>
                      <a:prstDash val="solid"/>
                      <a:round/>
                      <a:headEnd type="none" w="med" len="med"/>
                      <a:tailEnd type="none" w="med" len="med"/>
                    </a:lnT>
                    <a:lnB w="12700" cap="flat" cmpd="sng" algn="ctr">
                      <a:solidFill>
                        <a:srgbClr val="F5F7FF"/>
                      </a:solidFill>
                      <a:prstDash val="solid"/>
                      <a:round/>
                      <a:headEnd type="none" w="med" len="med"/>
                      <a:tailEnd type="none" w="med" len="med"/>
                    </a:lnB>
                    <a:solidFill>
                      <a:schemeClr val="accent2">
                        <a:lumMod val="20000"/>
                        <a:lumOff val="80000"/>
                      </a:schemeClr>
                    </a:solidFill>
                  </a:tcPr>
                </a:tc>
                <a:tc>
                  <a:txBody>
                    <a:bodyPr/>
                    <a:lstStyle/>
                    <a:p>
                      <a:pPr algn="ctr" fontAlgn="b"/>
                      <a:r>
                        <a:rPr lang="en-GB" sz="1100" b="0" i="0" u="none" strike="noStrike">
                          <a:solidFill>
                            <a:schemeClr val="bg1"/>
                          </a:solidFill>
                          <a:effectLst/>
                          <a:latin typeface="+mn-lt"/>
                        </a:rPr>
                        <a:t>Complete</a:t>
                      </a:r>
                    </a:p>
                  </a:txBody>
                  <a:tcPr marL="45720" marR="45720" anchor="ctr">
                    <a:lnL w="12700" cap="flat" cmpd="sng" algn="ctr">
                      <a:solidFill>
                        <a:srgbClr val="F5F7FF"/>
                      </a:solidFill>
                      <a:prstDash val="solid"/>
                      <a:round/>
                      <a:headEnd type="none" w="med" len="med"/>
                      <a:tailEnd type="none" w="med" len="med"/>
                    </a:lnL>
                    <a:lnR w="12700" cap="flat" cmpd="sng" algn="ctr">
                      <a:solidFill>
                        <a:srgbClr val="F5F7FF"/>
                      </a:solidFill>
                      <a:prstDash val="solid"/>
                      <a:round/>
                      <a:headEnd type="none" w="med" len="med"/>
                      <a:tailEnd type="none" w="med" len="med"/>
                    </a:lnR>
                    <a:lnT w="12700" cap="flat" cmpd="sng" algn="ctr">
                      <a:solidFill>
                        <a:srgbClr val="F5F7FF"/>
                      </a:solidFill>
                      <a:prstDash val="solid"/>
                      <a:round/>
                      <a:headEnd type="none" w="med" len="med"/>
                      <a:tailEnd type="none" w="med" len="med"/>
                    </a:lnT>
                    <a:lnB w="12700" cap="flat" cmpd="sng" algn="ctr">
                      <a:solidFill>
                        <a:srgbClr val="F5F7FF"/>
                      </a:solidFill>
                      <a:prstDash val="solid"/>
                      <a:round/>
                      <a:headEnd type="none" w="med" len="med"/>
                      <a:tailEnd type="none" w="med" len="med"/>
                    </a:lnB>
                    <a:solidFill>
                      <a:schemeClr val="accent6"/>
                    </a:solidFill>
                  </a:tcPr>
                </a:tc>
                <a:tc>
                  <a:txBody>
                    <a:bodyPr/>
                    <a:lstStyle/>
                    <a:p>
                      <a:pPr algn="ctr" fontAlgn="b"/>
                      <a:endParaRPr lang="en-GB" sz="1100" b="0" i="0" u="none" strike="noStrike">
                        <a:solidFill>
                          <a:srgbClr val="000000"/>
                        </a:solidFill>
                        <a:effectLst/>
                        <a:latin typeface="+mn-lt"/>
                      </a:endParaRPr>
                    </a:p>
                  </a:txBody>
                  <a:tcPr marL="45720" marR="45720" anchor="ctr">
                    <a:lnL w="12700" cap="flat" cmpd="sng" algn="ctr">
                      <a:solidFill>
                        <a:srgbClr val="F5F7FF"/>
                      </a:solidFill>
                      <a:prstDash val="solid"/>
                      <a:round/>
                      <a:headEnd type="none" w="med" len="med"/>
                      <a:tailEnd type="none" w="med" len="med"/>
                    </a:lnL>
                    <a:lnR w="12700" cap="flat" cmpd="sng" algn="ctr">
                      <a:solidFill>
                        <a:srgbClr val="F5F7FF"/>
                      </a:solidFill>
                      <a:prstDash val="solid"/>
                      <a:round/>
                      <a:headEnd type="none" w="med" len="med"/>
                      <a:tailEnd type="none" w="med" len="med"/>
                    </a:lnR>
                    <a:lnT w="12700" cap="flat" cmpd="sng" algn="ctr">
                      <a:solidFill>
                        <a:srgbClr val="F5F7FF"/>
                      </a:solidFill>
                      <a:prstDash val="solid"/>
                      <a:round/>
                      <a:headEnd type="none" w="med" len="med"/>
                      <a:tailEnd type="none" w="med" len="med"/>
                    </a:lnT>
                    <a:lnB w="12700" cap="flat" cmpd="sng" algn="ctr">
                      <a:solidFill>
                        <a:srgbClr val="F5F7FF"/>
                      </a:solidFill>
                      <a:prstDash val="solid"/>
                      <a:round/>
                      <a:headEnd type="none" w="med" len="med"/>
                      <a:tailEnd type="none" w="med" len="med"/>
                    </a:lnB>
                    <a:solidFill>
                      <a:schemeClr val="accent2">
                        <a:lumMod val="20000"/>
                        <a:lumOff val="80000"/>
                      </a:schemeClr>
                    </a:solidFill>
                  </a:tcPr>
                </a:tc>
                <a:tc>
                  <a:txBody>
                    <a:bodyPr/>
                    <a:lstStyle/>
                    <a:p>
                      <a:pPr algn="ctr" fontAlgn="b"/>
                      <a:endParaRPr lang="en-GB" sz="1100" b="0" i="0" u="none" strike="noStrike">
                        <a:solidFill>
                          <a:srgbClr val="000000"/>
                        </a:solidFill>
                        <a:effectLst/>
                        <a:latin typeface="+mn-lt"/>
                      </a:endParaRPr>
                    </a:p>
                  </a:txBody>
                  <a:tcPr marL="45720" marR="45720" anchor="ctr">
                    <a:lnL w="12700" cap="flat" cmpd="sng" algn="ctr">
                      <a:solidFill>
                        <a:srgbClr val="F5F7FF"/>
                      </a:solidFill>
                      <a:prstDash val="solid"/>
                      <a:round/>
                      <a:headEnd type="none" w="med" len="med"/>
                      <a:tailEnd type="none" w="med" len="med"/>
                    </a:lnL>
                    <a:lnR w="12700" cap="flat" cmpd="sng" algn="ctr">
                      <a:solidFill>
                        <a:srgbClr val="F5F7FF"/>
                      </a:solidFill>
                      <a:prstDash val="solid"/>
                      <a:round/>
                      <a:headEnd type="none" w="med" len="med"/>
                      <a:tailEnd type="none" w="med" len="med"/>
                    </a:lnR>
                    <a:lnT w="12700" cap="flat" cmpd="sng" algn="ctr">
                      <a:solidFill>
                        <a:srgbClr val="F5F7FF"/>
                      </a:solidFill>
                      <a:prstDash val="solid"/>
                      <a:round/>
                      <a:headEnd type="none" w="med" len="med"/>
                      <a:tailEnd type="none" w="med" len="med"/>
                    </a:lnT>
                    <a:lnB w="12700" cap="flat" cmpd="sng" algn="ctr">
                      <a:solidFill>
                        <a:srgbClr val="F5F7FF"/>
                      </a:solidFill>
                      <a:prstDash val="solid"/>
                      <a:round/>
                      <a:headEnd type="none" w="med" len="med"/>
                      <a:tailEnd type="none" w="med" len="med"/>
                    </a:lnB>
                    <a:solidFill>
                      <a:schemeClr val="accent2">
                        <a:lumMod val="20000"/>
                        <a:lumOff val="80000"/>
                      </a:schemeClr>
                    </a:solidFill>
                  </a:tcPr>
                </a:tc>
                <a:tc>
                  <a:txBody>
                    <a:bodyPr/>
                    <a:lstStyle/>
                    <a:p>
                      <a:pPr algn="ctr" fontAlgn="b"/>
                      <a:endParaRPr lang="en-GB" sz="1100" b="0" i="0" u="none" strike="noStrike">
                        <a:solidFill>
                          <a:srgbClr val="000000"/>
                        </a:solidFill>
                        <a:effectLst/>
                        <a:latin typeface="+mn-lt"/>
                      </a:endParaRPr>
                    </a:p>
                  </a:txBody>
                  <a:tcPr marL="45720" marR="45720" anchor="ctr">
                    <a:lnL w="12700" cap="flat" cmpd="sng" algn="ctr">
                      <a:solidFill>
                        <a:srgbClr val="F5F7FF"/>
                      </a:solidFill>
                      <a:prstDash val="solid"/>
                      <a:round/>
                      <a:headEnd type="none" w="med" len="med"/>
                      <a:tailEnd type="none" w="med" len="med"/>
                    </a:lnL>
                    <a:lnR w="12700" cap="flat" cmpd="sng" algn="ctr">
                      <a:solidFill>
                        <a:srgbClr val="F5F7FF"/>
                      </a:solidFill>
                      <a:prstDash val="solid"/>
                      <a:round/>
                      <a:headEnd type="none" w="med" len="med"/>
                      <a:tailEnd type="none" w="med" len="med"/>
                    </a:lnR>
                    <a:lnT w="12700" cap="flat" cmpd="sng" algn="ctr">
                      <a:solidFill>
                        <a:srgbClr val="F5F7FF"/>
                      </a:solidFill>
                      <a:prstDash val="solid"/>
                      <a:round/>
                      <a:headEnd type="none" w="med" len="med"/>
                      <a:tailEnd type="none" w="med" len="med"/>
                    </a:lnT>
                    <a:lnB w="12700" cap="flat" cmpd="sng" algn="ctr">
                      <a:solidFill>
                        <a:srgbClr val="F5F7FF"/>
                      </a:solidFill>
                      <a:prstDash val="solid"/>
                      <a:round/>
                      <a:headEnd type="none" w="med" len="med"/>
                      <a:tailEnd type="none" w="med" len="med"/>
                    </a:lnB>
                    <a:solidFill>
                      <a:schemeClr val="accent2">
                        <a:lumMod val="20000"/>
                        <a:lumOff val="80000"/>
                      </a:schemeClr>
                    </a:solidFill>
                  </a:tcPr>
                </a:tc>
                <a:tc>
                  <a:txBody>
                    <a:bodyPr/>
                    <a:lstStyle/>
                    <a:p>
                      <a:pPr algn="ctr" fontAlgn="b"/>
                      <a:endParaRPr lang="en-GB" sz="1100" b="0" i="0" u="none" strike="noStrike">
                        <a:solidFill>
                          <a:srgbClr val="000000"/>
                        </a:solidFill>
                        <a:effectLst/>
                        <a:latin typeface="+mn-lt"/>
                      </a:endParaRPr>
                    </a:p>
                  </a:txBody>
                  <a:tcPr marL="45720" marR="45720" anchor="ctr">
                    <a:lnL w="12700" cap="flat" cmpd="sng" algn="ctr">
                      <a:solidFill>
                        <a:srgbClr val="F5F7FF"/>
                      </a:solidFill>
                      <a:prstDash val="solid"/>
                      <a:round/>
                      <a:headEnd type="none" w="med" len="med"/>
                      <a:tailEnd type="none" w="med" len="med"/>
                    </a:lnL>
                    <a:lnR w="12700" cap="flat" cmpd="sng" algn="ctr">
                      <a:solidFill>
                        <a:srgbClr val="F5F7FF"/>
                      </a:solidFill>
                      <a:prstDash val="solid"/>
                      <a:round/>
                      <a:headEnd type="none" w="med" len="med"/>
                      <a:tailEnd type="none" w="med" len="med"/>
                    </a:lnR>
                    <a:lnT w="12700" cap="flat" cmpd="sng" algn="ctr">
                      <a:solidFill>
                        <a:srgbClr val="F5F7FF"/>
                      </a:solidFill>
                      <a:prstDash val="solid"/>
                      <a:round/>
                      <a:headEnd type="none" w="med" len="med"/>
                      <a:tailEnd type="none" w="med" len="med"/>
                    </a:lnT>
                    <a:lnB w="12700" cap="flat" cmpd="sng" algn="ctr">
                      <a:solidFill>
                        <a:srgbClr val="F5F7FF"/>
                      </a:solidFill>
                      <a:prstDash val="solid"/>
                      <a:round/>
                      <a:headEnd type="none" w="med" len="med"/>
                      <a:tailEnd type="none" w="med" len="med"/>
                    </a:lnB>
                    <a:solidFill>
                      <a:schemeClr val="accent2">
                        <a:lumMod val="20000"/>
                        <a:lumOff val="80000"/>
                      </a:schemeClr>
                    </a:solidFill>
                  </a:tcPr>
                </a:tc>
                <a:tc>
                  <a:txBody>
                    <a:bodyPr/>
                    <a:lstStyle/>
                    <a:p>
                      <a:pPr algn="ctr" fontAlgn="b"/>
                      <a:endParaRPr lang="en-GB" sz="1100" b="0" i="0" u="none" strike="noStrike">
                        <a:solidFill>
                          <a:srgbClr val="000000"/>
                        </a:solidFill>
                        <a:effectLst/>
                        <a:latin typeface="+mn-lt"/>
                      </a:endParaRPr>
                    </a:p>
                  </a:txBody>
                  <a:tcPr marL="45720" marR="45720" anchor="ctr">
                    <a:lnL w="12700" cap="flat" cmpd="sng" algn="ctr">
                      <a:solidFill>
                        <a:srgbClr val="F5F7FF"/>
                      </a:solidFill>
                      <a:prstDash val="solid"/>
                      <a:round/>
                      <a:headEnd type="none" w="med" len="med"/>
                      <a:tailEnd type="none" w="med" len="med"/>
                    </a:lnL>
                    <a:lnR w="12700" cap="flat" cmpd="sng" algn="ctr">
                      <a:solidFill>
                        <a:srgbClr val="F5F7FF"/>
                      </a:solidFill>
                      <a:prstDash val="solid"/>
                      <a:round/>
                      <a:headEnd type="none" w="med" len="med"/>
                      <a:tailEnd type="none" w="med" len="med"/>
                    </a:lnR>
                    <a:lnT w="12700" cap="flat" cmpd="sng" algn="ctr">
                      <a:solidFill>
                        <a:srgbClr val="F5F7FF"/>
                      </a:solidFill>
                      <a:prstDash val="solid"/>
                      <a:round/>
                      <a:headEnd type="none" w="med" len="med"/>
                      <a:tailEnd type="none" w="med" len="med"/>
                    </a:lnT>
                    <a:lnB w="12700" cap="flat" cmpd="sng" algn="ctr">
                      <a:solidFill>
                        <a:srgbClr val="F5F7FF"/>
                      </a:solidFill>
                      <a:prstDash val="solid"/>
                      <a:round/>
                      <a:headEnd type="none" w="med" len="med"/>
                      <a:tailEnd type="none" w="med" len="med"/>
                    </a:lnB>
                    <a:solidFill>
                      <a:schemeClr val="accent2">
                        <a:lumMod val="20000"/>
                        <a:lumOff val="80000"/>
                      </a:schemeClr>
                    </a:solidFill>
                  </a:tcPr>
                </a:tc>
                <a:extLst>
                  <a:ext uri="{0D108BD9-81ED-4DB2-BD59-A6C34878D82A}">
                    <a16:rowId xmlns:a16="http://schemas.microsoft.com/office/drawing/2014/main" val="3026173318"/>
                  </a:ext>
                </a:extLst>
              </a:tr>
              <a:tr h="720000">
                <a:tc>
                  <a:txBody>
                    <a:bodyPr/>
                    <a:lstStyle/>
                    <a:p>
                      <a:pPr algn="ctr" fontAlgn="b"/>
                      <a:r>
                        <a:rPr lang="en-GB" sz="1100" b="1" u="none" strike="noStrike">
                          <a:effectLst/>
                          <a:latin typeface="+mn-lt"/>
                        </a:rPr>
                        <a:t>Release 2 2025/26:</a:t>
                      </a:r>
                    </a:p>
                    <a:p>
                      <a:pPr lvl="0" algn="ctr">
                        <a:buNone/>
                      </a:pPr>
                      <a:r>
                        <a:rPr lang="en-GB" sz="1100" b="0" i="0" u="none" strike="noStrike" noProof="0">
                          <a:solidFill>
                            <a:srgbClr val="000000"/>
                          </a:solidFill>
                          <a:effectLst/>
                        </a:rPr>
                        <a:t>Shipper No Meter, Portfolio Gains/Losses &amp; Plot Addresses</a:t>
                      </a:r>
                      <a:endParaRPr lang="en-GB"/>
                    </a:p>
                  </a:txBody>
                  <a:tcPr marL="45720" marR="45720" anchor="ctr">
                    <a:lnL w="12700" cap="flat" cmpd="sng" algn="ctr">
                      <a:solidFill>
                        <a:srgbClr val="F5F7FF"/>
                      </a:solidFill>
                      <a:prstDash val="solid"/>
                      <a:round/>
                      <a:headEnd type="none" w="med" len="med"/>
                      <a:tailEnd type="none" w="med" len="med"/>
                    </a:lnL>
                    <a:lnR w="12700" cap="flat" cmpd="sng" algn="ctr">
                      <a:solidFill>
                        <a:srgbClr val="F5F7FF"/>
                      </a:solidFill>
                      <a:prstDash val="solid"/>
                      <a:round/>
                      <a:headEnd type="none" w="med" len="med"/>
                      <a:tailEnd type="none" w="med" len="med"/>
                    </a:lnR>
                    <a:lnT w="12700" cap="flat" cmpd="sng" algn="ctr">
                      <a:solidFill>
                        <a:srgbClr val="F5F7FF"/>
                      </a:solidFill>
                      <a:prstDash val="solid"/>
                      <a:round/>
                      <a:headEnd type="none" w="med" len="med"/>
                      <a:tailEnd type="none" w="med" len="med"/>
                    </a:lnT>
                    <a:lnB w="12700" cap="flat" cmpd="sng" algn="ctr">
                      <a:solidFill>
                        <a:srgbClr val="F5F7FF"/>
                      </a:solidFill>
                      <a:prstDash val="solid"/>
                      <a:round/>
                      <a:headEnd type="none" w="med" len="med"/>
                      <a:tailEnd type="none" w="med" len="med"/>
                    </a:lnB>
                    <a:solidFill>
                      <a:srgbClr val="FDFAFF"/>
                    </a:solidFill>
                  </a:tcPr>
                </a:tc>
                <a:tc>
                  <a:txBody>
                    <a:bodyPr/>
                    <a:lstStyle/>
                    <a:p>
                      <a:pPr algn="ctr" fontAlgn="b"/>
                      <a:endParaRPr lang="en-GB" sz="1100" b="0" i="0" u="none" strike="noStrike">
                        <a:solidFill>
                          <a:srgbClr val="000000"/>
                        </a:solidFill>
                        <a:effectLst/>
                        <a:latin typeface="+mn-lt"/>
                      </a:endParaRPr>
                    </a:p>
                  </a:txBody>
                  <a:tcPr marL="45720" marR="45720" anchor="ctr">
                    <a:lnL w="12700" cap="flat" cmpd="sng" algn="ctr">
                      <a:solidFill>
                        <a:srgbClr val="F5F7FF"/>
                      </a:solidFill>
                      <a:prstDash val="solid"/>
                      <a:round/>
                      <a:headEnd type="none" w="med" len="med"/>
                      <a:tailEnd type="none" w="med" len="med"/>
                    </a:lnL>
                    <a:lnR w="12700" cap="flat" cmpd="sng" algn="ctr">
                      <a:solidFill>
                        <a:srgbClr val="F5F7FF"/>
                      </a:solidFill>
                      <a:prstDash val="solid"/>
                      <a:round/>
                      <a:headEnd type="none" w="med" len="med"/>
                      <a:tailEnd type="none" w="med" len="med"/>
                    </a:lnR>
                    <a:lnT w="12700" cap="flat" cmpd="sng" algn="ctr">
                      <a:solidFill>
                        <a:srgbClr val="F5F7FF"/>
                      </a:solidFill>
                      <a:prstDash val="solid"/>
                      <a:round/>
                      <a:headEnd type="none" w="med" len="med"/>
                      <a:tailEnd type="none" w="med" len="med"/>
                    </a:lnT>
                    <a:lnB w="12700" cap="flat" cmpd="sng" algn="ctr">
                      <a:solidFill>
                        <a:srgbClr val="F5F7FF"/>
                      </a:solidFill>
                      <a:prstDash val="solid"/>
                      <a:round/>
                      <a:headEnd type="none" w="med" len="med"/>
                      <a:tailEnd type="none" w="med" len="med"/>
                    </a:lnB>
                    <a:solidFill>
                      <a:srgbClr val="FDFAFF"/>
                    </a:solidFill>
                  </a:tcPr>
                </a:tc>
                <a:tc>
                  <a:txBody>
                    <a:bodyPr/>
                    <a:lstStyle/>
                    <a:p>
                      <a:pPr algn="ctr" fontAlgn="b"/>
                      <a:r>
                        <a:rPr lang="en-GB" sz="1100" b="0" i="0" u="none" strike="noStrike">
                          <a:solidFill>
                            <a:schemeClr val="bg1"/>
                          </a:solidFill>
                          <a:effectLst/>
                          <a:latin typeface="+mn-lt"/>
                        </a:rPr>
                        <a:t>Complete</a:t>
                      </a:r>
                    </a:p>
                  </a:txBody>
                  <a:tcPr marL="45720" marR="45720" anchor="ctr">
                    <a:lnL w="12700" cap="flat" cmpd="sng" algn="ctr">
                      <a:solidFill>
                        <a:srgbClr val="F5F7FF"/>
                      </a:solidFill>
                      <a:prstDash val="solid"/>
                      <a:round/>
                      <a:headEnd type="none" w="med" len="med"/>
                      <a:tailEnd type="none" w="med" len="med"/>
                    </a:lnL>
                    <a:lnR w="12700" cap="flat" cmpd="sng" algn="ctr">
                      <a:solidFill>
                        <a:srgbClr val="F5F7FF"/>
                      </a:solidFill>
                      <a:prstDash val="solid"/>
                      <a:round/>
                      <a:headEnd type="none" w="med" len="med"/>
                      <a:tailEnd type="none" w="med" len="med"/>
                    </a:lnR>
                    <a:lnT w="12700" cap="flat" cmpd="sng" algn="ctr">
                      <a:solidFill>
                        <a:srgbClr val="F5F7FF"/>
                      </a:solidFill>
                      <a:prstDash val="solid"/>
                      <a:round/>
                      <a:headEnd type="none" w="med" len="med"/>
                      <a:tailEnd type="none" w="med" len="med"/>
                    </a:lnT>
                    <a:lnB w="12700" cap="flat" cmpd="sng" algn="ctr">
                      <a:solidFill>
                        <a:srgbClr val="F5F7FF"/>
                      </a:solidFill>
                      <a:prstDash val="solid"/>
                      <a:round/>
                      <a:headEnd type="none" w="med" len="med"/>
                      <a:tailEnd type="none" w="med" len="med"/>
                    </a:lnB>
                    <a:solidFill>
                      <a:srgbClr val="51D097"/>
                    </a:solidFill>
                  </a:tcPr>
                </a:tc>
                <a:tc>
                  <a:txBody>
                    <a:bodyPr/>
                    <a:lstStyle/>
                    <a:p>
                      <a:pPr algn="ctr" fontAlgn="b"/>
                      <a:endParaRPr lang="en-GB" sz="1100" b="0" i="0" u="none" strike="noStrike">
                        <a:solidFill>
                          <a:srgbClr val="000000"/>
                        </a:solidFill>
                        <a:effectLst/>
                        <a:latin typeface="+mn-lt"/>
                      </a:endParaRPr>
                    </a:p>
                  </a:txBody>
                  <a:tcPr marL="45720" marR="45720" anchor="ctr">
                    <a:lnL w="12700" cap="flat" cmpd="sng" algn="ctr">
                      <a:solidFill>
                        <a:srgbClr val="F5F7FF"/>
                      </a:solidFill>
                      <a:prstDash val="solid"/>
                      <a:round/>
                      <a:headEnd type="none" w="med" len="med"/>
                      <a:tailEnd type="none" w="med" len="med"/>
                    </a:lnL>
                    <a:lnR w="12700" cap="flat" cmpd="sng" algn="ctr">
                      <a:solidFill>
                        <a:srgbClr val="F5F7FF"/>
                      </a:solidFill>
                      <a:prstDash val="solid"/>
                      <a:round/>
                      <a:headEnd type="none" w="med" len="med"/>
                      <a:tailEnd type="none" w="med" len="med"/>
                    </a:lnR>
                    <a:lnT w="12700" cap="flat" cmpd="sng" algn="ctr">
                      <a:solidFill>
                        <a:srgbClr val="F5F7FF"/>
                      </a:solidFill>
                      <a:prstDash val="solid"/>
                      <a:round/>
                      <a:headEnd type="none" w="med" len="med"/>
                      <a:tailEnd type="none" w="med" len="med"/>
                    </a:lnT>
                    <a:lnB w="12700" cap="flat" cmpd="sng" algn="ctr">
                      <a:solidFill>
                        <a:srgbClr val="F5F7FF"/>
                      </a:solidFill>
                      <a:prstDash val="solid"/>
                      <a:round/>
                      <a:headEnd type="none" w="med" len="med"/>
                      <a:tailEnd type="none" w="med" len="med"/>
                    </a:lnB>
                    <a:solidFill>
                      <a:srgbClr val="FDFAFF"/>
                    </a:solidFill>
                  </a:tcPr>
                </a:tc>
                <a:tc>
                  <a:txBody>
                    <a:bodyPr/>
                    <a:lstStyle/>
                    <a:p>
                      <a:pPr algn="ctr" fontAlgn="b"/>
                      <a:endParaRPr lang="en-GB" sz="1100" b="0" i="0" u="none" strike="noStrike">
                        <a:solidFill>
                          <a:srgbClr val="000000"/>
                        </a:solidFill>
                        <a:effectLst/>
                        <a:latin typeface="+mn-lt"/>
                      </a:endParaRPr>
                    </a:p>
                  </a:txBody>
                  <a:tcPr marL="45720" marR="45720" anchor="ctr">
                    <a:lnL w="12700" cap="flat" cmpd="sng" algn="ctr">
                      <a:solidFill>
                        <a:srgbClr val="F5F7FF"/>
                      </a:solidFill>
                      <a:prstDash val="solid"/>
                      <a:round/>
                      <a:headEnd type="none" w="med" len="med"/>
                      <a:tailEnd type="none" w="med" len="med"/>
                    </a:lnL>
                    <a:lnR w="12700" cap="flat" cmpd="sng" algn="ctr">
                      <a:solidFill>
                        <a:srgbClr val="F5F7FF"/>
                      </a:solidFill>
                      <a:prstDash val="solid"/>
                      <a:round/>
                      <a:headEnd type="none" w="med" len="med"/>
                      <a:tailEnd type="none" w="med" len="med"/>
                    </a:lnR>
                    <a:lnT w="12700" cap="flat" cmpd="sng" algn="ctr">
                      <a:solidFill>
                        <a:srgbClr val="F5F7FF"/>
                      </a:solidFill>
                      <a:prstDash val="solid"/>
                      <a:round/>
                      <a:headEnd type="none" w="med" len="med"/>
                      <a:tailEnd type="none" w="med" len="med"/>
                    </a:lnT>
                    <a:lnB w="12700" cap="flat" cmpd="sng" algn="ctr">
                      <a:solidFill>
                        <a:srgbClr val="F5F7FF"/>
                      </a:solidFill>
                      <a:prstDash val="solid"/>
                      <a:round/>
                      <a:headEnd type="none" w="med" len="med"/>
                      <a:tailEnd type="none" w="med" len="med"/>
                    </a:lnB>
                    <a:solidFill>
                      <a:srgbClr val="FDFAFF"/>
                    </a:solidFill>
                  </a:tcPr>
                </a:tc>
                <a:tc>
                  <a:txBody>
                    <a:bodyPr/>
                    <a:lstStyle/>
                    <a:p>
                      <a:pPr algn="ctr" fontAlgn="b"/>
                      <a:endParaRPr lang="en-GB" sz="1100" b="0" i="0" u="none" strike="noStrike">
                        <a:solidFill>
                          <a:srgbClr val="000000"/>
                        </a:solidFill>
                        <a:effectLst/>
                        <a:latin typeface="+mn-lt"/>
                      </a:endParaRPr>
                    </a:p>
                  </a:txBody>
                  <a:tcPr marL="45720" marR="45720" anchor="ctr">
                    <a:lnL w="12700" cap="flat" cmpd="sng" algn="ctr">
                      <a:solidFill>
                        <a:srgbClr val="F5F7FF"/>
                      </a:solidFill>
                      <a:prstDash val="solid"/>
                      <a:round/>
                      <a:headEnd type="none" w="med" len="med"/>
                      <a:tailEnd type="none" w="med" len="med"/>
                    </a:lnL>
                    <a:lnR w="12700" cap="flat" cmpd="sng" algn="ctr">
                      <a:solidFill>
                        <a:srgbClr val="F5F7FF"/>
                      </a:solidFill>
                      <a:prstDash val="solid"/>
                      <a:round/>
                      <a:headEnd type="none" w="med" len="med"/>
                      <a:tailEnd type="none" w="med" len="med"/>
                    </a:lnR>
                    <a:lnT w="12700" cap="flat" cmpd="sng" algn="ctr">
                      <a:solidFill>
                        <a:srgbClr val="F5F7FF"/>
                      </a:solidFill>
                      <a:prstDash val="solid"/>
                      <a:round/>
                      <a:headEnd type="none" w="med" len="med"/>
                      <a:tailEnd type="none" w="med" len="med"/>
                    </a:lnT>
                    <a:lnB w="12700" cap="flat" cmpd="sng" algn="ctr">
                      <a:solidFill>
                        <a:srgbClr val="F5F7FF"/>
                      </a:solidFill>
                      <a:prstDash val="solid"/>
                      <a:round/>
                      <a:headEnd type="none" w="med" len="med"/>
                      <a:tailEnd type="none" w="med" len="med"/>
                    </a:lnB>
                    <a:solidFill>
                      <a:srgbClr val="FDFAFF"/>
                    </a:solidFill>
                  </a:tcPr>
                </a:tc>
                <a:tc>
                  <a:txBody>
                    <a:bodyPr/>
                    <a:lstStyle/>
                    <a:p>
                      <a:pPr algn="ctr" fontAlgn="b"/>
                      <a:endParaRPr lang="en-GB" sz="1100" b="0" i="0" u="none" strike="noStrike">
                        <a:solidFill>
                          <a:srgbClr val="000000"/>
                        </a:solidFill>
                        <a:effectLst/>
                        <a:latin typeface="+mn-lt"/>
                      </a:endParaRPr>
                    </a:p>
                  </a:txBody>
                  <a:tcPr marL="45720" marR="45720" anchor="ctr">
                    <a:lnL w="12700" cap="flat" cmpd="sng" algn="ctr">
                      <a:solidFill>
                        <a:srgbClr val="F5F7FF"/>
                      </a:solidFill>
                      <a:prstDash val="solid"/>
                      <a:round/>
                      <a:headEnd type="none" w="med" len="med"/>
                      <a:tailEnd type="none" w="med" len="med"/>
                    </a:lnL>
                    <a:lnR w="12700" cap="flat" cmpd="sng" algn="ctr">
                      <a:solidFill>
                        <a:srgbClr val="F5F7FF"/>
                      </a:solidFill>
                      <a:prstDash val="solid"/>
                      <a:round/>
                      <a:headEnd type="none" w="med" len="med"/>
                      <a:tailEnd type="none" w="med" len="med"/>
                    </a:lnR>
                    <a:lnT w="12700" cap="flat" cmpd="sng" algn="ctr">
                      <a:solidFill>
                        <a:srgbClr val="F5F7FF"/>
                      </a:solidFill>
                      <a:prstDash val="solid"/>
                      <a:round/>
                      <a:headEnd type="none" w="med" len="med"/>
                      <a:tailEnd type="none" w="med" len="med"/>
                    </a:lnT>
                    <a:lnB w="12700" cap="flat" cmpd="sng" algn="ctr">
                      <a:solidFill>
                        <a:srgbClr val="F5F7FF"/>
                      </a:solidFill>
                      <a:prstDash val="solid"/>
                      <a:round/>
                      <a:headEnd type="none" w="med" len="med"/>
                      <a:tailEnd type="none" w="med" len="med"/>
                    </a:lnB>
                    <a:solidFill>
                      <a:srgbClr val="FDFAFF"/>
                    </a:solidFill>
                  </a:tcPr>
                </a:tc>
                <a:extLst>
                  <a:ext uri="{0D108BD9-81ED-4DB2-BD59-A6C34878D82A}">
                    <a16:rowId xmlns:a16="http://schemas.microsoft.com/office/drawing/2014/main" val="495262958"/>
                  </a:ext>
                </a:extLst>
              </a:tr>
              <a:tr h="720000">
                <a:tc>
                  <a:txBody>
                    <a:bodyPr/>
                    <a:lstStyle/>
                    <a:p>
                      <a:pPr algn="ctr" fontAlgn="b"/>
                      <a:r>
                        <a:rPr lang="en-GB" sz="1100" b="1" u="none" strike="noStrike">
                          <a:effectLst/>
                          <a:latin typeface="+mn-lt"/>
                        </a:rPr>
                        <a:t>Release 3 2025/26:</a:t>
                      </a:r>
                      <a:br>
                        <a:rPr lang="en-GB" sz="1100" u="none" strike="noStrike">
                          <a:effectLst/>
                          <a:latin typeface="+mn-lt"/>
                        </a:rPr>
                      </a:br>
                      <a:r>
                        <a:rPr lang="en-GB" sz="1100" b="0" u="none" strike="noStrike">
                          <a:effectLst/>
                          <a:latin typeface="+mn-lt"/>
                        </a:rPr>
                        <a:t>Shipper Portfolio Enhancements (UPRN, RMP, MPR Installer)</a:t>
                      </a:r>
                      <a:br>
                        <a:rPr lang="en-GB" sz="1100" b="0" u="none" strike="noStrike">
                          <a:effectLst/>
                          <a:latin typeface="+mn-lt"/>
                        </a:rPr>
                      </a:br>
                      <a:r>
                        <a:rPr lang="en-GB" sz="1100" b="0" u="none" strike="noStrike">
                          <a:effectLst/>
                          <a:latin typeface="+mn-lt"/>
                        </a:rPr>
                        <a:t>Networks 150 &amp; 60 Pricing reports</a:t>
                      </a:r>
                      <a:br>
                        <a:rPr lang="en-GB" sz="1100" b="0" u="none" strike="noStrike">
                          <a:effectLst/>
                          <a:latin typeface="+mn-lt"/>
                        </a:rPr>
                      </a:br>
                      <a:r>
                        <a:rPr lang="en-GB" sz="1100" b="0" u="none" strike="noStrike">
                          <a:effectLst/>
                          <a:latin typeface="+mn-lt"/>
                        </a:rPr>
                        <a:t>IGT New Connection Process</a:t>
                      </a:r>
                    </a:p>
                  </a:txBody>
                  <a:tcPr marL="45720" marR="45720" anchor="ctr">
                    <a:lnL w="12700" cap="flat" cmpd="sng" algn="ctr">
                      <a:solidFill>
                        <a:srgbClr val="F5F7FF"/>
                      </a:solidFill>
                      <a:prstDash val="solid"/>
                      <a:round/>
                      <a:headEnd type="none" w="med" len="med"/>
                      <a:tailEnd type="none" w="med" len="med"/>
                    </a:lnL>
                    <a:lnR w="12700" cap="flat" cmpd="sng" algn="ctr">
                      <a:solidFill>
                        <a:srgbClr val="F5F7FF"/>
                      </a:solidFill>
                      <a:prstDash val="solid"/>
                      <a:round/>
                      <a:headEnd type="none" w="med" len="med"/>
                      <a:tailEnd type="none" w="med" len="med"/>
                    </a:lnR>
                    <a:lnT w="12700" cap="flat" cmpd="sng" algn="ctr">
                      <a:solidFill>
                        <a:srgbClr val="F5F7FF"/>
                      </a:solidFill>
                      <a:prstDash val="solid"/>
                      <a:round/>
                      <a:headEnd type="none" w="med" len="med"/>
                      <a:tailEnd type="none" w="med" len="med"/>
                    </a:lnT>
                    <a:lnB w="12700" cap="flat" cmpd="sng" algn="ctr">
                      <a:solidFill>
                        <a:srgbClr val="F5F7FF"/>
                      </a:solidFill>
                      <a:prstDash val="solid"/>
                      <a:round/>
                      <a:headEnd type="none" w="med" len="med"/>
                      <a:tailEnd type="none" w="med" len="med"/>
                    </a:lnB>
                    <a:solidFill>
                      <a:schemeClr val="accent2">
                        <a:lumMod val="20000"/>
                        <a:lumOff val="80000"/>
                      </a:schemeClr>
                    </a:solidFill>
                  </a:tcPr>
                </a:tc>
                <a:tc>
                  <a:txBody>
                    <a:bodyPr/>
                    <a:lstStyle/>
                    <a:p>
                      <a:pPr algn="ctr" fontAlgn="b"/>
                      <a:endParaRPr lang="en-GB" sz="1100" b="0" i="0" u="none" strike="noStrike">
                        <a:solidFill>
                          <a:srgbClr val="000000"/>
                        </a:solidFill>
                        <a:effectLst/>
                        <a:latin typeface="+mn-lt"/>
                      </a:endParaRPr>
                    </a:p>
                  </a:txBody>
                  <a:tcPr marL="45720" marR="45720" anchor="ctr">
                    <a:lnL w="12700" cap="flat" cmpd="sng" algn="ctr">
                      <a:solidFill>
                        <a:srgbClr val="F5F7FF"/>
                      </a:solidFill>
                      <a:prstDash val="solid"/>
                      <a:round/>
                      <a:headEnd type="none" w="med" len="med"/>
                      <a:tailEnd type="none" w="med" len="med"/>
                    </a:lnL>
                    <a:lnR w="12700" cap="flat" cmpd="sng" algn="ctr">
                      <a:solidFill>
                        <a:srgbClr val="F5F7FF"/>
                      </a:solidFill>
                      <a:prstDash val="solid"/>
                      <a:round/>
                      <a:headEnd type="none" w="med" len="med"/>
                      <a:tailEnd type="none" w="med" len="med"/>
                    </a:lnR>
                    <a:lnT w="12700" cap="flat" cmpd="sng" algn="ctr">
                      <a:solidFill>
                        <a:srgbClr val="F5F7FF"/>
                      </a:solidFill>
                      <a:prstDash val="solid"/>
                      <a:round/>
                      <a:headEnd type="none" w="med" len="med"/>
                      <a:tailEnd type="none" w="med" len="med"/>
                    </a:lnT>
                    <a:lnB w="12700" cap="flat" cmpd="sng" algn="ctr">
                      <a:solidFill>
                        <a:srgbClr val="F5F7FF"/>
                      </a:solidFill>
                      <a:prstDash val="solid"/>
                      <a:round/>
                      <a:headEnd type="none" w="med" len="med"/>
                      <a:tailEnd type="none" w="med" len="med"/>
                    </a:lnB>
                    <a:solidFill>
                      <a:schemeClr val="accent2">
                        <a:lumMod val="20000"/>
                        <a:lumOff val="80000"/>
                      </a:schemeClr>
                    </a:solidFill>
                  </a:tcPr>
                </a:tc>
                <a:tc>
                  <a:txBody>
                    <a:bodyPr/>
                    <a:lstStyle/>
                    <a:p>
                      <a:pPr algn="ctr" fontAlgn="b"/>
                      <a:endParaRPr lang="en-GB" sz="1100" b="0" i="0" u="none" strike="noStrike">
                        <a:solidFill>
                          <a:srgbClr val="000000"/>
                        </a:solidFill>
                        <a:effectLst/>
                        <a:latin typeface="+mn-lt"/>
                      </a:endParaRPr>
                    </a:p>
                  </a:txBody>
                  <a:tcPr marL="45720" marR="45720" anchor="ctr">
                    <a:lnL w="12700" cap="flat" cmpd="sng" algn="ctr">
                      <a:solidFill>
                        <a:srgbClr val="F5F7FF"/>
                      </a:solidFill>
                      <a:prstDash val="solid"/>
                      <a:round/>
                      <a:headEnd type="none" w="med" len="med"/>
                      <a:tailEnd type="none" w="med" len="med"/>
                    </a:lnL>
                    <a:lnR w="12700" cap="flat" cmpd="sng" algn="ctr">
                      <a:solidFill>
                        <a:srgbClr val="F5F7FF"/>
                      </a:solidFill>
                      <a:prstDash val="solid"/>
                      <a:round/>
                      <a:headEnd type="none" w="med" len="med"/>
                      <a:tailEnd type="none" w="med" len="med"/>
                    </a:lnR>
                    <a:lnT w="12700" cap="flat" cmpd="sng" algn="ctr">
                      <a:solidFill>
                        <a:srgbClr val="F5F7FF"/>
                      </a:solidFill>
                      <a:prstDash val="solid"/>
                      <a:round/>
                      <a:headEnd type="none" w="med" len="med"/>
                      <a:tailEnd type="none" w="med" len="med"/>
                    </a:lnT>
                    <a:lnB w="12700" cap="flat" cmpd="sng" algn="ctr">
                      <a:solidFill>
                        <a:srgbClr val="F5F7FF"/>
                      </a:solidFill>
                      <a:prstDash val="solid"/>
                      <a:round/>
                      <a:headEnd type="none" w="med" len="med"/>
                      <a:tailEnd type="none" w="med" len="med"/>
                    </a:lnB>
                    <a:solidFill>
                      <a:schemeClr val="accent2">
                        <a:lumMod val="20000"/>
                        <a:lumOff val="80000"/>
                      </a:schemeClr>
                    </a:solidFill>
                  </a:tcPr>
                </a:tc>
                <a:tc>
                  <a:txBody>
                    <a:bodyPr/>
                    <a:lstStyle/>
                    <a:p>
                      <a:pPr algn="ctr" fontAlgn="b"/>
                      <a:r>
                        <a:rPr lang="en-GB" sz="1100" b="0" i="0" u="none" strike="noStrike">
                          <a:solidFill>
                            <a:srgbClr val="000000"/>
                          </a:solidFill>
                          <a:effectLst/>
                          <a:latin typeface="+mn-lt"/>
                        </a:rPr>
                        <a:t>Scope Refinement</a:t>
                      </a:r>
                    </a:p>
                  </a:txBody>
                  <a:tcPr marL="45720" marR="45720" anchor="ctr">
                    <a:lnL w="12700" cap="flat" cmpd="sng" algn="ctr">
                      <a:solidFill>
                        <a:srgbClr val="F5F7FF"/>
                      </a:solidFill>
                      <a:prstDash val="solid"/>
                      <a:round/>
                      <a:headEnd type="none" w="med" len="med"/>
                      <a:tailEnd type="none" w="med" len="med"/>
                    </a:lnL>
                    <a:lnR w="12700" cap="flat" cmpd="sng" algn="ctr">
                      <a:solidFill>
                        <a:srgbClr val="F5F7FF"/>
                      </a:solidFill>
                      <a:prstDash val="solid"/>
                      <a:round/>
                      <a:headEnd type="none" w="med" len="med"/>
                      <a:tailEnd type="none" w="med" len="med"/>
                    </a:lnR>
                    <a:lnT w="12700" cap="flat" cmpd="sng" algn="ctr">
                      <a:solidFill>
                        <a:srgbClr val="F5F7FF"/>
                      </a:solidFill>
                      <a:prstDash val="solid"/>
                      <a:round/>
                      <a:headEnd type="none" w="med" len="med"/>
                      <a:tailEnd type="none" w="med" len="med"/>
                    </a:lnT>
                    <a:lnB w="12700" cap="flat" cmpd="sng" algn="ctr">
                      <a:solidFill>
                        <a:srgbClr val="F5F7FF"/>
                      </a:solidFill>
                      <a:prstDash val="solid"/>
                      <a:round/>
                      <a:headEnd type="none" w="med" len="med"/>
                      <a:tailEnd type="none" w="med" len="med"/>
                    </a:lnB>
                    <a:solidFill>
                      <a:srgbClr val="A9D9EF"/>
                    </a:solidFill>
                  </a:tcPr>
                </a:tc>
                <a:tc>
                  <a:txBody>
                    <a:bodyPr/>
                    <a:lstStyle/>
                    <a:p>
                      <a:pPr algn="ctr" fontAlgn="b"/>
                      <a:endParaRPr lang="en-GB" sz="1100" b="0" i="0" u="none" strike="noStrike">
                        <a:solidFill>
                          <a:srgbClr val="000000"/>
                        </a:solidFill>
                        <a:effectLst/>
                        <a:latin typeface="+mn-lt"/>
                      </a:endParaRPr>
                    </a:p>
                  </a:txBody>
                  <a:tcPr marL="45720" marR="45720" anchor="ctr">
                    <a:lnL w="12700" cap="flat" cmpd="sng" algn="ctr">
                      <a:solidFill>
                        <a:srgbClr val="F5F7FF"/>
                      </a:solidFill>
                      <a:prstDash val="solid"/>
                      <a:round/>
                      <a:headEnd type="none" w="med" len="med"/>
                      <a:tailEnd type="none" w="med" len="med"/>
                    </a:lnL>
                    <a:lnR w="12700" cap="flat" cmpd="sng" algn="ctr">
                      <a:solidFill>
                        <a:srgbClr val="F5F7FF"/>
                      </a:solidFill>
                      <a:prstDash val="solid"/>
                      <a:round/>
                      <a:headEnd type="none" w="med" len="med"/>
                      <a:tailEnd type="none" w="med" len="med"/>
                    </a:lnR>
                    <a:lnT w="12700" cap="flat" cmpd="sng" algn="ctr">
                      <a:solidFill>
                        <a:srgbClr val="F5F7FF"/>
                      </a:solidFill>
                      <a:prstDash val="solid"/>
                      <a:round/>
                      <a:headEnd type="none" w="med" len="med"/>
                      <a:tailEnd type="none" w="med" len="med"/>
                    </a:lnT>
                    <a:lnB w="12700" cap="flat" cmpd="sng" algn="ctr">
                      <a:solidFill>
                        <a:srgbClr val="F5F7FF"/>
                      </a:solidFill>
                      <a:prstDash val="solid"/>
                      <a:round/>
                      <a:headEnd type="none" w="med" len="med"/>
                      <a:tailEnd type="none" w="med" len="med"/>
                    </a:lnB>
                    <a:solidFill>
                      <a:schemeClr val="accent2">
                        <a:lumMod val="20000"/>
                        <a:lumOff val="80000"/>
                      </a:schemeClr>
                    </a:solidFill>
                  </a:tcPr>
                </a:tc>
                <a:tc>
                  <a:txBody>
                    <a:bodyPr/>
                    <a:lstStyle/>
                    <a:p>
                      <a:pPr algn="ctr" fontAlgn="b"/>
                      <a:endParaRPr lang="en-GB" sz="1100" b="0" i="0" u="none" strike="noStrike">
                        <a:solidFill>
                          <a:srgbClr val="000000"/>
                        </a:solidFill>
                        <a:effectLst/>
                        <a:latin typeface="+mn-lt"/>
                      </a:endParaRPr>
                    </a:p>
                  </a:txBody>
                  <a:tcPr marL="45720" marR="45720" anchor="ctr">
                    <a:lnL w="12700" cap="flat" cmpd="sng" algn="ctr">
                      <a:solidFill>
                        <a:srgbClr val="F5F7FF"/>
                      </a:solidFill>
                      <a:prstDash val="solid"/>
                      <a:round/>
                      <a:headEnd type="none" w="med" len="med"/>
                      <a:tailEnd type="none" w="med" len="med"/>
                    </a:lnL>
                    <a:lnR w="12700" cap="flat" cmpd="sng" algn="ctr">
                      <a:solidFill>
                        <a:srgbClr val="F5F7FF"/>
                      </a:solidFill>
                      <a:prstDash val="solid"/>
                      <a:round/>
                      <a:headEnd type="none" w="med" len="med"/>
                      <a:tailEnd type="none" w="med" len="med"/>
                    </a:lnR>
                    <a:lnT w="12700" cap="flat" cmpd="sng" algn="ctr">
                      <a:solidFill>
                        <a:srgbClr val="F5F7FF"/>
                      </a:solidFill>
                      <a:prstDash val="solid"/>
                      <a:round/>
                      <a:headEnd type="none" w="med" len="med"/>
                      <a:tailEnd type="none" w="med" len="med"/>
                    </a:lnT>
                    <a:lnB w="12700" cap="flat" cmpd="sng" algn="ctr">
                      <a:solidFill>
                        <a:srgbClr val="F5F7FF"/>
                      </a:solidFill>
                      <a:prstDash val="solid"/>
                      <a:round/>
                      <a:headEnd type="none" w="med" len="med"/>
                      <a:tailEnd type="none" w="med" len="med"/>
                    </a:lnB>
                    <a:solidFill>
                      <a:schemeClr val="accent2">
                        <a:lumMod val="20000"/>
                        <a:lumOff val="80000"/>
                      </a:schemeClr>
                    </a:solidFill>
                  </a:tcPr>
                </a:tc>
                <a:tc>
                  <a:txBody>
                    <a:bodyPr/>
                    <a:lstStyle/>
                    <a:p>
                      <a:pPr algn="ctr" fontAlgn="b"/>
                      <a:endParaRPr lang="en-GB" sz="1100" b="0" i="0" u="none" strike="noStrike">
                        <a:solidFill>
                          <a:srgbClr val="000000"/>
                        </a:solidFill>
                        <a:effectLst/>
                        <a:latin typeface="+mn-lt"/>
                      </a:endParaRPr>
                    </a:p>
                  </a:txBody>
                  <a:tcPr marL="45720" marR="45720" anchor="ctr">
                    <a:lnL w="12700" cap="flat" cmpd="sng" algn="ctr">
                      <a:solidFill>
                        <a:srgbClr val="F5F7FF"/>
                      </a:solidFill>
                      <a:prstDash val="solid"/>
                      <a:round/>
                      <a:headEnd type="none" w="med" len="med"/>
                      <a:tailEnd type="none" w="med" len="med"/>
                    </a:lnL>
                    <a:lnR w="12700" cap="flat" cmpd="sng" algn="ctr">
                      <a:solidFill>
                        <a:srgbClr val="F5F7FF"/>
                      </a:solidFill>
                      <a:prstDash val="solid"/>
                      <a:round/>
                      <a:headEnd type="none" w="med" len="med"/>
                      <a:tailEnd type="none" w="med" len="med"/>
                    </a:lnR>
                    <a:lnT w="12700" cap="flat" cmpd="sng" algn="ctr">
                      <a:solidFill>
                        <a:srgbClr val="F5F7FF"/>
                      </a:solidFill>
                      <a:prstDash val="solid"/>
                      <a:round/>
                      <a:headEnd type="none" w="med" len="med"/>
                      <a:tailEnd type="none" w="med" len="med"/>
                    </a:lnT>
                    <a:lnB w="12700" cap="flat" cmpd="sng" algn="ctr">
                      <a:solidFill>
                        <a:srgbClr val="F5F7FF"/>
                      </a:solidFill>
                      <a:prstDash val="solid"/>
                      <a:round/>
                      <a:headEnd type="none" w="med" len="med"/>
                      <a:tailEnd type="none" w="med" len="med"/>
                    </a:lnB>
                    <a:solidFill>
                      <a:schemeClr val="accent2">
                        <a:lumMod val="20000"/>
                        <a:lumOff val="80000"/>
                      </a:schemeClr>
                    </a:solidFill>
                  </a:tcPr>
                </a:tc>
                <a:extLst>
                  <a:ext uri="{0D108BD9-81ED-4DB2-BD59-A6C34878D82A}">
                    <a16:rowId xmlns:a16="http://schemas.microsoft.com/office/drawing/2014/main" val="2449633068"/>
                  </a:ext>
                </a:extLst>
              </a:tr>
              <a:tr h="720000">
                <a:tc>
                  <a:txBody>
                    <a:bodyPr/>
                    <a:lstStyle/>
                    <a:p>
                      <a:pPr algn="ctr" fontAlgn="b"/>
                      <a:r>
                        <a:rPr lang="en-GB" sz="1100" b="1" u="none" strike="noStrike">
                          <a:effectLst/>
                          <a:latin typeface="+mn-lt"/>
                        </a:rPr>
                        <a:t>Release 4 2025/26:</a:t>
                      </a:r>
                    </a:p>
                    <a:p>
                      <a:pPr algn="ctr" fontAlgn="b"/>
                      <a:r>
                        <a:rPr lang="en-GB" sz="1100" b="0" i="0" u="none" strike="noStrike">
                          <a:solidFill>
                            <a:srgbClr val="000000"/>
                          </a:solidFill>
                          <a:effectLst/>
                          <a:latin typeface="+mn-lt"/>
                        </a:rPr>
                        <a:t>TBC</a:t>
                      </a:r>
                    </a:p>
                  </a:txBody>
                  <a:tcPr marL="45720" marR="45720" anchor="ctr">
                    <a:lnL w="12700" cap="flat" cmpd="sng" algn="ctr">
                      <a:solidFill>
                        <a:srgbClr val="F5F7FF"/>
                      </a:solidFill>
                      <a:prstDash val="solid"/>
                      <a:round/>
                      <a:headEnd type="none" w="med" len="med"/>
                      <a:tailEnd type="none" w="med" len="med"/>
                    </a:lnL>
                    <a:lnR w="12700" cap="flat" cmpd="sng" algn="ctr">
                      <a:solidFill>
                        <a:srgbClr val="F5F7FF"/>
                      </a:solidFill>
                      <a:prstDash val="solid"/>
                      <a:round/>
                      <a:headEnd type="none" w="med" len="med"/>
                      <a:tailEnd type="none" w="med" len="med"/>
                    </a:lnR>
                    <a:lnT w="12700" cap="flat" cmpd="sng" algn="ctr">
                      <a:solidFill>
                        <a:srgbClr val="F5F7FF"/>
                      </a:solidFill>
                      <a:prstDash val="solid"/>
                      <a:round/>
                      <a:headEnd type="none" w="med" len="med"/>
                      <a:tailEnd type="none" w="med" len="med"/>
                    </a:lnT>
                    <a:lnB w="12700" cap="flat" cmpd="sng" algn="ctr">
                      <a:solidFill>
                        <a:srgbClr val="F5F7FF"/>
                      </a:solidFill>
                      <a:prstDash val="solid"/>
                      <a:round/>
                      <a:headEnd type="none" w="med" len="med"/>
                      <a:tailEnd type="none" w="med" len="med"/>
                    </a:lnB>
                    <a:solidFill>
                      <a:srgbClr val="FDFAFF"/>
                    </a:solidFill>
                  </a:tcPr>
                </a:tc>
                <a:tc>
                  <a:txBody>
                    <a:bodyPr/>
                    <a:lstStyle/>
                    <a:p>
                      <a:pPr algn="ctr" fontAlgn="b"/>
                      <a:endParaRPr lang="en-GB" sz="1100" b="0" i="0" u="none" strike="noStrike">
                        <a:solidFill>
                          <a:srgbClr val="000000"/>
                        </a:solidFill>
                        <a:effectLst/>
                        <a:latin typeface="+mn-lt"/>
                      </a:endParaRPr>
                    </a:p>
                  </a:txBody>
                  <a:tcPr marL="45720" marR="45720" anchor="ctr">
                    <a:lnL w="12700" cap="flat" cmpd="sng" algn="ctr">
                      <a:solidFill>
                        <a:srgbClr val="F5F7FF"/>
                      </a:solidFill>
                      <a:prstDash val="solid"/>
                      <a:round/>
                      <a:headEnd type="none" w="med" len="med"/>
                      <a:tailEnd type="none" w="med" len="med"/>
                    </a:lnL>
                    <a:lnR w="12700" cap="flat" cmpd="sng" algn="ctr">
                      <a:solidFill>
                        <a:srgbClr val="F5F7FF"/>
                      </a:solidFill>
                      <a:prstDash val="solid"/>
                      <a:round/>
                      <a:headEnd type="none" w="med" len="med"/>
                      <a:tailEnd type="none" w="med" len="med"/>
                    </a:lnR>
                    <a:lnT w="12700" cap="flat" cmpd="sng" algn="ctr">
                      <a:solidFill>
                        <a:srgbClr val="F5F7FF"/>
                      </a:solidFill>
                      <a:prstDash val="solid"/>
                      <a:round/>
                      <a:headEnd type="none" w="med" len="med"/>
                      <a:tailEnd type="none" w="med" len="med"/>
                    </a:lnT>
                    <a:lnB w="12700" cap="flat" cmpd="sng" algn="ctr">
                      <a:solidFill>
                        <a:srgbClr val="F5F7FF"/>
                      </a:solidFill>
                      <a:prstDash val="solid"/>
                      <a:round/>
                      <a:headEnd type="none" w="med" len="med"/>
                      <a:tailEnd type="none" w="med" len="med"/>
                    </a:lnB>
                    <a:solidFill>
                      <a:srgbClr val="FDFAFF"/>
                    </a:solidFill>
                  </a:tcPr>
                </a:tc>
                <a:tc>
                  <a:txBody>
                    <a:bodyPr/>
                    <a:lstStyle/>
                    <a:p>
                      <a:pPr algn="ctr" fontAlgn="b"/>
                      <a:endParaRPr lang="en-GB" sz="1100" b="0" i="0" u="none" strike="noStrike">
                        <a:solidFill>
                          <a:srgbClr val="000000"/>
                        </a:solidFill>
                        <a:effectLst/>
                        <a:latin typeface="+mn-lt"/>
                      </a:endParaRPr>
                    </a:p>
                  </a:txBody>
                  <a:tcPr marL="45720" marR="45720" anchor="ctr">
                    <a:lnL w="12700" cap="flat" cmpd="sng" algn="ctr">
                      <a:solidFill>
                        <a:srgbClr val="F5F7FF"/>
                      </a:solidFill>
                      <a:prstDash val="solid"/>
                      <a:round/>
                      <a:headEnd type="none" w="med" len="med"/>
                      <a:tailEnd type="none" w="med" len="med"/>
                    </a:lnL>
                    <a:lnR w="12700" cap="flat" cmpd="sng" algn="ctr">
                      <a:solidFill>
                        <a:srgbClr val="F5F7FF"/>
                      </a:solidFill>
                      <a:prstDash val="solid"/>
                      <a:round/>
                      <a:headEnd type="none" w="med" len="med"/>
                      <a:tailEnd type="none" w="med" len="med"/>
                    </a:lnR>
                    <a:lnT w="12700" cap="flat" cmpd="sng" algn="ctr">
                      <a:solidFill>
                        <a:srgbClr val="F5F7FF"/>
                      </a:solidFill>
                      <a:prstDash val="solid"/>
                      <a:round/>
                      <a:headEnd type="none" w="med" len="med"/>
                      <a:tailEnd type="none" w="med" len="med"/>
                    </a:lnT>
                    <a:lnB w="12700" cap="flat" cmpd="sng" algn="ctr">
                      <a:solidFill>
                        <a:srgbClr val="F5F7FF"/>
                      </a:solidFill>
                      <a:prstDash val="solid"/>
                      <a:round/>
                      <a:headEnd type="none" w="med" len="med"/>
                      <a:tailEnd type="none" w="med" len="med"/>
                    </a:lnB>
                    <a:solidFill>
                      <a:srgbClr val="FDFAFF"/>
                    </a:solidFill>
                  </a:tcPr>
                </a:tc>
                <a:tc>
                  <a:txBody>
                    <a:bodyPr/>
                    <a:lstStyle/>
                    <a:p>
                      <a:pPr algn="ctr" fontAlgn="b"/>
                      <a:endParaRPr lang="en-GB" sz="1100" b="0" i="0" u="none" strike="noStrike">
                        <a:solidFill>
                          <a:srgbClr val="000000"/>
                        </a:solidFill>
                        <a:effectLst/>
                        <a:latin typeface="+mn-lt"/>
                      </a:endParaRPr>
                    </a:p>
                  </a:txBody>
                  <a:tcPr marL="45720" marR="45720" anchor="ctr">
                    <a:lnL w="12700" cap="flat" cmpd="sng" algn="ctr">
                      <a:solidFill>
                        <a:srgbClr val="F5F7FF"/>
                      </a:solidFill>
                      <a:prstDash val="solid"/>
                      <a:round/>
                      <a:headEnd type="none" w="med" len="med"/>
                      <a:tailEnd type="none" w="med" len="med"/>
                    </a:lnL>
                    <a:lnR w="12700" cap="flat" cmpd="sng" algn="ctr">
                      <a:solidFill>
                        <a:srgbClr val="F5F7FF"/>
                      </a:solidFill>
                      <a:prstDash val="solid"/>
                      <a:round/>
                      <a:headEnd type="none" w="med" len="med"/>
                      <a:tailEnd type="none" w="med" len="med"/>
                    </a:lnR>
                    <a:lnT w="12700" cap="flat" cmpd="sng" algn="ctr">
                      <a:solidFill>
                        <a:srgbClr val="F5F7FF"/>
                      </a:solidFill>
                      <a:prstDash val="solid"/>
                      <a:round/>
                      <a:headEnd type="none" w="med" len="med"/>
                      <a:tailEnd type="none" w="med" len="med"/>
                    </a:lnT>
                    <a:lnB w="12700" cap="flat" cmpd="sng" algn="ctr">
                      <a:solidFill>
                        <a:srgbClr val="F5F7FF"/>
                      </a:solidFill>
                      <a:prstDash val="solid"/>
                      <a:round/>
                      <a:headEnd type="none" w="med" len="med"/>
                      <a:tailEnd type="none" w="med" len="med"/>
                    </a:lnB>
                    <a:solidFill>
                      <a:srgbClr val="FDFAFF"/>
                    </a:solidFill>
                  </a:tcPr>
                </a:tc>
                <a:tc>
                  <a:txBody>
                    <a:bodyPr/>
                    <a:lstStyle/>
                    <a:p>
                      <a:pPr algn="ctr" fontAlgn="b"/>
                      <a:r>
                        <a:rPr lang="en-GB" sz="1100" b="0" i="0" u="none" strike="noStrike">
                          <a:solidFill>
                            <a:srgbClr val="000000"/>
                          </a:solidFill>
                          <a:effectLst/>
                          <a:latin typeface="+mn-lt"/>
                        </a:rPr>
                        <a:t>Not Started</a:t>
                      </a:r>
                    </a:p>
                  </a:txBody>
                  <a:tcPr marL="45720" marR="45720" anchor="ctr">
                    <a:lnL w="12700" cap="flat" cmpd="sng" algn="ctr">
                      <a:solidFill>
                        <a:srgbClr val="F5F7FF"/>
                      </a:solidFill>
                      <a:prstDash val="solid"/>
                      <a:round/>
                      <a:headEnd type="none" w="med" len="med"/>
                      <a:tailEnd type="none" w="med" len="med"/>
                    </a:lnL>
                    <a:lnR w="12700" cap="flat" cmpd="sng" algn="ctr">
                      <a:solidFill>
                        <a:srgbClr val="F5F7FF"/>
                      </a:solidFill>
                      <a:prstDash val="solid"/>
                      <a:round/>
                      <a:headEnd type="none" w="med" len="med"/>
                      <a:tailEnd type="none" w="med" len="med"/>
                    </a:lnR>
                    <a:lnT w="12700" cap="flat" cmpd="sng" algn="ctr">
                      <a:solidFill>
                        <a:srgbClr val="F5F7FF"/>
                      </a:solidFill>
                      <a:prstDash val="solid"/>
                      <a:round/>
                      <a:headEnd type="none" w="med" len="med"/>
                      <a:tailEnd type="none" w="med" len="med"/>
                    </a:lnT>
                    <a:lnB w="12700" cap="flat" cmpd="sng" algn="ctr">
                      <a:solidFill>
                        <a:srgbClr val="F5F7FF"/>
                      </a:solidFill>
                      <a:prstDash val="solid"/>
                      <a:round/>
                      <a:headEnd type="none" w="med" len="med"/>
                      <a:tailEnd type="none" w="med" len="med"/>
                    </a:lnB>
                    <a:solidFill>
                      <a:srgbClr val="A9D9EF"/>
                    </a:solidFill>
                  </a:tcPr>
                </a:tc>
                <a:tc>
                  <a:txBody>
                    <a:bodyPr/>
                    <a:lstStyle/>
                    <a:p>
                      <a:pPr algn="ctr" fontAlgn="b"/>
                      <a:endParaRPr lang="en-GB" sz="1100" b="0" i="0" u="none" strike="noStrike">
                        <a:solidFill>
                          <a:srgbClr val="000000"/>
                        </a:solidFill>
                        <a:effectLst/>
                        <a:latin typeface="+mn-lt"/>
                      </a:endParaRPr>
                    </a:p>
                  </a:txBody>
                  <a:tcPr marL="45720" marR="45720" anchor="ctr">
                    <a:lnL w="12700" cap="flat" cmpd="sng" algn="ctr">
                      <a:solidFill>
                        <a:srgbClr val="F5F7FF"/>
                      </a:solidFill>
                      <a:prstDash val="solid"/>
                      <a:round/>
                      <a:headEnd type="none" w="med" len="med"/>
                      <a:tailEnd type="none" w="med" len="med"/>
                    </a:lnL>
                    <a:lnR w="12700" cap="flat" cmpd="sng" algn="ctr">
                      <a:solidFill>
                        <a:srgbClr val="F5F7FF"/>
                      </a:solidFill>
                      <a:prstDash val="solid"/>
                      <a:round/>
                      <a:headEnd type="none" w="med" len="med"/>
                      <a:tailEnd type="none" w="med" len="med"/>
                    </a:lnR>
                    <a:lnT w="12700" cap="flat" cmpd="sng" algn="ctr">
                      <a:solidFill>
                        <a:srgbClr val="F5F7FF"/>
                      </a:solidFill>
                      <a:prstDash val="solid"/>
                      <a:round/>
                      <a:headEnd type="none" w="med" len="med"/>
                      <a:tailEnd type="none" w="med" len="med"/>
                    </a:lnT>
                    <a:lnB w="12700" cap="flat" cmpd="sng" algn="ctr">
                      <a:solidFill>
                        <a:srgbClr val="F5F7FF"/>
                      </a:solidFill>
                      <a:prstDash val="solid"/>
                      <a:round/>
                      <a:headEnd type="none" w="med" len="med"/>
                      <a:tailEnd type="none" w="med" len="med"/>
                    </a:lnB>
                    <a:solidFill>
                      <a:srgbClr val="FDFAFF"/>
                    </a:solidFill>
                  </a:tcPr>
                </a:tc>
                <a:tc>
                  <a:txBody>
                    <a:bodyPr/>
                    <a:lstStyle/>
                    <a:p>
                      <a:pPr algn="ctr" fontAlgn="b"/>
                      <a:endParaRPr lang="en-GB" sz="1100" b="0" i="0" u="none" strike="noStrike">
                        <a:solidFill>
                          <a:srgbClr val="000000"/>
                        </a:solidFill>
                        <a:effectLst/>
                        <a:latin typeface="+mn-lt"/>
                      </a:endParaRPr>
                    </a:p>
                  </a:txBody>
                  <a:tcPr marL="45720" marR="45720" anchor="ctr">
                    <a:lnL w="12700" cap="flat" cmpd="sng" algn="ctr">
                      <a:solidFill>
                        <a:srgbClr val="F5F7FF"/>
                      </a:solidFill>
                      <a:prstDash val="solid"/>
                      <a:round/>
                      <a:headEnd type="none" w="med" len="med"/>
                      <a:tailEnd type="none" w="med" len="med"/>
                    </a:lnL>
                    <a:lnR w="12700" cap="flat" cmpd="sng" algn="ctr">
                      <a:solidFill>
                        <a:srgbClr val="F5F7FF"/>
                      </a:solidFill>
                      <a:prstDash val="solid"/>
                      <a:round/>
                      <a:headEnd type="none" w="med" len="med"/>
                      <a:tailEnd type="none" w="med" len="med"/>
                    </a:lnR>
                    <a:lnT w="12700" cap="flat" cmpd="sng" algn="ctr">
                      <a:solidFill>
                        <a:srgbClr val="F5F7FF"/>
                      </a:solidFill>
                      <a:prstDash val="solid"/>
                      <a:round/>
                      <a:headEnd type="none" w="med" len="med"/>
                      <a:tailEnd type="none" w="med" len="med"/>
                    </a:lnT>
                    <a:lnB w="12700" cap="flat" cmpd="sng" algn="ctr">
                      <a:solidFill>
                        <a:srgbClr val="F5F7FF"/>
                      </a:solidFill>
                      <a:prstDash val="solid"/>
                      <a:round/>
                      <a:headEnd type="none" w="med" len="med"/>
                      <a:tailEnd type="none" w="med" len="med"/>
                    </a:lnB>
                    <a:solidFill>
                      <a:srgbClr val="FDFAFF"/>
                    </a:solidFill>
                  </a:tcPr>
                </a:tc>
                <a:extLst>
                  <a:ext uri="{0D108BD9-81ED-4DB2-BD59-A6C34878D82A}">
                    <a16:rowId xmlns:a16="http://schemas.microsoft.com/office/drawing/2014/main" val="3586459378"/>
                  </a:ext>
                </a:extLst>
              </a:tr>
              <a:tr h="720000">
                <a:tc>
                  <a:txBody>
                    <a:bodyPr/>
                    <a:lstStyle/>
                    <a:p>
                      <a:pPr algn="ctr" fontAlgn="b"/>
                      <a:r>
                        <a:rPr lang="en-GB" sz="1100" b="1" u="none" strike="noStrike">
                          <a:effectLst/>
                          <a:latin typeface="+mn-lt"/>
                        </a:rPr>
                        <a:t>Release 5 2025/26:</a:t>
                      </a:r>
                    </a:p>
                    <a:p>
                      <a:pPr algn="ctr" fontAlgn="b"/>
                      <a:r>
                        <a:rPr lang="en-GB" sz="1100" b="0" i="0" u="none" strike="noStrike">
                          <a:solidFill>
                            <a:srgbClr val="000000"/>
                          </a:solidFill>
                          <a:effectLst/>
                          <a:latin typeface="+mn-lt"/>
                        </a:rPr>
                        <a:t>TBC</a:t>
                      </a:r>
                    </a:p>
                  </a:txBody>
                  <a:tcPr marL="45720" marR="45720" anchor="ctr">
                    <a:lnL w="12700" cap="flat" cmpd="sng" algn="ctr">
                      <a:solidFill>
                        <a:srgbClr val="F5F7FF"/>
                      </a:solidFill>
                      <a:prstDash val="solid"/>
                      <a:round/>
                      <a:headEnd type="none" w="med" len="med"/>
                      <a:tailEnd type="none" w="med" len="med"/>
                    </a:lnL>
                    <a:lnR w="12700" cap="flat" cmpd="sng" algn="ctr">
                      <a:solidFill>
                        <a:srgbClr val="F5F7FF"/>
                      </a:solidFill>
                      <a:prstDash val="solid"/>
                      <a:round/>
                      <a:headEnd type="none" w="med" len="med"/>
                      <a:tailEnd type="none" w="med" len="med"/>
                    </a:lnR>
                    <a:lnT w="12700" cap="flat" cmpd="sng" algn="ctr">
                      <a:solidFill>
                        <a:srgbClr val="F5F7FF"/>
                      </a:solidFill>
                      <a:prstDash val="solid"/>
                      <a:round/>
                      <a:headEnd type="none" w="med" len="med"/>
                      <a:tailEnd type="none" w="med" len="med"/>
                    </a:lnT>
                    <a:lnB w="12700" cap="flat" cmpd="sng" algn="ctr">
                      <a:solidFill>
                        <a:srgbClr val="F5F7FF"/>
                      </a:solidFill>
                      <a:prstDash val="solid"/>
                      <a:round/>
                      <a:headEnd type="none" w="med" len="med"/>
                      <a:tailEnd type="none" w="med" len="med"/>
                    </a:lnB>
                    <a:solidFill>
                      <a:schemeClr val="accent2">
                        <a:lumMod val="20000"/>
                        <a:lumOff val="80000"/>
                      </a:schemeClr>
                    </a:solidFill>
                  </a:tcPr>
                </a:tc>
                <a:tc>
                  <a:txBody>
                    <a:bodyPr/>
                    <a:lstStyle/>
                    <a:p>
                      <a:pPr algn="ctr" fontAlgn="b"/>
                      <a:endParaRPr lang="en-GB" sz="1100" b="0" i="0" u="none" strike="noStrike">
                        <a:solidFill>
                          <a:srgbClr val="000000"/>
                        </a:solidFill>
                        <a:effectLst/>
                        <a:latin typeface="+mn-lt"/>
                      </a:endParaRPr>
                    </a:p>
                  </a:txBody>
                  <a:tcPr marL="45720" marR="45720" anchor="ctr">
                    <a:lnL w="12700" cap="flat" cmpd="sng" algn="ctr">
                      <a:solidFill>
                        <a:srgbClr val="F5F7FF"/>
                      </a:solidFill>
                      <a:prstDash val="solid"/>
                      <a:round/>
                      <a:headEnd type="none" w="med" len="med"/>
                      <a:tailEnd type="none" w="med" len="med"/>
                    </a:lnL>
                    <a:lnR w="12700" cap="flat" cmpd="sng" algn="ctr">
                      <a:solidFill>
                        <a:srgbClr val="F5F7FF"/>
                      </a:solidFill>
                      <a:prstDash val="solid"/>
                      <a:round/>
                      <a:headEnd type="none" w="med" len="med"/>
                      <a:tailEnd type="none" w="med" len="med"/>
                    </a:lnR>
                    <a:lnT w="12700" cap="flat" cmpd="sng" algn="ctr">
                      <a:solidFill>
                        <a:srgbClr val="F5F7FF"/>
                      </a:solidFill>
                      <a:prstDash val="solid"/>
                      <a:round/>
                      <a:headEnd type="none" w="med" len="med"/>
                      <a:tailEnd type="none" w="med" len="med"/>
                    </a:lnT>
                    <a:lnB w="12700" cap="flat" cmpd="sng" algn="ctr">
                      <a:solidFill>
                        <a:srgbClr val="F5F7FF"/>
                      </a:solidFill>
                      <a:prstDash val="solid"/>
                      <a:round/>
                      <a:headEnd type="none" w="med" len="med"/>
                      <a:tailEnd type="none" w="med" len="med"/>
                    </a:lnB>
                    <a:solidFill>
                      <a:schemeClr val="accent2">
                        <a:lumMod val="20000"/>
                        <a:lumOff val="80000"/>
                      </a:schemeClr>
                    </a:solidFill>
                  </a:tcPr>
                </a:tc>
                <a:tc>
                  <a:txBody>
                    <a:bodyPr/>
                    <a:lstStyle/>
                    <a:p>
                      <a:pPr algn="ctr" fontAlgn="b"/>
                      <a:endParaRPr lang="en-GB" sz="1100" b="0" i="0" u="none" strike="noStrike">
                        <a:solidFill>
                          <a:srgbClr val="000000"/>
                        </a:solidFill>
                        <a:effectLst/>
                        <a:latin typeface="+mn-lt"/>
                      </a:endParaRPr>
                    </a:p>
                  </a:txBody>
                  <a:tcPr marL="45720" marR="45720" anchor="ctr">
                    <a:lnL w="12700" cap="flat" cmpd="sng" algn="ctr">
                      <a:solidFill>
                        <a:srgbClr val="F5F7FF"/>
                      </a:solidFill>
                      <a:prstDash val="solid"/>
                      <a:round/>
                      <a:headEnd type="none" w="med" len="med"/>
                      <a:tailEnd type="none" w="med" len="med"/>
                    </a:lnL>
                    <a:lnR w="12700" cap="flat" cmpd="sng" algn="ctr">
                      <a:solidFill>
                        <a:srgbClr val="F5F7FF"/>
                      </a:solidFill>
                      <a:prstDash val="solid"/>
                      <a:round/>
                      <a:headEnd type="none" w="med" len="med"/>
                      <a:tailEnd type="none" w="med" len="med"/>
                    </a:lnR>
                    <a:lnT w="12700" cap="flat" cmpd="sng" algn="ctr">
                      <a:solidFill>
                        <a:srgbClr val="F5F7FF"/>
                      </a:solidFill>
                      <a:prstDash val="solid"/>
                      <a:round/>
                      <a:headEnd type="none" w="med" len="med"/>
                      <a:tailEnd type="none" w="med" len="med"/>
                    </a:lnT>
                    <a:lnB w="12700" cap="flat" cmpd="sng" algn="ctr">
                      <a:solidFill>
                        <a:srgbClr val="F5F7FF"/>
                      </a:solidFill>
                      <a:prstDash val="solid"/>
                      <a:round/>
                      <a:headEnd type="none" w="med" len="med"/>
                      <a:tailEnd type="none" w="med" len="med"/>
                    </a:lnB>
                    <a:solidFill>
                      <a:schemeClr val="accent2">
                        <a:lumMod val="20000"/>
                        <a:lumOff val="80000"/>
                      </a:schemeClr>
                    </a:solidFill>
                  </a:tcPr>
                </a:tc>
                <a:tc>
                  <a:txBody>
                    <a:bodyPr/>
                    <a:lstStyle/>
                    <a:p>
                      <a:pPr algn="ctr" fontAlgn="b"/>
                      <a:endParaRPr lang="en-GB" sz="1100" b="0" i="0" u="none" strike="noStrike">
                        <a:solidFill>
                          <a:srgbClr val="000000"/>
                        </a:solidFill>
                        <a:effectLst/>
                        <a:latin typeface="+mn-lt"/>
                      </a:endParaRPr>
                    </a:p>
                  </a:txBody>
                  <a:tcPr marL="45720" marR="45720" anchor="ctr">
                    <a:lnL w="12700" cap="flat" cmpd="sng" algn="ctr">
                      <a:solidFill>
                        <a:srgbClr val="F5F7FF"/>
                      </a:solidFill>
                      <a:prstDash val="solid"/>
                      <a:round/>
                      <a:headEnd type="none" w="med" len="med"/>
                      <a:tailEnd type="none" w="med" len="med"/>
                    </a:lnL>
                    <a:lnR w="12700" cap="flat" cmpd="sng" algn="ctr">
                      <a:solidFill>
                        <a:srgbClr val="F5F7FF"/>
                      </a:solidFill>
                      <a:prstDash val="solid"/>
                      <a:round/>
                      <a:headEnd type="none" w="med" len="med"/>
                      <a:tailEnd type="none" w="med" len="med"/>
                    </a:lnR>
                    <a:lnT w="12700" cap="flat" cmpd="sng" algn="ctr">
                      <a:solidFill>
                        <a:srgbClr val="F5F7FF"/>
                      </a:solidFill>
                      <a:prstDash val="solid"/>
                      <a:round/>
                      <a:headEnd type="none" w="med" len="med"/>
                      <a:tailEnd type="none" w="med" len="med"/>
                    </a:lnT>
                    <a:lnB w="12700" cap="flat" cmpd="sng" algn="ctr">
                      <a:solidFill>
                        <a:srgbClr val="F5F7FF"/>
                      </a:solidFill>
                      <a:prstDash val="solid"/>
                      <a:round/>
                      <a:headEnd type="none" w="med" len="med"/>
                      <a:tailEnd type="none" w="med" len="med"/>
                    </a:lnB>
                    <a:solidFill>
                      <a:schemeClr val="accent2">
                        <a:lumMod val="20000"/>
                        <a:lumOff val="80000"/>
                      </a:schemeClr>
                    </a:solidFill>
                  </a:tcPr>
                </a:tc>
                <a:tc>
                  <a:txBody>
                    <a:bodyPr/>
                    <a:lstStyle/>
                    <a:p>
                      <a:pPr algn="ctr" fontAlgn="b"/>
                      <a:endParaRPr lang="en-GB" sz="1100" b="0" i="0" u="none" strike="noStrike">
                        <a:solidFill>
                          <a:srgbClr val="000000"/>
                        </a:solidFill>
                        <a:effectLst/>
                        <a:latin typeface="+mn-lt"/>
                      </a:endParaRPr>
                    </a:p>
                  </a:txBody>
                  <a:tcPr marL="45720" marR="45720" anchor="ctr">
                    <a:lnL w="12700" cap="flat" cmpd="sng" algn="ctr">
                      <a:solidFill>
                        <a:srgbClr val="F5F7FF"/>
                      </a:solidFill>
                      <a:prstDash val="solid"/>
                      <a:round/>
                      <a:headEnd type="none" w="med" len="med"/>
                      <a:tailEnd type="none" w="med" len="med"/>
                    </a:lnL>
                    <a:lnR w="12700" cap="flat" cmpd="sng" algn="ctr">
                      <a:solidFill>
                        <a:srgbClr val="F5F7FF"/>
                      </a:solidFill>
                      <a:prstDash val="solid"/>
                      <a:round/>
                      <a:headEnd type="none" w="med" len="med"/>
                      <a:tailEnd type="none" w="med" len="med"/>
                    </a:lnR>
                    <a:lnT w="12700" cap="flat" cmpd="sng" algn="ctr">
                      <a:solidFill>
                        <a:srgbClr val="F5F7FF"/>
                      </a:solidFill>
                      <a:prstDash val="solid"/>
                      <a:round/>
                      <a:headEnd type="none" w="med" len="med"/>
                      <a:tailEnd type="none" w="med" len="med"/>
                    </a:lnT>
                    <a:lnB w="12700" cap="flat" cmpd="sng" algn="ctr">
                      <a:solidFill>
                        <a:srgbClr val="F5F7FF"/>
                      </a:solidFill>
                      <a:prstDash val="solid"/>
                      <a:round/>
                      <a:headEnd type="none" w="med" len="med"/>
                      <a:tailEnd type="none" w="med" len="med"/>
                    </a:lnB>
                    <a:solidFill>
                      <a:schemeClr val="accent2">
                        <a:lumMod val="20000"/>
                        <a:lumOff val="80000"/>
                      </a:schemeClr>
                    </a:solidFill>
                  </a:tcPr>
                </a:tc>
                <a:tc>
                  <a:txBody>
                    <a:bodyPr/>
                    <a:lstStyle/>
                    <a:p>
                      <a:pPr algn="ctr" fontAlgn="b"/>
                      <a:r>
                        <a:rPr lang="en-GB" sz="1100" b="0" i="0" u="none" strike="noStrike">
                          <a:solidFill>
                            <a:srgbClr val="000000"/>
                          </a:solidFill>
                          <a:effectLst/>
                          <a:latin typeface="+mn-lt"/>
                        </a:rPr>
                        <a:t>Not Started</a:t>
                      </a:r>
                    </a:p>
                  </a:txBody>
                  <a:tcPr marL="45720" marR="45720" anchor="ctr">
                    <a:lnL w="12700" cap="flat" cmpd="sng" algn="ctr">
                      <a:solidFill>
                        <a:srgbClr val="F5F7FF"/>
                      </a:solidFill>
                      <a:prstDash val="solid"/>
                      <a:round/>
                      <a:headEnd type="none" w="med" len="med"/>
                      <a:tailEnd type="none" w="med" len="med"/>
                    </a:lnL>
                    <a:lnR w="12700" cap="flat" cmpd="sng" algn="ctr">
                      <a:solidFill>
                        <a:srgbClr val="F5F7FF"/>
                      </a:solidFill>
                      <a:prstDash val="solid"/>
                      <a:round/>
                      <a:headEnd type="none" w="med" len="med"/>
                      <a:tailEnd type="none" w="med" len="med"/>
                    </a:lnR>
                    <a:lnT w="12700" cap="flat" cmpd="sng" algn="ctr">
                      <a:solidFill>
                        <a:srgbClr val="F5F7FF"/>
                      </a:solidFill>
                      <a:prstDash val="solid"/>
                      <a:round/>
                      <a:headEnd type="none" w="med" len="med"/>
                      <a:tailEnd type="none" w="med" len="med"/>
                    </a:lnT>
                    <a:lnB w="12700" cap="flat" cmpd="sng" algn="ctr">
                      <a:solidFill>
                        <a:srgbClr val="F5F7FF"/>
                      </a:solidFill>
                      <a:prstDash val="solid"/>
                      <a:round/>
                      <a:headEnd type="none" w="med" len="med"/>
                      <a:tailEnd type="none" w="med" len="med"/>
                    </a:lnB>
                    <a:solidFill>
                      <a:srgbClr val="A9D9EF"/>
                    </a:solidFill>
                  </a:tcPr>
                </a:tc>
                <a:tc>
                  <a:txBody>
                    <a:bodyPr/>
                    <a:lstStyle/>
                    <a:p>
                      <a:pPr algn="ctr" fontAlgn="b"/>
                      <a:endParaRPr lang="en-GB" sz="1100" b="0" i="0" u="none" strike="noStrike">
                        <a:solidFill>
                          <a:srgbClr val="000000"/>
                        </a:solidFill>
                        <a:effectLst/>
                        <a:latin typeface="+mn-lt"/>
                      </a:endParaRPr>
                    </a:p>
                  </a:txBody>
                  <a:tcPr marL="45720" marR="45720" anchor="ctr">
                    <a:lnL w="12700" cap="flat" cmpd="sng" algn="ctr">
                      <a:solidFill>
                        <a:srgbClr val="F5F7FF"/>
                      </a:solidFill>
                      <a:prstDash val="solid"/>
                      <a:round/>
                      <a:headEnd type="none" w="med" len="med"/>
                      <a:tailEnd type="none" w="med" len="med"/>
                    </a:lnL>
                    <a:lnR w="12700" cap="flat" cmpd="sng" algn="ctr">
                      <a:solidFill>
                        <a:srgbClr val="F5F7FF"/>
                      </a:solidFill>
                      <a:prstDash val="solid"/>
                      <a:round/>
                      <a:headEnd type="none" w="med" len="med"/>
                      <a:tailEnd type="none" w="med" len="med"/>
                    </a:lnR>
                    <a:lnT w="12700" cap="flat" cmpd="sng" algn="ctr">
                      <a:solidFill>
                        <a:srgbClr val="F5F7FF"/>
                      </a:solidFill>
                      <a:prstDash val="solid"/>
                      <a:round/>
                      <a:headEnd type="none" w="med" len="med"/>
                      <a:tailEnd type="none" w="med" len="med"/>
                    </a:lnT>
                    <a:lnB w="12700" cap="flat" cmpd="sng" algn="ctr">
                      <a:solidFill>
                        <a:srgbClr val="F5F7FF"/>
                      </a:solidFill>
                      <a:prstDash val="solid"/>
                      <a:round/>
                      <a:headEnd type="none" w="med" len="med"/>
                      <a:tailEnd type="none" w="med" len="med"/>
                    </a:lnB>
                    <a:solidFill>
                      <a:schemeClr val="accent2">
                        <a:lumMod val="20000"/>
                        <a:lumOff val="80000"/>
                      </a:schemeClr>
                    </a:solidFill>
                  </a:tcPr>
                </a:tc>
                <a:extLst>
                  <a:ext uri="{0D108BD9-81ED-4DB2-BD59-A6C34878D82A}">
                    <a16:rowId xmlns:a16="http://schemas.microsoft.com/office/drawing/2014/main" val="1099610165"/>
                  </a:ext>
                </a:extLst>
              </a:tr>
              <a:tr h="720000">
                <a:tc>
                  <a:txBody>
                    <a:bodyPr/>
                    <a:lstStyle/>
                    <a:p>
                      <a:pPr algn="ctr" fontAlgn="b"/>
                      <a:r>
                        <a:rPr lang="en-GB" sz="1100" b="1" u="none" strike="noStrike">
                          <a:effectLst/>
                          <a:latin typeface="+mn-lt"/>
                        </a:rPr>
                        <a:t>Release 6 2025/26</a:t>
                      </a:r>
                      <a:r>
                        <a:rPr lang="en-GB" sz="1100" u="none" strike="noStrike">
                          <a:effectLst/>
                          <a:latin typeface="+mn-lt"/>
                        </a:rPr>
                        <a:t>:</a:t>
                      </a:r>
                    </a:p>
                    <a:p>
                      <a:pPr algn="ctr" fontAlgn="b"/>
                      <a:r>
                        <a:rPr lang="en-GB" sz="1100" b="0" i="0" u="none" strike="noStrike">
                          <a:solidFill>
                            <a:srgbClr val="000000"/>
                          </a:solidFill>
                          <a:effectLst/>
                          <a:latin typeface="+mn-lt"/>
                        </a:rPr>
                        <a:t>TBC</a:t>
                      </a:r>
                    </a:p>
                  </a:txBody>
                  <a:tcPr marL="45720" marR="45720" anchor="ctr">
                    <a:lnL w="12700" cap="flat" cmpd="sng" algn="ctr">
                      <a:solidFill>
                        <a:srgbClr val="F5F7FF"/>
                      </a:solidFill>
                      <a:prstDash val="solid"/>
                      <a:round/>
                      <a:headEnd type="none" w="med" len="med"/>
                      <a:tailEnd type="none" w="med" len="med"/>
                    </a:lnL>
                    <a:lnR w="12700" cap="flat" cmpd="sng" algn="ctr">
                      <a:solidFill>
                        <a:srgbClr val="F5F7FF"/>
                      </a:solidFill>
                      <a:prstDash val="solid"/>
                      <a:round/>
                      <a:headEnd type="none" w="med" len="med"/>
                      <a:tailEnd type="none" w="med" len="med"/>
                    </a:lnR>
                    <a:lnT w="12700" cap="flat" cmpd="sng" algn="ctr">
                      <a:solidFill>
                        <a:srgbClr val="F5F7FF"/>
                      </a:solidFill>
                      <a:prstDash val="solid"/>
                      <a:round/>
                      <a:headEnd type="none" w="med" len="med"/>
                      <a:tailEnd type="none" w="med" len="med"/>
                    </a:lnT>
                    <a:lnB w="12700" cap="flat" cmpd="sng" algn="ctr">
                      <a:solidFill>
                        <a:srgbClr val="F5F7FF"/>
                      </a:solidFill>
                      <a:prstDash val="solid"/>
                      <a:round/>
                      <a:headEnd type="none" w="med" len="med"/>
                      <a:tailEnd type="none" w="med" len="med"/>
                    </a:lnB>
                    <a:solidFill>
                      <a:srgbClr val="FDFAFF"/>
                    </a:solidFill>
                  </a:tcPr>
                </a:tc>
                <a:tc>
                  <a:txBody>
                    <a:bodyPr/>
                    <a:lstStyle/>
                    <a:p>
                      <a:pPr algn="ctr" fontAlgn="b"/>
                      <a:endParaRPr lang="en-GB" sz="1100" b="0" i="0" u="none" strike="noStrike">
                        <a:solidFill>
                          <a:srgbClr val="000000"/>
                        </a:solidFill>
                        <a:effectLst/>
                        <a:latin typeface="+mn-lt"/>
                      </a:endParaRPr>
                    </a:p>
                  </a:txBody>
                  <a:tcPr marL="45720" marR="45720" anchor="ctr">
                    <a:lnL w="12700" cap="flat" cmpd="sng" algn="ctr">
                      <a:solidFill>
                        <a:srgbClr val="F5F7FF"/>
                      </a:solidFill>
                      <a:prstDash val="solid"/>
                      <a:round/>
                      <a:headEnd type="none" w="med" len="med"/>
                      <a:tailEnd type="none" w="med" len="med"/>
                    </a:lnL>
                    <a:lnR w="12700" cap="flat" cmpd="sng" algn="ctr">
                      <a:solidFill>
                        <a:srgbClr val="F5F7FF"/>
                      </a:solidFill>
                      <a:prstDash val="solid"/>
                      <a:round/>
                      <a:headEnd type="none" w="med" len="med"/>
                      <a:tailEnd type="none" w="med" len="med"/>
                    </a:lnR>
                    <a:lnT w="12700" cap="flat" cmpd="sng" algn="ctr">
                      <a:solidFill>
                        <a:srgbClr val="F5F7FF"/>
                      </a:solidFill>
                      <a:prstDash val="solid"/>
                      <a:round/>
                      <a:headEnd type="none" w="med" len="med"/>
                      <a:tailEnd type="none" w="med" len="med"/>
                    </a:lnT>
                    <a:lnB w="12700" cap="flat" cmpd="sng" algn="ctr">
                      <a:solidFill>
                        <a:srgbClr val="F5F7FF"/>
                      </a:solidFill>
                      <a:prstDash val="solid"/>
                      <a:round/>
                      <a:headEnd type="none" w="med" len="med"/>
                      <a:tailEnd type="none" w="med" len="med"/>
                    </a:lnB>
                    <a:solidFill>
                      <a:srgbClr val="FDFAFF"/>
                    </a:solidFill>
                  </a:tcPr>
                </a:tc>
                <a:tc>
                  <a:txBody>
                    <a:bodyPr/>
                    <a:lstStyle/>
                    <a:p>
                      <a:pPr algn="ctr" fontAlgn="b"/>
                      <a:endParaRPr lang="en-GB" sz="1100" b="0" i="0" u="none" strike="noStrike">
                        <a:solidFill>
                          <a:srgbClr val="000000"/>
                        </a:solidFill>
                        <a:effectLst/>
                        <a:latin typeface="+mn-lt"/>
                      </a:endParaRPr>
                    </a:p>
                  </a:txBody>
                  <a:tcPr marL="45720" marR="45720" anchor="ctr">
                    <a:lnL w="12700" cap="flat" cmpd="sng" algn="ctr">
                      <a:solidFill>
                        <a:srgbClr val="F5F7FF"/>
                      </a:solidFill>
                      <a:prstDash val="solid"/>
                      <a:round/>
                      <a:headEnd type="none" w="med" len="med"/>
                      <a:tailEnd type="none" w="med" len="med"/>
                    </a:lnL>
                    <a:lnR w="12700" cap="flat" cmpd="sng" algn="ctr">
                      <a:solidFill>
                        <a:srgbClr val="F5F7FF"/>
                      </a:solidFill>
                      <a:prstDash val="solid"/>
                      <a:round/>
                      <a:headEnd type="none" w="med" len="med"/>
                      <a:tailEnd type="none" w="med" len="med"/>
                    </a:lnR>
                    <a:lnT w="12700" cap="flat" cmpd="sng" algn="ctr">
                      <a:solidFill>
                        <a:srgbClr val="F5F7FF"/>
                      </a:solidFill>
                      <a:prstDash val="solid"/>
                      <a:round/>
                      <a:headEnd type="none" w="med" len="med"/>
                      <a:tailEnd type="none" w="med" len="med"/>
                    </a:lnT>
                    <a:lnB w="12700" cap="flat" cmpd="sng" algn="ctr">
                      <a:solidFill>
                        <a:srgbClr val="F5F7FF"/>
                      </a:solidFill>
                      <a:prstDash val="solid"/>
                      <a:round/>
                      <a:headEnd type="none" w="med" len="med"/>
                      <a:tailEnd type="none" w="med" len="med"/>
                    </a:lnB>
                    <a:solidFill>
                      <a:srgbClr val="FDFAFF"/>
                    </a:solidFill>
                  </a:tcPr>
                </a:tc>
                <a:tc>
                  <a:txBody>
                    <a:bodyPr/>
                    <a:lstStyle/>
                    <a:p>
                      <a:pPr algn="ctr" fontAlgn="b"/>
                      <a:endParaRPr lang="en-GB" sz="1100" b="0" i="0" u="none" strike="noStrike">
                        <a:solidFill>
                          <a:srgbClr val="000000"/>
                        </a:solidFill>
                        <a:effectLst/>
                        <a:latin typeface="+mn-lt"/>
                      </a:endParaRPr>
                    </a:p>
                  </a:txBody>
                  <a:tcPr marL="45720" marR="45720" anchor="ctr">
                    <a:lnL w="12700" cap="flat" cmpd="sng" algn="ctr">
                      <a:solidFill>
                        <a:srgbClr val="F5F7FF"/>
                      </a:solidFill>
                      <a:prstDash val="solid"/>
                      <a:round/>
                      <a:headEnd type="none" w="med" len="med"/>
                      <a:tailEnd type="none" w="med" len="med"/>
                    </a:lnL>
                    <a:lnR w="12700" cap="flat" cmpd="sng" algn="ctr">
                      <a:solidFill>
                        <a:srgbClr val="F5F7FF"/>
                      </a:solidFill>
                      <a:prstDash val="solid"/>
                      <a:round/>
                      <a:headEnd type="none" w="med" len="med"/>
                      <a:tailEnd type="none" w="med" len="med"/>
                    </a:lnR>
                    <a:lnT w="12700" cap="flat" cmpd="sng" algn="ctr">
                      <a:solidFill>
                        <a:srgbClr val="F5F7FF"/>
                      </a:solidFill>
                      <a:prstDash val="solid"/>
                      <a:round/>
                      <a:headEnd type="none" w="med" len="med"/>
                      <a:tailEnd type="none" w="med" len="med"/>
                    </a:lnT>
                    <a:lnB w="12700" cap="flat" cmpd="sng" algn="ctr">
                      <a:solidFill>
                        <a:srgbClr val="F5F7FF"/>
                      </a:solidFill>
                      <a:prstDash val="solid"/>
                      <a:round/>
                      <a:headEnd type="none" w="med" len="med"/>
                      <a:tailEnd type="none" w="med" len="med"/>
                    </a:lnB>
                    <a:solidFill>
                      <a:srgbClr val="FDFAFF"/>
                    </a:solidFill>
                  </a:tcPr>
                </a:tc>
                <a:tc>
                  <a:txBody>
                    <a:bodyPr/>
                    <a:lstStyle/>
                    <a:p>
                      <a:pPr algn="ctr" fontAlgn="b"/>
                      <a:endParaRPr lang="en-GB" sz="1100" b="0" i="0" u="none" strike="noStrike">
                        <a:solidFill>
                          <a:srgbClr val="000000"/>
                        </a:solidFill>
                        <a:effectLst/>
                        <a:latin typeface="+mn-lt"/>
                      </a:endParaRPr>
                    </a:p>
                  </a:txBody>
                  <a:tcPr marL="45720" marR="45720" anchor="ctr">
                    <a:lnL w="12700" cap="flat" cmpd="sng" algn="ctr">
                      <a:solidFill>
                        <a:srgbClr val="F5F7FF"/>
                      </a:solidFill>
                      <a:prstDash val="solid"/>
                      <a:round/>
                      <a:headEnd type="none" w="med" len="med"/>
                      <a:tailEnd type="none" w="med" len="med"/>
                    </a:lnL>
                    <a:lnR w="12700" cap="flat" cmpd="sng" algn="ctr">
                      <a:solidFill>
                        <a:srgbClr val="F5F7FF"/>
                      </a:solidFill>
                      <a:prstDash val="solid"/>
                      <a:round/>
                      <a:headEnd type="none" w="med" len="med"/>
                      <a:tailEnd type="none" w="med" len="med"/>
                    </a:lnR>
                    <a:lnT w="12700" cap="flat" cmpd="sng" algn="ctr">
                      <a:solidFill>
                        <a:srgbClr val="F5F7FF"/>
                      </a:solidFill>
                      <a:prstDash val="solid"/>
                      <a:round/>
                      <a:headEnd type="none" w="med" len="med"/>
                      <a:tailEnd type="none" w="med" len="med"/>
                    </a:lnT>
                    <a:lnB w="12700" cap="flat" cmpd="sng" algn="ctr">
                      <a:solidFill>
                        <a:srgbClr val="F5F7FF"/>
                      </a:solidFill>
                      <a:prstDash val="solid"/>
                      <a:round/>
                      <a:headEnd type="none" w="med" len="med"/>
                      <a:tailEnd type="none" w="med" len="med"/>
                    </a:lnB>
                    <a:solidFill>
                      <a:srgbClr val="FDFAFF"/>
                    </a:solidFill>
                  </a:tcPr>
                </a:tc>
                <a:tc>
                  <a:txBody>
                    <a:bodyPr/>
                    <a:lstStyle/>
                    <a:p>
                      <a:pPr algn="ctr" fontAlgn="b"/>
                      <a:endParaRPr lang="en-GB" sz="1100" b="0" i="0" u="none" strike="noStrike">
                        <a:solidFill>
                          <a:srgbClr val="000000"/>
                        </a:solidFill>
                        <a:effectLst/>
                        <a:latin typeface="+mn-lt"/>
                      </a:endParaRPr>
                    </a:p>
                  </a:txBody>
                  <a:tcPr marL="45720" marR="45720" anchor="ctr">
                    <a:lnL w="12700" cap="flat" cmpd="sng" algn="ctr">
                      <a:solidFill>
                        <a:srgbClr val="F5F7FF"/>
                      </a:solidFill>
                      <a:prstDash val="solid"/>
                      <a:round/>
                      <a:headEnd type="none" w="med" len="med"/>
                      <a:tailEnd type="none" w="med" len="med"/>
                    </a:lnL>
                    <a:lnR w="12700" cap="flat" cmpd="sng" algn="ctr">
                      <a:solidFill>
                        <a:srgbClr val="F5F7FF"/>
                      </a:solidFill>
                      <a:prstDash val="solid"/>
                      <a:round/>
                      <a:headEnd type="none" w="med" len="med"/>
                      <a:tailEnd type="none" w="med" len="med"/>
                    </a:lnR>
                    <a:lnT w="12700" cap="flat" cmpd="sng" algn="ctr">
                      <a:solidFill>
                        <a:srgbClr val="F5F7FF"/>
                      </a:solidFill>
                      <a:prstDash val="solid"/>
                      <a:round/>
                      <a:headEnd type="none" w="med" len="med"/>
                      <a:tailEnd type="none" w="med" len="med"/>
                    </a:lnT>
                    <a:lnB w="12700" cap="flat" cmpd="sng" algn="ctr">
                      <a:solidFill>
                        <a:srgbClr val="F5F7FF"/>
                      </a:solidFill>
                      <a:prstDash val="solid"/>
                      <a:round/>
                      <a:headEnd type="none" w="med" len="med"/>
                      <a:tailEnd type="none" w="med" len="med"/>
                    </a:lnB>
                    <a:solidFill>
                      <a:srgbClr val="FDFAFF"/>
                    </a:solidFill>
                  </a:tcPr>
                </a:tc>
                <a:tc>
                  <a:txBody>
                    <a:bodyPr/>
                    <a:lstStyle/>
                    <a:p>
                      <a:pPr algn="ctr" fontAlgn="b"/>
                      <a:r>
                        <a:rPr lang="en-GB" sz="1100" b="0" i="0" u="none" strike="noStrike">
                          <a:solidFill>
                            <a:srgbClr val="000000"/>
                          </a:solidFill>
                          <a:effectLst/>
                          <a:latin typeface="+mn-lt"/>
                        </a:rPr>
                        <a:t>Not Started</a:t>
                      </a:r>
                    </a:p>
                  </a:txBody>
                  <a:tcPr marL="45720" marR="45720" anchor="ctr">
                    <a:lnL w="12700" cap="flat" cmpd="sng" algn="ctr">
                      <a:solidFill>
                        <a:srgbClr val="F5F7FF"/>
                      </a:solidFill>
                      <a:prstDash val="solid"/>
                      <a:round/>
                      <a:headEnd type="none" w="med" len="med"/>
                      <a:tailEnd type="none" w="med" len="med"/>
                    </a:lnL>
                    <a:lnR w="12700" cap="flat" cmpd="sng" algn="ctr">
                      <a:solidFill>
                        <a:srgbClr val="F5F7FF"/>
                      </a:solidFill>
                      <a:prstDash val="solid"/>
                      <a:round/>
                      <a:headEnd type="none" w="med" len="med"/>
                      <a:tailEnd type="none" w="med" len="med"/>
                    </a:lnR>
                    <a:lnT w="12700" cap="flat" cmpd="sng" algn="ctr">
                      <a:solidFill>
                        <a:srgbClr val="F5F7FF"/>
                      </a:solidFill>
                      <a:prstDash val="solid"/>
                      <a:round/>
                      <a:headEnd type="none" w="med" len="med"/>
                      <a:tailEnd type="none" w="med" len="med"/>
                    </a:lnT>
                    <a:lnB w="12700" cap="flat" cmpd="sng" algn="ctr">
                      <a:solidFill>
                        <a:srgbClr val="F5F7FF"/>
                      </a:solidFill>
                      <a:prstDash val="solid"/>
                      <a:round/>
                      <a:headEnd type="none" w="med" len="med"/>
                      <a:tailEnd type="none" w="med" len="med"/>
                    </a:lnB>
                    <a:solidFill>
                      <a:srgbClr val="A9D9EF"/>
                    </a:solidFill>
                  </a:tcPr>
                </a:tc>
                <a:extLst>
                  <a:ext uri="{0D108BD9-81ED-4DB2-BD59-A6C34878D82A}">
                    <a16:rowId xmlns:a16="http://schemas.microsoft.com/office/drawing/2014/main" val="463106270"/>
                  </a:ext>
                </a:extLst>
              </a:tr>
            </a:tbl>
          </a:graphicData>
        </a:graphic>
      </p:graphicFrame>
    </p:spTree>
    <p:extLst>
      <p:ext uri="{BB962C8B-B14F-4D97-AF65-F5344CB8AC3E}">
        <p14:creationId xmlns:p14="http://schemas.microsoft.com/office/powerpoint/2010/main" val="629235124"/>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01933308-EC20-F195-E17E-32D745E47CD4}"/>
              </a:ext>
            </a:extLst>
          </p:cNvPr>
          <p:cNvSpPr>
            <a:spLocks noGrp="1"/>
          </p:cNvSpPr>
          <p:nvPr>
            <p:ph type="title"/>
          </p:nvPr>
        </p:nvSpPr>
        <p:spPr/>
        <p:txBody>
          <a:bodyPr>
            <a:noAutofit/>
          </a:bodyPr>
          <a:lstStyle/>
          <a:p>
            <a:r>
              <a:rPr lang="en-GB" sz="3200"/>
              <a:t>Release 2: Update</a:t>
            </a:r>
          </a:p>
        </p:txBody>
      </p:sp>
      <p:sp>
        <p:nvSpPr>
          <p:cNvPr id="5" name="Text Placeholder 2">
            <a:extLst>
              <a:ext uri="{FF2B5EF4-FFF2-40B4-BE49-F238E27FC236}">
                <a16:creationId xmlns:a16="http://schemas.microsoft.com/office/drawing/2014/main" id="{83CBF33A-1CF8-92BF-2668-A44B346FF5E7}"/>
              </a:ext>
            </a:extLst>
          </p:cNvPr>
          <p:cNvSpPr>
            <a:spLocks noGrp="1"/>
          </p:cNvSpPr>
          <p:nvPr>
            <p:ph type="body" sz="quarter" idx="14"/>
          </p:nvPr>
        </p:nvSpPr>
        <p:spPr>
          <a:xfrm>
            <a:off x="531778" y="5567022"/>
            <a:ext cx="11128441" cy="566193"/>
          </a:xfrm>
        </p:spPr>
        <p:txBody>
          <a:bodyPr>
            <a:noAutofit/>
          </a:bodyPr>
          <a:lstStyle/>
          <a:p>
            <a:r>
              <a:rPr lang="en-GB" sz="1200" b="1">
                <a:solidFill>
                  <a:srgbClr val="212133"/>
                </a:solidFill>
                <a:effectLst/>
                <a:latin typeface="Century Gothic"/>
              </a:rPr>
              <a:t>Update:</a:t>
            </a:r>
            <a:endParaRPr lang="en-GB" sz="1200">
              <a:solidFill>
                <a:srgbClr val="212133"/>
              </a:solidFill>
              <a:effectLst/>
              <a:latin typeface="Century Gothic"/>
            </a:endParaRPr>
          </a:p>
          <a:p>
            <a:pPr marL="171450" indent="-171450">
              <a:buFont typeface="Arial" panose="020B0604020202020204" pitchFamily="34" charset="0"/>
              <a:buChar char="•"/>
            </a:pPr>
            <a:r>
              <a:rPr lang="en-GB" sz="1200">
                <a:solidFill>
                  <a:srgbClr val="212133"/>
                </a:solidFill>
                <a:effectLst/>
                <a:latin typeface="Century Gothic"/>
              </a:rPr>
              <a:t>Release 2 </a:t>
            </a:r>
            <a:r>
              <a:rPr lang="en-GB" sz="1200">
                <a:solidFill>
                  <a:srgbClr val="212133"/>
                </a:solidFill>
                <a:latin typeface="Century Gothic"/>
              </a:rPr>
              <a:t>deployed </a:t>
            </a:r>
            <a:r>
              <a:rPr lang="en-GB" sz="1200">
                <a:solidFill>
                  <a:srgbClr val="212133"/>
                </a:solidFill>
                <a:ea typeface="+mn-lt"/>
                <a:cs typeface="+mn-lt"/>
              </a:rPr>
              <a:t>during DDP Maintenance hours in 2 stages on 27th and 31st July 2025</a:t>
            </a:r>
            <a:endParaRPr lang="en-GB" sz="1200">
              <a:effectLst/>
              <a:ea typeface="+mn-lt"/>
              <a:cs typeface="+mn-lt"/>
            </a:endParaRPr>
          </a:p>
          <a:p>
            <a:pPr marL="171450" indent="-171450">
              <a:buChar char="•"/>
            </a:pPr>
            <a:r>
              <a:rPr lang="en-GB" sz="1200">
                <a:solidFill>
                  <a:srgbClr val="212133"/>
                </a:solidFill>
                <a:latin typeface="Century Gothic"/>
              </a:rPr>
              <a:t>All core and stretch features delivered</a:t>
            </a:r>
            <a:endParaRPr lang="en-GB" sz="1200">
              <a:solidFill>
                <a:srgbClr val="212133"/>
              </a:solidFill>
              <a:effectLst/>
              <a:latin typeface="Century Gothic" panose="020B0502020202020204" pitchFamily="34" charset="0"/>
            </a:endParaRPr>
          </a:p>
          <a:p>
            <a:endParaRPr lang="en-GB" sz="1200">
              <a:solidFill>
                <a:srgbClr val="212133"/>
              </a:solidFill>
              <a:latin typeface="Century Gothic" panose="020B0502020202020204" pitchFamily="34" charset="0"/>
            </a:endParaRPr>
          </a:p>
        </p:txBody>
      </p:sp>
      <p:graphicFrame>
        <p:nvGraphicFramePr>
          <p:cNvPr id="8" name="Table 7">
            <a:extLst>
              <a:ext uri="{FF2B5EF4-FFF2-40B4-BE49-F238E27FC236}">
                <a16:creationId xmlns:a16="http://schemas.microsoft.com/office/drawing/2014/main" id="{7DBB731B-CF2E-8F2C-D6DE-95F66CDB12DE}"/>
              </a:ext>
            </a:extLst>
          </p:cNvPr>
          <p:cNvGraphicFramePr>
            <a:graphicFrameLocks noGrp="1"/>
          </p:cNvGraphicFramePr>
          <p:nvPr/>
        </p:nvGraphicFramePr>
        <p:xfrm>
          <a:off x="531778" y="1201500"/>
          <a:ext cx="11476412" cy="4315010"/>
        </p:xfrm>
        <a:graphic>
          <a:graphicData uri="http://schemas.openxmlformats.org/drawingml/2006/table">
            <a:tbl>
              <a:tblPr firstRow="1" bandRow="1"/>
              <a:tblGrid>
                <a:gridCol w="1793517">
                  <a:extLst>
                    <a:ext uri="{9D8B030D-6E8A-4147-A177-3AD203B41FA5}">
                      <a16:colId xmlns:a16="http://schemas.microsoft.com/office/drawing/2014/main" val="2968884225"/>
                    </a:ext>
                  </a:extLst>
                </a:gridCol>
                <a:gridCol w="40348">
                  <a:extLst>
                    <a:ext uri="{9D8B030D-6E8A-4147-A177-3AD203B41FA5}">
                      <a16:colId xmlns:a16="http://schemas.microsoft.com/office/drawing/2014/main" val="41554840"/>
                    </a:ext>
                  </a:extLst>
                </a:gridCol>
                <a:gridCol w="3195939">
                  <a:extLst>
                    <a:ext uri="{9D8B030D-6E8A-4147-A177-3AD203B41FA5}">
                      <a16:colId xmlns:a16="http://schemas.microsoft.com/office/drawing/2014/main" val="3410003415"/>
                    </a:ext>
                  </a:extLst>
                </a:gridCol>
                <a:gridCol w="3385108">
                  <a:extLst>
                    <a:ext uri="{9D8B030D-6E8A-4147-A177-3AD203B41FA5}">
                      <a16:colId xmlns:a16="http://schemas.microsoft.com/office/drawing/2014/main" val="3301339680"/>
                    </a:ext>
                  </a:extLst>
                </a:gridCol>
                <a:gridCol w="3061500">
                  <a:extLst>
                    <a:ext uri="{9D8B030D-6E8A-4147-A177-3AD203B41FA5}">
                      <a16:colId xmlns:a16="http://schemas.microsoft.com/office/drawing/2014/main" val="3621041598"/>
                    </a:ext>
                  </a:extLst>
                </a:gridCol>
              </a:tblGrid>
              <a:tr h="211376">
                <a:tc>
                  <a:txBody>
                    <a:bodyPr/>
                    <a:lstStyle/>
                    <a:p>
                      <a:pPr algn="ctr" rtl="0" fontAlgn="ctr"/>
                      <a:r>
                        <a:rPr lang="en-GB" sz="1400" b="1" i="0" u="none" strike="noStrike">
                          <a:solidFill>
                            <a:srgbClr val="212133"/>
                          </a:solidFill>
                          <a:effectLst/>
                          <a:latin typeface="Century Gothic"/>
                        </a:rPr>
                        <a:t>Data Discovery Platform </a:t>
                      </a:r>
                    </a:p>
                  </a:txBody>
                  <a:tcPr marL="7620" marR="7620" marT="7620" marB="0" anchor="ctr">
                    <a:lnL w="12700" cap="flat" cmpd="sng" algn="ctr">
                      <a:solidFill>
                        <a:srgbClr val="212133"/>
                      </a:solidFill>
                      <a:prstDash val="solid"/>
                      <a:round/>
                      <a:headEnd type="none" w="med" len="med"/>
                      <a:tailEnd type="none" w="med" len="med"/>
                    </a:lnL>
                    <a:lnR w="12700" cap="flat" cmpd="sng" algn="ctr">
                      <a:solidFill>
                        <a:srgbClr val="212133"/>
                      </a:solidFill>
                      <a:prstDash val="solid"/>
                      <a:round/>
                      <a:headEnd type="none" w="med" len="med"/>
                      <a:tailEnd type="none" w="med" len="med"/>
                    </a:lnR>
                    <a:lnT w="12700" cap="flat" cmpd="sng" algn="ctr">
                      <a:solidFill>
                        <a:srgbClr val="212133"/>
                      </a:solidFill>
                      <a:prstDash val="solid"/>
                      <a:round/>
                      <a:headEnd type="none" w="med" len="med"/>
                      <a:tailEnd type="none" w="med" len="med"/>
                    </a:lnT>
                    <a:lnB w="12700" cap="flat" cmpd="sng" algn="ctr">
                      <a:solidFill>
                        <a:srgbClr val="212133"/>
                      </a:solidFill>
                      <a:prstDash val="solid"/>
                      <a:round/>
                      <a:headEnd type="none" w="med" len="med"/>
                      <a:tailEnd type="none" w="med" len="med"/>
                    </a:lnB>
                    <a:solidFill>
                      <a:srgbClr val="FDFAFF"/>
                    </a:solidFill>
                  </a:tcPr>
                </a:tc>
                <a:tc gridSpan="4">
                  <a:txBody>
                    <a:bodyPr/>
                    <a:lstStyle/>
                    <a:p>
                      <a:pPr algn="ctr" rtl="0" fontAlgn="ctr"/>
                      <a:r>
                        <a:rPr lang="en-GB" sz="1400" b="1" i="0" u="none" strike="noStrike">
                          <a:solidFill>
                            <a:srgbClr val="212133"/>
                          </a:solidFill>
                          <a:effectLst/>
                          <a:latin typeface="Century Gothic"/>
                        </a:rPr>
                        <a:t>Release 2 2025 - 2026</a:t>
                      </a:r>
                    </a:p>
                  </a:txBody>
                  <a:tcPr marL="7620" marR="7620" marT="7620" marB="0" anchor="ctr">
                    <a:lnL w="12700" cap="flat" cmpd="sng" algn="ctr">
                      <a:solidFill>
                        <a:srgbClr val="212133"/>
                      </a:solidFill>
                      <a:prstDash val="solid"/>
                      <a:round/>
                      <a:headEnd type="none" w="med" len="med"/>
                      <a:tailEnd type="none" w="med" len="med"/>
                    </a:lnL>
                    <a:lnR w="12700">
                      <a:solidFill>
                        <a:srgbClr val="212133"/>
                      </a:solidFill>
                    </a:lnR>
                    <a:lnT w="12700" cap="flat" cmpd="sng" algn="ctr">
                      <a:solidFill>
                        <a:srgbClr val="212133"/>
                      </a:solidFill>
                      <a:prstDash val="solid"/>
                      <a:round/>
                      <a:headEnd type="none" w="med" len="med"/>
                      <a:tailEnd type="none" w="med" len="med"/>
                    </a:lnT>
                    <a:lnB w="12700" cap="flat" cmpd="sng" algn="ctr">
                      <a:solidFill>
                        <a:srgbClr val="212133"/>
                      </a:solidFill>
                      <a:prstDash val="solid"/>
                      <a:round/>
                      <a:headEnd type="none" w="med" len="med"/>
                      <a:tailEnd type="none" w="med" len="med"/>
                    </a:lnB>
                    <a:solidFill>
                      <a:srgbClr val="FDFAFF"/>
                    </a:solidFill>
                  </a:tcPr>
                </a:tc>
                <a:tc hMerge="1">
                  <a:txBody>
                    <a:bodyPr/>
                    <a:lstStyle/>
                    <a:p>
                      <a:pPr algn="ctr" rtl="0" fontAlgn="ctr"/>
                      <a:endParaRPr lang="en-GB" sz="1400" b="1" i="0" u="none" strike="noStrike">
                        <a:solidFill>
                          <a:srgbClr val="212133"/>
                        </a:solidFill>
                        <a:effectLst/>
                        <a:latin typeface="Century Gothic"/>
                      </a:endParaRPr>
                    </a:p>
                  </a:txBody>
                  <a:tcPr marL="7620" marR="7620" marT="7620" marB="0" anchor="ctr">
                    <a:lnL w="12700">
                      <a:solidFill>
                        <a:srgbClr val="212133"/>
                      </a:solidFill>
                    </a:lnL>
                    <a:lnR w="12700">
                      <a:solidFill>
                        <a:srgbClr val="212133"/>
                      </a:solidFill>
                    </a:lnR>
                    <a:lnT w="12700">
                      <a:solidFill>
                        <a:srgbClr val="212133"/>
                      </a:solidFill>
                    </a:lnT>
                    <a:lnB w="12700">
                      <a:solidFill>
                        <a:srgbClr val="212133"/>
                      </a:solidFill>
                    </a:lnB>
                    <a:solidFill>
                      <a:srgbClr val="FDFAFF"/>
                    </a:solidFill>
                  </a:tcPr>
                </a:tc>
                <a:tc hMerge="1">
                  <a:txBody>
                    <a:bodyPr/>
                    <a:lstStyle/>
                    <a:p>
                      <a:endParaRPr lang="en-US"/>
                    </a:p>
                  </a:txBody>
                  <a:tcPr marL="7620" marR="7620" marT="7620" marB="0" anchor="ctr">
                    <a:lnL w="12700">
                      <a:solidFill>
                        <a:srgbClr val="212133"/>
                      </a:solidFill>
                    </a:lnL>
                    <a:lnR w="12700" cap="flat" cmpd="sng" algn="ctr">
                      <a:solidFill>
                        <a:srgbClr val="212133"/>
                      </a:solidFill>
                      <a:prstDash val="solid"/>
                      <a:round/>
                      <a:headEnd type="none" w="med" len="med"/>
                      <a:tailEnd type="none" w="med" len="med"/>
                    </a:lnR>
                    <a:lnT w="12700">
                      <a:solidFill>
                        <a:srgbClr val="212133"/>
                      </a:solidFill>
                    </a:lnT>
                    <a:lnB w="12700">
                      <a:solidFill>
                        <a:srgbClr val="212133"/>
                      </a:solidFill>
                    </a:lnB>
                    <a:solidFill>
                      <a:srgbClr val="FDFAFF"/>
                    </a:solidFill>
                  </a:tcPr>
                </a:tc>
                <a:tc hMerge="1">
                  <a:txBody>
                    <a:bodyPr/>
                    <a:lstStyle/>
                    <a:p>
                      <a:endParaRPr lang="en-US"/>
                    </a:p>
                  </a:txBody>
                  <a:tcPr marL="7620" marR="7620" marT="7620" marB="0" anchor="ctr">
                    <a:lnL w="12700">
                      <a:solidFill>
                        <a:srgbClr val="212133"/>
                      </a:solidFill>
                    </a:lnL>
                    <a:lnR w="12700">
                      <a:solidFill>
                        <a:srgbClr val="212133"/>
                      </a:solidFill>
                    </a:lnR>
                    <a:lnT w="12700">
                      <a:solidFill>
                        <a:srgbClr val="212133"/>
                      </a:solidFill>
                    </a:lnT>
                    <a:lnB w="12700">
                      <a:solidFill>
                        <a:srgbClr val="212133"/>
                      </a:solidFill>
                    </a:lnB>
                    <a:solidFill>
                      <a:srgbClr val="FDFAFF"/>
                    </a:solidFill>
                  </a:tcPr>
                </a:tc>
                <a:extLst>
                  <a:ext uri="{0D108BD9-81ED-4DB2-BD59-A6C34878D82A}">
                    <a16:rowId xmlns:a16="http://schemas.microsoft.com/office/drawing/2014/main" val="3782024939"/>
                  </a:ext>
                </a:extLst>
              </a:tr>
              <a:tr h="211376">
                <a:tc gridSpan="2">
                  <a:txBody>
                    <a:bodyPr/>
                    <a:lstStyle/>
                    <a:p>
                      <a:pPr algn="ctr" rtl="0" fontAlgn="ctr"/>
                      <a:r>
                        <a:rPr lang="en-GB" sz="1400" b="0" i="0" u="none" strike="noStrike">
                          <a:solidFill>
                            <a:srgbClr val="000000"/>
                          </a:solidFill>
                          <a:effectLst/>
                          <a:latin typeface="Century Gothic"/>
                        </a:rPr>
                        <a:t>Goals:</a:t>
                      </a:r>
                    </a:p>
                  </a:txBody>
                  <a:tcPr marL="7620" marR="7620" marT="7620" marB="0" anchor="ctr">
                    <a:lnL w="12700" cap="flat" cmpd="sng" algn="ctr">
                      <a:solidFill>
                        <a:srgbClr val="212133"/>
                      </a:solidFill>
                      <a:prstDash val="solid"/>
                      <a:round/>
                      <a:headEnd type="none" w="med" len="med"/>
                      <a:tailEnd type="none" w="med" len="med"/>
                    </a:lnL>
                    <a:lnR w="12700" cap="flat" cmpd="sng" algn="ctr">
                      <a:solidFill>
                        <a:srgbClr val="212133"/>
                      </a:solidFill>
                      <a:prstDash val="solid"/>
                      <a:round/>
                      <a:headEnd type="none" w="med" len="med"/>
                      <a:tailEnd type="none" w="med" len="med"/>
                    </a:lnR>
                    <a:lnT w="12700" cap="flat" cmpd="sng" algn="ctr">
                      <a:solidFill>
                        <a:srgbClr val="212133"/>
                      </a:solidFill>
                      <a:prstDash val="solid"/>
                      <a:round/>
                      <a:headEnd type="none" w="med" len="med"/>
                      <a:tailEnd type="none" w="med" len="med"/>
                    </a:lnT>
                    <a:lnB w="12700" cap="flat" cmpd="sng" algn="ctr">
                      <a:solidFill>
                        <a:srgbClr val="212133"/>
                      </a:solidFill>
                      <a:prstDash val="solid"/>
                      <a:round/>
                      <a:headEnd type="none" w="med" len="med"/>
                      <a:tailEnd type="none" w="med" len="med"/>
                    </a:lnB>
                    <a:solidFill>
                      <a:srgbClr val="FDFAFF"/>
                    </a:solidFill>
                  </a:tcPr>
                </a:tc>
                <a:tc hMerge="1">
                  <a:txBody>
                    <a:bodyPr/>
                    <a:lstStyle/>
                    <a:p>
                      <a:endParaRPr lang="en-GB"/>
                    </a:p>
                  </a:txBody>
                  <a:tcPr>
                    <a:lnL w="12700" cap="flat" cmpd="sng" algn="ctr">
                      <a:solidFill>
                        <a:srgbClr val="212133"/>
                      </a:solidFill>
                      <a:prstDash val="solid"/>
                      <a:round/>
                      <a:headEnd type="none" w="med" len="med"/>
                      <a:tailEnd type="none" w="med" len="med"/>
                    </a:lnL>
                    <a:lnT w="12700" cap="flat" cmpd="sng" algn="ctr">
                      <a:solidFill>
                        <a:srgbClr val="212133"/>
                      </a:solidFill>
                      <a:prstDash val="solid"/>
                      <a:round/>
                      <a:headEnd type="none" w="med" len="med"/>
                      <a:tailEnd type="none" w="med" len="med"/>
                    </a:lnT>
                  </a:tcPr>
                </a:tc>
                <a:tc>
                  <a:txBody>
                    <a:bodyPr/>
                    <a:lstStyle/>
                    <a:p>
                      <a:pPr lvl="0" algn="ctr" rtl="0">
                        <a:buNone/>
                      </a:pPr>
                      <a:r>
                        <a:rPr lang="en-GB" sz="1400" b="1" i="0" u="none" strike="noStrike">
                          <a:solidFill>
                            <a:srgbClr val="F5F7FF"/>
                          </a:solidFill>
                          <a:effectLst/>
                          <a:latin typeface="Century Gothic"/>
                        </a:rPr>
                        <a:t>Shippers</a:t>
                      </a:r>
                      <a:endParaRPr lang="en-US"/>
                    </a:p>
                  </a:txBody>
                  <a:tcPr marL="7620" marR="7620" marT="7620" marB="0" anchor="ctr">
                    <a:lnL w="12700">
                      <a:solidFill>
                        <a:srgbClr val="212133"/>
                      </a:solidFill>
                    </a:lnL>
                    <a:lnR w="12700">
                      <a:solidFill>
                        <a:srgbClr val="212133"/>
                      </a:solidFill>
                    </a:lnR>
                    <a:lnT w="12700">
                      <a:solidFill>
                        <a:srgbClr val="212133"/>
                      </a:solidFill>
                    </a:lnT>
                    <a:lnB w="12700">
                      <a:solidFill>
                        <a:srgbClr val="212133"/>
                      </a:solidFill>
                    </a:lnB>
                    <a:solidFill>
                      <a:srgbClr val="212133"/>
                    </a:solidFill>
                  </a:tcPr>
                </a:tc>
                <a:tc>
                  <a:txBody>
                    <a:bodyPr/>
                    <a:lstStyle/>
                    <a:p>
                      <a:pPr lvl="0" algn="ctr">
                        <a:buNone/>
                      </a:pPr>
                      <a:r>
                        <a:rPr lang="en-GB" sz="1400" b="1" i="0" u="none" strike="noStrike">
                          <a:solidFill>
                            <a:srgbClr val="F5F7FF"/>
                          </a:solidFill>
                          <a:effectLst/>
                          <a:latin typeface="Century Gothic"/>
                        </a:rPr>
                        <a:t>Networks</a:t>
                      </a:r>
                    </a:p>
                  </a:txBody>
                  <a:tcPr marL="7620" marR="7620" marT="7620" marB="0" anchor="ctr">
                    <a:lnL w="12700">
                      <a:solidFill>
                        <a:srgbClr val="212133"/>
                      </a:solidFill>
                    </a:lnL>
                    <a:lnR w="12700" cap="flat" cmpd="sng" algn="ctr">
                      <a:solidFill>
                        <a:srgbClr val="212133"/>
                      </a:solidFill>
                      <a:prstDash val="solid"/>
                      <a:round/>
                      <a:headEnd type="none" w="med" len="med"/>
                      <a:tailEnd type="none" w="med" len="med"/>
                    </a:lnR>
                    <a:lnT w="12700">
                      <a:solidFill>
                        <a:srgbClr val="212133"/>
                      </a:solidFill>
                    </a:lnT>
                    <a:lnB w="12700">
                      <a:solidFill>
                        <a:srgbClr val="212133"/>
                      </a:solidFill>
                    </a:lnB>
                    <a:solidFill>
                      <a:srgbClr val="212133"/>
                    </a:solidFill>
                  </a:tcPr>
                </a:tc>
                <a:tc>
                  <a:txBody>
                    <a:bodyPr/>
                    <a:lstStyle/>
                    <a:p>
                      <a:pPr lvl="0" algn="ctr">
                        <a:buNone/>
                      </a:pPr>
                      <a:r>
                        <a:rPr lang="en-GB" sz="1400" b="1" i="0" u="none" strike="noStrike">
                          <a:solidFill>
                            <a:srgbClr val="F5F7FF"/>
                          </a:solidFill>
                          <a:effectLst/>
                          <a:latin typeface="Century Gothic"/>
                        </a:rPr>
                        <a:t>IGTs</a:t>
                      </a:r>
                    </a:p>
                  </a:txBody>
                  <a:tcPr marL="7620" marR="7620" marT="7620" marB="0" anchor="ctr">
                    <a:lnL w="12700">
                      <a:solidFill>
                        <a:srgbClr val="212133"/>
                      </a:solidFill>
                    </a:lnL>
                    <a:lnR w="12700">
                      <a:solidFill>
                        <a:srgbClr val="212133"/>
                      </a:solidFill>
                    </a:lnR>
                    <a:lnT w="12700">
                      <a:solidFill>
                        <a:srgbClr val="212133"/>
                      </a:solidFill>
                    </a:lnT>
                    <a:lnB w="12700">
                      <a:solidFill>
                        <a:srgbClr val="212133"/>
                      </a:solidFill>
                    </a:lnB>
                    <a:solidFill>
                      <a:srgbClr val="212133"/>
                    </a:solidFill>
                  </a:tcPr>
                </a:tc>
                <a:extLst>
                  <a:ext uri="{0D108BD9-81ED-4DB2-BD59-A6C34878D82A}">
                    <a16:rowId xmlns:a16="http://schemas.microsoft.com/office/drawing/2014/main" val="3748087281"/>
                  </a:ext>
                </a:extLst>
              </a:tr>
              <a:tr h="167643">
                <a:tc rowSpan="8" gridSpan="2">
                  <a:txBody>
                    <a:bodyPr/>
                    <a:lstStyle/>
                    <a:p>
                      <a:pPr algn="ctr" rtl="0" fontAlgn="ctr"/>
                      <a:r>
                        <a:rPr lang="en-GB" sz="1400" b="1" i="0" u="none" strike="noStrike">
                          <a:solidFill>
                            <a:srgbClr val="F5F7FF"/>
                          </a:solidFill>
                          <a:effectLst/>
                          <a:latin typeface="Century Gothic"/>
                        </a:rPr>
                        <a:t>Core</a:t>
                      </a:r>
                    </a:p>
                  </a:txBody>
                  <a:tcPr marL="7620" marR="7620" marT="7620" marB="0" anchor="ctr">
                    <a:lnL w="12700" cap="flat" cmpd="sng" algn="ctr">
                      <a:solidFill>
                        <a:srgbClr val="212133"/>
                      </a:solidFill>
                      <a:prstDash val="solid"/>
                      <a:round/>
                      <a:headEnd type="none" w="med" len="med"/>
                      <a:tailEnd type="none" w="med" len="med"/>
                    </a:lnL>
                    <a:lnR w="12700" cap="flat" cmpd="sng" algn="ctr">
                      <a:solidFill>
                        <a:srgbClr val="212133"/>
                      </a:solidFill>
                      <a:prstDash val="solid"/>
                      <a:round/>
                      <a:headEnd type="none" w="med" len="med"/>
                      <a:tailEnd type="none" w="med" len="med"/>
                    </a:lnR>
                    <a:lnT w="12700" cap="flat" cmpd="sng" algn="ctr">
                      <a:solidFill>
                        <a:srgbClr val="212133"/>
                      </a:solidFill>
                      <a:prstDash val="solid"/>
                      <a:round/>
                      <a:headEnd type="none" w="med" len="med"/>
                      <a:tailEnd type="none" w="med" len="med"/>
                    </a:lnT>
                    <a:lnB w="12700" cap="flat" cmpd="sng" algn="ctr">
                      <a:solidFill>
                        <a:srgbClr val="F5F7FF"/>
                      </a:solidFill>
                      <a:prstDash val="solid"/>
                      <a:round/>
                      <a:headEnd type="none" w="med" len="med"/>
                      <a:tailEnd type="none" w="med" len="med"/>
                    </a:lnB>
                    <a:solidFill>
                      <a:srgbClr val="212133"/>
                    </a:solidFill>
                  </a:tcPr>
                </a:tc>
                <a:tc rowSpan="8" hMerge="1">
                  <a:txBody>
                    <a:bodyPr/>
                    <a:lstStyle/>
                    <a:p>
                      <a:endParaRPr lang="en-GB"/>
                    </a:p>
                  </a:txBody>
                  <a:tcPr>
                    <a:lnL w="12700" cap="flat" cmpd="sng" algn="ctr">
                      <a:solidFill>
                        <a:srgbClr val="212133"/>
                      </a:solidFill>
                      <a:prstDash val="solid"/>
                      <a:round/>
                      <a:headEnd type="none" w="med" len="med"/>
                      <a:tailEnd type="none" w="med" len="med"/>
                    </a:lnL>
                  </a:tcPr>
                </a:tc>
                <a:tc>
                  <a:txBody>
                    <a:bodyPr/>
                    <a:lstStyle/>
                    <a:p>
                      <a:pPr lvl="0" algn="l" rtl="0">
                        <a:buNone/>
                      </a:pPr>
                      <a:r>
                        <a:rPr lang="en-GB" sz="1100" b="1" i="0" u="none" strike="noStrike">
                          <a:solidFill>
                            <a:srgbClr val="000000"/>
                          </a:solidFill>
                          <a:effectLst/>
                          <a:latin typeface="Century Gothic"/>
                        </a:rPr>
                        <a:t>Portfolio:</a:t>
                      </a:r>
                      <a:endParaRPr lang="en-US"/>
                    </a:p>
                  </a:txBody>
                  <a:tcPr marL="7620" marR="7620" marT="7620" marB="0" anchor="ctr">
                    <a:lnL w="12700">
                      <a:solidFill>
                        <a:srgbClr val="212133"/>
                      </a:solidFill>
                    </a:lnL>
                    <a:lnR w="12700">
                      <a:solidFill>
                        <a:srgbClr val="212133"/>
                      </a:solidFill>
                    </a:lnR>
                    <a:lnT w="12700">
                      <a:solidFill>
                        <a:srgbClr val="212133"/>
                      </a:solidFill>
                    </a:lnT>
                    <a:lnB w="0">
                      <a:noFill/>
                    </a:lnB>
                    <a:solidFill>
                      <a:srgbClr val="F5F7FF"/>
                    </a:solidFill>
                  </a:tcPr>
                </a:tc>
                <a:tc>
                  <a:txBody>
                    <a:bodyPr/>
                    <a:lstStyle/>
                    <a:p>
                      <a:pPr lvl="0" algn="l">
                        <a:buNone/>
                      </a:pPr>
                      <a:r>
                        <a:rPr lang="en-GB" sz="1100" b="0" i="0" u="none" strike="noStrike">
                          <a:solidFill>
                            <a:srgbClr val="000000"/>
                          </a:solidFill>
                          <a:effectLst/>
                          <a:latin typeface="Century Gothic"/>
                        </a:rPr>
                        <a:t>Portfolio:</a:t>
                      </a:r>
                    </a:p>
                  </a:txBody>
                  <a:tcPr marL="7620" marR="7620" marT="7620" marB="0" anchor="ctr">
                    <a:lnL w="12700">
                      <a:solidFill>
                        <a:srgbClr val="212133"/>
                      </a:solidFill>
                    </a:lnL>
                    <a:lnR w="12700" cap="flat" cmpd="sng" algn="ctr">
                      <a:solidFill>
                        <a:srgbClr val="212133"/>
                      </a:solidFill>
                      <a:prstDash val="solid"/>
                      <a:round/>
                      <a:headEnd type="none" w="med" len="med"/>
                      <a:tailEnd type="none" w="med" len="med"/>
                    </a:lnR>
                    <a:lnT w="12700">
                      <a:solidFill>
                        <a:srgbClr val="212133"/>
                      </a:solidFill>
                    </a:lnT>
                    <a:lnB w="0">
                      <a:noFill/>
                    </a:lnB>
                    <a:solidFill>
                      <a:srgbClr val="F5F7FF"/>
                    </a:solidFill>
                  </a:tcPr>
                </a:tc>
                <a:tc>
                  <a:txBody>
                    <a:bodyPr/>
                    <a:lstStyle/>
                    <a:p>
                      <a:pPr lvl="0" algn="l">
                        <a:buNone/>
                      </a:pPr>
                      <a:endParaRPr lang="en-GB" sz="1100" b="0" i="0" u="none" strike="noStrike">
                        <a:solidFill>
                          <a:srgbClr val="000000"/>
                        </a:solidFill>
                        <a:effectLst/>
                        <a:latin typeface="Century Gothic"/>
                      </a:endParaRPr>
                    </a:p>
                  </a:txBody>
                  <a:tcPr marL="7620" marR="7620" marT="7620" marB="0" anchor="ctr">
                    <a:lnL w="12700">
                      <a:solidFill>
                        <a:srgbClr val="212133"/>
                      </a:solidFill>
                    </a:lnL>
                    <a:lnR w="12700">
                      <a:solidFill>
                        <a:srgbClr val="212133"/>
                      </a:solidFill>
                    </a:lnR>
                    <a:lnT w="12700">
                      <a:solidFill>
                        <a:srgbClr val="212133"/>
                      </a:solidFill>
                    </a:lnT>
                    <a:lnB w="0">
                      <a:noFill/>
                    </a:lnB>
                    <a:solidFill>
                      <a:srgbClr val="F5F7FF"/>
                    </a:solidFill>
                  </a:tcPr>
                </a:tc>
                <a:extLst>
                  <a:ext uri="{0D108BD9-81ED-4DB2-BD59-A6C34878D82A}">
                    <a16:rowId xmlns:a16="http://schemas.microsoft.com/office/drawing/2014/main" val="2854596569"/>
                  </a:ext>
                </a:extLst>
              </a:tr>
              <a:tr h="167643">
                <a:tc gridSpan="2" vMerge="1">
                  <a:txBody>
                    <a:bodyPr/>
                    <a:lstStyle/>
                    <a:p>
                      <a:endParaRPr lang="en-GB"/>
                    </a:p>
                  </a:txBody>
                  <a:tcPr/>
                </a:tc>
                <a:tc hMerge="1" vMerge="1">
                  <a:txBody>
                    <a:bodyPr/>
                    <a:lstStyle/>
                    <a:p>
                      <a:endParaRPr lang="en-GB"/>
                    </a:p>
                  </a:txBody>
                  <a:tcPr/>
                </a:tc>
                <a:tc>
                  <a:txBody>
                    <a:bodyPr/>
                    <a:lstStyle/>
                    <a:p>
                      <a:pPr lvl="0" algn="l" rtl="0">
                        <a:buSzPts val="1100"/>
                        <a:buFont typeface="Century Gothic" panose="020B0502020202020204" pitchFamily="34" charset="0"/>
                        <a:buNone/>
                      </a:pPr>
                      <a:r>
                        <a:rPr lang="en-GB" sz="1100" b="0" i="0" u="none" strike="noStrike">
                          <a:solidFill>
                            <a:srgbClr val="000000"/>
                          </a:solidFill>
                          <a:effectLst/>
                          <a:latin typeface="Century Gothic"/>
                        </a:rPr>
                        <a:t>•Portfolio Gains &amp; Losses</a:t>
                      </a:r>
                      <a:endParaRPr lang="en-US"/>
                    </a:p>
                  </a:txBody>
                  <a:tcPr marL="7620" marR="7620" marT="7620" marB="0" anchor="ctr">
                    <a:lnL w="12700">
                      <a:solidFill>
                        <a:srgbClr val="212133"/>
                      </a:solidFill>
                    </a:lnL>
                    <a:lnR w="12700">
                      <a:solidFill>
                        <a:srgbClr val="212133"/>
                      </a:solidFill>
                    </a:lnR>
                    <a:lnT w="0">
                      <a:noFill/>
                    </a:lnT>
                    <a:lnB w="0">
                      <a:noFill/>
                    </a:lnB>
                    <a:solidFill>
                      <a:srgbClr val="F5F7FF"/>
                    </a:solidFill>
                  </a:tcPr>
                </a:tc>
                <a:tc>
                  <a:txBody>
                    <a:bodyPr/>
                    <a:lstStyle/>
                    <a:p>
                      <a:pPr marL="171450" lvl="0" indent="-171450" algn="l">
                        <a:buFont typeface="Arial"/>
                        <a:buChar char="•"/>
                      </a:pPr>
                      <a:r>
                        <a:rPr lang="en-GB" sz="1100" b="0" i="0" u="none" strike="noStrike" noProof="0">
                          <a:solidFill>
                            <a:srgbClr val="000000"/>
                          </a:solidFill>
                          <a:effectLst/>
                        </a:rPr>
                        <a:t>upgrade dashboard increasing download limit</a:t>
                      </a:r>
                      <a:endParaRPr lang="en-GB" sz="1100" b="1" i="0" u="none" strike="noStrike">
                        <a:solidFill>
                          <a:srgbClr val="000000"/>
                        </a:solidFill>
                        <a:effectLst/>
                        <a:latin typeface="Century Gothic"/>
                      </a:endParaRPr>
                    </a:p>
                  </a:txBody>
                  <a:tcPr marL="7620" marR="7620" marT="7620" marB="0" anchor="ctr">
                    <a:lnL w="12700">
                      <a:solidFill>
                        <a:srgbClr val="212133"/>
                      </a:solidFill>
                    </a:lnL>
                    <a:lnR w="12700" cap="flat" cmpd="sng" algn="ctr">
                      <a:solidFill>
                        <a:srgbClr val="212133"/>
                      </a:solidFill>
                      <a:prstDash val="solid"/>
                      <a:round/>
                      <a:headEnd type="none" w="med" len="med"/>
                      <a:tailEnd type="none" w="med" len="med"/>
                    </a:lnR>
                    <a:lnT w="0">
                      <a:noFill/>
                    </a:lnT>
                    <a:lnB w="0">
                      <a:noFill/>
                    </a:lnB>
                    <a:solidFill>
                      <a:srgbClr val="F5F7FF"/>
                    </a:solidFill>
                  </a:tcPr>
                </a:tc>
                <a:tc>
                  <a:txBody>
                    <a:bodyPr/>
                    <a:lstStyle/>
                    <a:p>
                      <a:pPr lvl="0" algn="l">
                        <a:buNone/>
                      </a:pPr>
                      <a:endParaRPr lang="en-GB" sz="1100" b="1" i="0" u="none" strike="noStrike">
                        <a:solidFill>
                          <a:srgbClr val="000000"/>
                        </a:solidFill>
                        <a:effectLst/>
                        <a:latin typeface="Century Gothic"/>
                      </a:endParaRPr>
                    </a:p>
                  </a:txBody>
                  <a:tcPr marL="7620" marR="7620" marT="7620" marB="0" anchor="ctr">
                    <a:lnL w="12700">
                      <a:solidFill>
                        <a:srgbClr val="212133"/>
                      </a:solidFill>
                    </a:lnL>
                    <a:lnR w="12700">
                      <a:solidFill>
                        <a:srgbClr val="212133"/>
                      </a:solidFill>
                    </a:lnR>
                    <a:lnT w="0">
                      <a:noFill/>
                    </a:lnT>
                    <a:lnB w="0">
                      <a:noFill/>
                    </a:lnB>
                    <a:solidFill>
                      <a:srgbClr val="F5F7FF"/>
                    </a:solidFill>
                  </a:tcPr>
                </a:tc>
                <a:extLst>
                  <a:ext uri="{0D108BD9-81ED-4DB2-BD59-A6C34878D82A}">
                    <a16:rowId xmlns:a16="http://schemas.microsoft.com/office/drawing/2014/main" val="2112301711"/>
                  </a:ext>
                </a:extLst>
              </a:tr>
              <a:tr h="167643">
                <a:tc gridSpan="2" vMerge="1">
                  <a:txBody>
                    <a:bodyPr/>
                    <a:lstStyle/>
                    <a:p>
                      <a:endParaRPr lang="en-GB"/>
                    </a:p>
                  </a:txBody>
                  <a:tcPr>
                    <a:lnT w="12700" cap="flat" cmpd="sng" algn="ctr">
                      <a:solidFill>
                        <a:srgbClr val="F5F7FF"/>
                      </a:solidFill>
                      <a:prstDash val="solid"/>
                      <a:round/>
                      <a:headEnd type="none" w="med" len="med"/>
                      <a:tailEnd type="none" w="med" len="med"/>
                    </a:lnT>
                  </a:tcPr>
                </a:tc>
                <a:tc hMerge="1" vMerge="1">
                  <a:txBody>
                    <a:bodyPr/>
                    <a:lstStyle/>
                    <a:p>
                      <a:endParaRPr lang="en-GB"/>
                    </a:p>
                  </a:txBody>
                  <a:tcPr/>
                </a:tc>
                <a:tc>
                  <a:txBody>
                    <a:bodyPr/>
                    <a:lstStyle/>
                    <a:p>
                      <a:pPr lvl="0" algn="l" rtl="0">
                        <a:buSzPts val="1100"/>
                        <a:buFont typeface="Century Gothic" panose="020B0502020202020204" pitchFamily="34" charset="0"/>
                        <a:buNone/>
                      </a:pPr>
                      <a:r>
                        <a:rPr lang="en-GB" sz="1100" b="0" i="0" u="none" strike="noStrike">
                          <a:solidFill>
                            <a:srgbClr val="000000"/>
                          </a:solidFill>
                          <a:effectLst/>
                          <a:latin typeface="Century Gothic"/>
                        </a:rPr>
                        <a:t>•Meter Read Rejections Enhancements (from R1)</a:t>
                      </a:r>
                      <a:endParaRPr lang="en-US"/>
                    </a:p>
                  </a:txBody>
                  <a:tcPr marL="7620" marR="7620" marT="7620" marB="0" anchor="ctr">
                    <a:lnR w="12700" cap="flat" cmpd="sng" algn="ctr">
                      <a:solidFill>
                        <a:srgbClr val="212133"/>
                      </a:solidFill>
                      <a:prstDash val="solid"/>
                      <a:round/>
                      <a:headEnd type="none" w="med" len="med"/>
                      <a:tailEnd type="none" w="med" len="med"/>
                    </a:lnR>
                    <a:lnT w="0">
                      <a:noFill/>
                    </a:lnT>
                    <a:lnB w="0">
                      <a:noFill/>
                    </a:lnB>
                    <a:solidFill>
                      <a:srgbClr val="F5F7FF"/>
                    </a:solidFill>
                  </a:tcPr>
                </a:tc>
                <a:tc>
                  <a:txBody>
                    <a:bodyPr/>
                    <a:lstStyle/>
                    <a:p>
                      <a:pPr lvl="0" algn="l">
                        <a:buNone/>
                      </a:pPr>
                      <a:endParaRPr lang="en-GB" sz="1100" b="1" i="0" u="none" strike="noStrike">
                        <a:solidFill>
                          <a:srgbClr val="000000"/>
                        </a:solidFill>
                        <a:effectLst/>
                        <a:latin typeface="Century Gothic"/>
                      </a:endParaRPr>
                    </a:p>
                  </a:txBody>
                  <a:tcPr marL="7620" marR="7620" marT="7620" marB="0" anchor="ctr">
                    <a:lnL w="12700" cap="flat" cmpd="sng" algn="ctr">
                      <a:solidFill>
                        <a:srgbClr val="212133"/>
                      </a:solidFill>
                      <a:prstDash val="solid"/>
                      <a:round/>
                      <a:headEnd type="none" w="med" len="med"/>
                      <a:tailEnd type="none" w="med" len="med"/>
                    </a:lnL>
                    <a:lnR w="12700" cap="flat" cmpd="sng" algn="ctr">
                      <a:solidFill>
                        <a:srgbClr val="212133"/>
                      </a:solidFill>
                      <a:prstDash val="solid"/>
                      <a:round/>
                      <a:headEnd type="none" w="med" len="med"/>
                      <a:tailEnd type="none" w="med" len="med"/>
                    </a:lnR>
                    <a:lnT w="0">
                      <a:noFill/>
                    </a:lnT>
                    <a:lnB w="0">
                      <a:noFill/>
                    </a:lnB>
                    <a:solidFill>
                      <a:srgbClr val="F5F7FF"/>
                    </a:solidFill>
                  </a:tcPr>
                </a:tc>
                <a:tc>
                  <a:txBody>
                    <a:bodyPr/>
                    <a:lstStyle/>
                    <a:p>
                      <a:pPr lvl="0" algn="l">
                        <a:buNone/>
                      </a:pPr>
                      <a:endParaRPr lang="en-GB" sz="1100" b="1" i="0" u="none" strike="noStrike">
                        <a:solidFill>
                          <a:srgbClr val="000000"/>
                        </a:solidFill>
                        <a:effectLst/>
                        <a:latin typeface="Century Gothic"/>
                      </a:endParaRPr>
                    </a:p>
                  </a:txBody>
                  <a:tcPr marL="7620" marR="7620" marT="7620" marB="0" anchor="ctr">
                    <a:lnL w="12700" cap="flat" cmpd="sng" algn="ctr">
                      <a:solidFill>
                        <a:srgbClr val="212133"/>
                      </a:solidFill>
                      <a:prstDash val="solid"/>
                      <a:round/>
                      <a:headEnd type="none" w="med" len="med"/>
                      <a:tailEnd type="none" w="med" len="med"/>
                    </a:lnL>
                    <a:lnR w="12700">
                      <a:solidFill>
                        <a:srgbClr val="212133"/>
                      </a:solidFill>
                    </a:lnR>
                    <a:lnT w="0">
                      <a:noFill/>
                    </a:lnT>
                    <a:lnB w="0">
                      <a:noFill/>
                    </a:lnB>
                    <a:solidFill>
                      <a:srgbClr val="F5F7FF"/>
                    </a:solidFill>
                  </a:tcPr>
                </a:tc>
                <a:extLst>
                  <a:ext uri="{0D108BD9-81ED-4DB2-BD59-A6C34878D82A}">
                    <a16:rowId xmlns:a16="http://schemas.microsoft.com/office/drawing/2014/main" val="3221942152"/>
                  </a:ext>
                </a:extLst>
              </a:tr>
              <a:tr h="178129">
                <a:tc gridSpan="2" vMerge="1">
                  <a:txBody>
                    <a:bodyPr/>
                    <a:lstStyle/>
                    <a:p>
                      <a:endParaRPr lang="en-GB"/>
                    </a:p>
                  </a:txBody>
                  <a:tcPr/>
                </a:tc>
                <a:tc hMerge="1" vMerge="1">
                  <a:txBody>
                    <a:bodyPr/>
                    <a:lstStyle/>
                    <a:p>
                      <a:endParaRPr lang="en-GB"/>
                    </a:p>
                  </a:txBody>
                  <a:tcPr/>
                </a:tc>
                <a:tc>
                  <a:txBody>
                    <a:bodyPr/>
                    <a:lstStyle/>
                    <a:p>
                      <a:pPr lvl="0" algn="l" rtl="0">
                        <a:buNone/>
                      </a:pPr>
                      <a:endParaRPr lang="en-GB" sz="1100" b="0" i="0" u="none" strike="noStrike">
                        <a:solidFill>
                          <a:srgbClr val="000000"/>
                        </a:solidFill>
                        <a:effectLst/>
                        <a:latin typeface="Century Gothic"/>
                      </a:endParaRPr>
                    </a:p>
                  </a:txBody>
                  <a:tcPr marL="7620" marR="7620" marT="7620" marB="0" anchor="ctr">
                    <a:lnL w="12700">
                      <a:solidFill>
                        <a:srgbClr val="212133"/>
                      </a:solidFill>
                    </a:lnL>
                    <a:lnR w="12700">
                      <a:solidFill>
                        <a:srgbClr val="212133"/>
                      </a:solidFill>
                    </a:lnR>
                    <a:lnT w="0">
                      <a:noFill/>
                    </a:lnT>
                    <a:lnB w="0">
                      <a:noFill/>
                    </a:lnB>
                    <a:solidFill>
                      <a:srgbClr val="F5F7FF"/>
                    </a:solidFill>
                  </a:tcPr>
                </a:tc>
                <a:tc>
                  <a:txBody>
                    <a:bodyPr/>
                    <a:lstStyle/>
                    <a:p>
                      <a:pPr lvl="0" algn="l">
                        <a:buNone/>
                      </a:pPr>
                      <a:endParaRPr lang="en-GB" sz="1100" b="0" i="0" u="none" strike="noStrike">
                        <a:solidFill>
                          <a:srgbClr val="000000"/>
                        </a:solidFill>
                        <a:effectLst/>
                        <a:latin typeface="Century Gothic"/>
                      </a:endParaRPr>
                    </a:p>
                  </a:txBody>
                  <a:tcPr marL="7620" marR="7620" marT="7620" marB="0" anchor="ctr">
                    <a:lnL w="12700">
                      <a:solidFill>
                        <a:srgbClr val="212133"/>
                      </a:solidFill>
                    </a:lnL>
                    <a:lnR w="12700" cap="flat" cmpd="sng" algn="ctr">
                      <a:solidFill>
                        <a:srgbClr val="212133"/>
                      </a:solidFill>
                      <a:prstDash val="solid"/>
                      <a:round/>
                      <a:headEnd type="none" w="med" len="med"/>
                      <a:tailEnd type="none" w="med" len="med"/>
                    </a:lnR>
                    <a:lnT w="0">
                      <a:noFill/>
                    </a:lnT>
                    <a:lnB w="0">
                      <a:noFill/>
                    </a:lnB>
                    <a:solidFill>
                      <a:srgbClr val="F5F7FF"/>
                    </a:solidFill>
                  </a:tcPr>
                </a:tc>
                <a:tc>
                  <a:txBody>
                    <a:bodyPr/>
                    <a:lstStyle/>
                    <a:p>
                      <a:pPr lvl="0" algn="l">
                        <a:buNone/>
                      </a:pPr>
                      <a:endParaRPr lang="en-GB" sz="1100" b="0" i="0" u="none" strike="noStrike">
                        <a:solidFill>
                          <a:srgbClr val="000000"/>
                        </a:solidFill>
                        <a:effectLst/>
                        <a:latin typeface="Century Gothic"/>
                      </a:endParaRPr>
                    </a:p>
                  </a:txBody>
                  <a:tcPr marL="7620" marR="7620" marT="7620" marB="0" anchor="ctr">
                    <a:lnL w="12700">
                      <a:solidFill>
                        <a:srgbClr val="212133"/>
                      </a:solidFill>
                    </a:lnL>
                    <a:lnR w="12700">
                      <a:solidFill>
                        <a:srgbClr val="212133"/>
                      </a:solidFill>
                    </a:lnR>
                    <a:lnT w="0">
                      <a:noFill/>
                    </a:lnT>
                    <a:lnB w="0">
                      <a:noFill/>
                    </a:lnB>
                    <a:solidFill>
                      <a:srgbClr val="F5F7FF"/>
                    </a:solidFill>
                  </a:tcPr>
                </a:tc>
                <a:extLst>
                  <a:ext uri="{0D108BD9-81ED-4DB2-BD59-A6C34878D82A}">
                    <a16:rowId xmlns:a16="http://schemas.microsoft.com/office/drawing/2014/main" val="2910997358"/>
                  </a:ext>
                </a:extLst>
              </a:tr>
              <a:tr h="167643">
                <a:tc gridSpan="2" vMerge="1">
                  <a:txBody>
                    <a:bodyPr/>
                    <a:lstStyle/>
                    <a:p>
                      <a:endParaRPr lang="en-GB"/>
                    </a:p>
                  </a:txBody>
                  <a:tcPr/>
                </a:tc>
                <a:tc hMerge="1" vMerge="1">
                  <a:txBody>
                    <a:bodyPr/>
                    <a:lstStyle/>
                    <a:p>
                      <a:endParaRPr lang="en-GB"/>
                    </a:p>
                  </a:txBody>
                  <a:tcPr/>
                </a:tc>
                <a:tc>
                  <a:txBody>
                    <a:bodyPr/>
                    <a:lstStyle/>
                    <a:p>
                      <a:pPr lvl="0" algn="l" rtl="0">
                        <a:buNone/>
                      </a:pPr>
                      <a:r>
                        <a:rPr lang="en-GB" sz="1100" b="1" i="0" u="none" strike="noStrike">
                          <a:solidFill>
                            <a:srgbClr val="000000"/>
                          </a:solidFill>
                          <a:effectLst/>
                          <a:latin typeface="Century Gothic"/>
                        </a:rPr>
                        <a:t>Asset</a:t>
                      </a:r>
                      <a:endParaRPr lang="en-US"/>
                    </a:p>
                  </a:txBody>
                  <a:tcPr marL="7620" marR="7620" marT="7620" marB="0" anchor="ctr">
                    <a:lnL w="12700">
                      <a:solidFill>
                        <a:srgbClr val="212133"/>
                      </a:solidFill>
                    </a:lnL>
                    <a:lnR w="12700">
                      <a:solidFill>
                        <a:srgbClr val="212133"/>
                      </a:solidFill>
                    </a:lnR>
                    <a:lnT w="0">
                      <a:noFill/>
                    </a:lnT>
                    <a:lnB w="0">
                      <a:noFill/>
                    </a:lnB>
                    <a:solidFill>
                      <a:srgbClr val="F5F7FF"/>
                    </a:solidFill>
                  </a:tcPr>
                </a:tc>
                <a:tc>
                  <a:txBody>
                    <a:bodyPr/>
                    <a:lstStyle/>
                    <a:p>
                      <a:pPr lvl="0" algn="l">
                        <a:buNone/>
                      </a:pPr>
                      <a:endParaRPr lang="en-GB" sz="1100" b="0" i="0" u="none" strike="noStrike">
                        <a:solidFill>
                          <a:srgbClr val="000000"/>
                        </a:solidFill>
                        <a:effectLst/>
                        <a:latin typeface="Century Gothic"/>
                      </a:endParaRPr>
                    </a:p>
                  </a:txBody>
                  <a:tcPr marL="7620" marR="7620" marT="7620" marB="0" anchor="ctr">
                    <a:lnL w="12700">
                      <a:solidFill>
                        <a:srgbClr val="212133"/>
                      </a:solidFill>
                    </a:lnL>
                    <a:lnR w="12700" cap="flat" cmpd="sng" algn="ctr">
                      <a:solidFill>
                        <a:srgbClr val="212133"/>
                      </a:solidFill>
                      <a:prstDash val="solid"/>
                      <a:round/>
                      <a:headEnd type="none" w="med" len="med"/>
                      <a:tailEnd type="none" w="med" len="med"/>
                    </a:lnR>
                    <a:lnT w="0">
                      <a:noFill/>
                    </a:lnT>
                    <a:lnB w="0">
                      <a:noFill/>
                    </a:lnB>
                    <a:solidFill>
                      <a:srgbClr val="F5F7FF"/>
                    </a:solidFill>
                  </a:tcPr>
                </a:tc>
                <a:tc>
                  <a:txBody>
                    <a:bodyPr/>
                    <a:lstStyle/>
                    <a:p>
                      <a:pPr lvl="0" algn="l">
                        <a:buNone/>
                      </a:pPr>
                      <a:endParaRPr lang="en-GB" sz="1100" b="0" i="0" u="none" strike="noStrike">
                        <a:solidFill>
                          <a:srgbClr val="000000"/>
                        </a:solidFill>
                        <a:effectLst/>
                        <a:latin typeface="Century Gothic"/>
                      </a:endParaRPr>
                    </a:p>
                  </a:txBody>
                  <a:tcPr marL="7620" marR="7620" marT="7620" marB="0" anchor="ctr">
                    <a:lnL w="12700">
                      <a:solidFill>
                        <a:srgbClr val="212133"/>
                      </a:solidFill>
                    </a:lnL>
                    <a:lnR w="12700">
                      <a:solidFill>
                        <a:srgbClr val="212133"/>
                      </a:solidFill>
                    </a:lnR>
                    <a:lnT w="0">
                      <a:noFill/>
                    </a:lnT>
                    <a:lnB w="0">
                      <a:noFill/>
                    </a:lnB>
                    <a:solidFill>
                      <a:srgbClr val="F5F7FF"/>
                    </a:solidFill>
                  </a:tcPr>
                </a:tc>
                <a:extLst>
                  <a:ext uri="{0D108BD9-81ED-4DB2-BD59-A6C34878D82A}">
                    <a16:rowId xmlns:a16="http://schemas.microsoft.com/office/drawing/2014/main" val="1789108704"/>
                  </a:ext>
                </a:extLst>
              </a:tr>
              <a:tr h="167643">
                <a:tc gridSpan="2" vMerge="1">
                  <a:txBody>
                    <a:bodyPr/>
                    <a:lstStyle/>
                    <a:p>
                      <a:endParaRPr lang="en-GB"/>
                    </a:p>
                  </a:txBody>
                  <a:tcPr/>
                </a:tc>
                <a:tc hMerge="1" vMerge="1">
                  <a:txBody>
                    <a:bodyPr/>
                    <a:lstStyle/>
                    <a:p>
                      <a:endParaRPr lang="en-GB"/>
                    </a:p>
                  </a:txBody>
                  <a:tcPr/>
                </a:tc>
                <a:tc>
                  <a:txBody>
                    <a:bodyPr/>
                    <a:lstStyle/>
                    <a:p>
                      <a:pPr lvl="0" algn="l" rtl="0">
                        <a:buSzPts val="1100"/>
                        <a:buFont typeface="Century Gothic" panose="020B0502020202020204" pitchFamily="34" charset="0"/>
                        <a:buNone/>
                      </a:pPr>
                      <a:r>
                        <a:rPr lang="en-GB" sz="1100" b="0" i="0" u="none" strike="noStrike">
                          <a:solidFill>
                            <a:srgbClr val="000000"/>
                          </a:solidFill>
                          <a:effectLst/>
                          <a:latin typeface="Century Gothic"/>
                        </a:rPr>
                        <a:t>•Market Sector Code by No Meter Recorded</a:t>
                      </a:r>
                      <a:endParaRPr lang="en-US"/>
                    </a:p>
                  </a:txBody>
                  <a:tcPr marL="7620" marR="7620" marT="7620" marB="0" anchor="ctr">
                    <a:lnL w="12700">
                      <a:solidFill>
                        <a:srgbClr val="212133"/>
                      </a:solidFill>
                    </a:lnL>
                    <a:lnR w="12700">
                      <a:solidFill>
                        <a:srgbClr val="212133"/>
                      </a:solidFill>
                    </a:lnR>
                    <a:lnT w="0">
                      <a:noFill/>
                    </a:lnT>
                    <a:lnB w="0">
                      <a:noFill/>
                    </a:lnB>
                    <a:solidFill>
                      <a:srgbClr val="F5F7FF"/>
                    </a:solidFill>
                  </a:tcPr>
                </a:tc>
                <a:tc>
                  <a:txBody>
                    <a:bodyPr/>
                    <a:lstStyle/>
                    <a:p>
                      <a:pPr lvl="0" algn="l">
                        <a:buNone/>
                      </a:pPr>
                      <a:endParaRPr lang="en-GB" sz="1100" b="1" i="0" u="none" strike="noStrike">
                        <a:solidFill>
                          <a:srgbClr val="000000"/>
                        </a:solidFill>
                        <a:effectLst/>
                        <a:latin typeface="Century Gothic"/>
                      </a:endParaRPr>
                    </a:p>
                  </a:txBody>
                  <a:tcPr marL="7620" marR="7620" marT="7620" marB="0" anchor="ctr">
                    <a:lnL w="12700">
                      <a:solidFill>
                        <a:srgbClr val="212133"/>
                      </a:solidFill>
                    </a:lnL>
                    <a:lnR w="12700" cap="flat" cmpd="sng" algn="ctr">
                      <a:solidFill>
                        <a:srgbClr val="212133"/>
                      </a:solidFill>
                      <a:prstDash val="solid"/>
                      <a:round/>
                      <a:headEnd type="none" w="med" len="med"/>
                      <a:tailEnd type="none" w="med" len="med"/>
                    </a:lnR>
                    <a:lnT w="0">
                      <a:noFill/>
                    </a:lnT>
                    <a:lnB w="0">
                      <a:noFill/>
                    </a:lnB>
                    <a:solidFill>
                      <a:srgbClr val="F5F7FF"/>
                    </a:solidFill>
                  </a:tcPr>
                </a:tc>
                <a:tc>
                  <a:txBody>
                    <a:bodyPr/>
                    <a:lstStyle/>
                    <a:p>
                      <a:pPr lvl="0" algn="l">
                        <a:buNone/>
                      </a:pPr>
                      <a:endParaRPr lang="en-GB" sz="1100" b="1" i="0" u="none" strike="noStrike">
                        <a:solidFill>
                          <a:srgbClr val="000000"/>
                        </a:solidFill>
                        <a:effectLst/>
                        <a:latin typeface="Century Gothic"/>
                      </a:endParaRPr>
                    </a:p>
                  </a:txBody>
                  <a:tcPr marL="7620" marR="7620" marT="7620" marB="0" anchor="ctr">
                    <a:lnL w="12700">
                      <a:solidFill>
                        <a:srgbClr val="212133"/>
                      </a:solidFill>
                    </a:lnL>
                    <a:lnR w="12700">
                      <a:solidFill>
                        <a:srgbClr val="212133"/>
                      </a:solidFill>
                    </a:lnR>
                    <a:lnT w="0">
                      <a:noFill/>
                    </a:lnT>
                    <a:lnB w="0">
                      <a:noFill/>
                    </a:lnB>
                    <a:solidFill>
                      <a:srgbClr val="F5F7FF"/>
                    </a:solidFill>
                  </a:tcPr>
                </a:tc>
                <a:extLst>
                  <a:ext uri="{0D108BD9-81ED-4DB2-BD59-A6C34878D82A}">
                    <a16:rowId xmlns:a16="http://schemas.microsoft.com/office/drawing/2014/main" val="2641949232"/>
                  </a:ext>
                </a:extLst>
              </a:tr>
              <a:tr h="167643">
                <a:tc gridSpan="2" vMerge="1">
                  <a:txBody>
                    <a:bodyPr/>
                    <a:lstStyle/>
                    <a:p>
                      <a:endParaRPr lang="en-GB"/>
                    </a:p>
                  </a:txBody>
                  <a:tcPr>
                    <a:lnT w="12700" cap="flat" cmpd="sng" algn="ctr">
                      <a:solidFill>
                        <a:srgbClr val="F5F7FF"/>
                      </a:solidFill>
                      <a:prstDash val="solid"/>
                      <a:round/>
                      <a:headEnd type="none" w="med" len="med"/>
                      <a:tailEnd type="none" w="med" len="med"/>
                    </a:lnT>
                  </a:tcPr>
                </a:tc>
                <a:tc hMerge="1" vMerge="1">
                  <a:txBody>
                    <a:bodyPr/>
                    <a:lstStyle/>
                    <a:p>
                      <a:endParaRPr lang="en-GB"/>
                    </a:p>
                  </a:txBody>
                  <a:tcPr/>
                </a:tc>
                <a:tc>
                  <a:txBody>
                    <a:bodyPr/>
                    <a:lstStyle/>
                    <a:p>
                      <a:pPr lvl="0" algn="l" rtl="0">
                        <a:buSzPts val="1100"/>
                        <a:buFont typeface="Century Gothic" panose="020B0502020202020204" pitchFamily="34" charset="0"/>
                        <a:buNone/>
                      </a:pPr>
                      <a:r>
                        <a:rPr lang="en-GB" sz="1100" b="0" i="0" u="none" strike="noStrike">
                          <a:solidFill>
                            <a:srgbClr val="000000"/>
                          </a:solidFill>
                          <a:effectLst/>
                          <a:latin typeface="Century Gothic"/>
                        </a:rPr>
                        <a:t>•No Meter by EUC</a:t>
                      </a:r>
                      <a:endParaRPr lang="en-US"/>
                    </a:p>
                  </a:txBody>
                  <a:tcPr marL="7620" marR="7620" marT="7620" marB="0" anchor="ctr">
                    <a:lnR w="12700" cap="flat" cmpd="sng" algn="ctr">
                      <a:solidFill>
                        <a:srgbClr val="212133"/>
                      </a:solidFill>
                      <a:prstDash val="solid"/>
                      <a:round/>
                      <a:headEnd type="none" w="med" len="med"/>
                      <a:tailEnd type="none" w="med" len="med"/>
                    </a:lnR>
                    <a:lnT w="0">
                      <a:noFill/>
                    </a:lnT>
                    <a:lnB w="0">
                      <a:noFill/>
                    </a:lnB>
                    <a:solidFill>
                      <a:srgbClr val="F5F7FF"/>
                    </a:solidFill>
                  </a:tcPr>
                </a:tc>
                <a:tc>
                  <a:txBody>
                    <a:bodyPr/>
                    <a:lstStyle/>
                    <a:p>
                      <a:pPr lvl="0" algn="l">
                        <a:buNone/>
                      </a:pPr>
                      <a:endParaRPr lang="en-GB" sz="1100" b="1" i="0" u="none" strike="noStrike">
                        <a:solidFill>
                          <a:srgbClr val="000000"/>
                        </a:solidFill>
                        <a:effectLst/>
                        <a:latin typeface="Century Gothic"/>
                      </a:endParaRPr>
                    </a:p>
                  </a:txBody>
                  <a:tcPr marL="7620" marR="7620" marT="7620" marB="0" anchor="ctr">
                    <a:lnL w="12700" cap="flat" cmpd="sng" algn="ctr">
                      <a:solidFill>
                        <a:srgbClr val="212133"/>
                      </a:solidFill>
                      <a:prstDash val="solid"/>
                      <a:round/>
                      <a:headEnd type="none" w="med" len="med"/>
                      <a:tailEnd type="none" w="med" len="med"/>
                    </a:lnL>
                    <a:lnR w="12700" cap="flat" cmpd="sng" algn="ctr">
                      <a:solidFill>
                        <a:srgbClr val="212133"/>
                      </a:solidFill>
                      <a:prstDash val="solid"/>
                      <a:round/>
                      <a:headEnd type="none" w="med" len="med"/>
                      <a:tailEnd type="none" w="med" len="med"/>
                    </a:lnR>
                    <a:lnT w="0">
                      <a:noFill/>
                    </a:lnT>
                    <a:lnB w="0">
                      <a:noFill/>
                    </a:lnB>
                    <a:solidFill>
                      <a:srgbClr val="F5F7FF"/>
                    </a:solidFill>
                  </a:tcPr>
                </a:tc>
                <a:tc>
                  <a:txBody>
                    <a:bodyPr/>
                    <a:lstStyle/>
                    <a:p>
                      <a:pPr lvl="0" algn="l">
                        <a:buNone/>
                      </a:pPr>
                      <a:endParaRPr lang="en-GB" sz="1100" b="1" i="0" u="none" strike="noStrike">
                        <a:solidFill>
                          <a:srgbClr val="000000"/>
                        </a:solidFill>
                        <a:effectLst/>
                        <a:latin typeface="Century Gothic"/>
                      </a:endParaRPr>
                    </a:p>
                  </a:txBody>
                  <a:tcPr marL="7620" marR="7620" marT="7620" marB="0" anchor="ctr">
                    <a:lnL w="12700" cap="flat" cmpd="sng" algn="ctr">
                      <a:solidFill>
                        <a:srgbClr val="212133"/>
                      </a:solidFill>
                      <a:prstDash val="solid"/>
                      <a:round/>
                      <a:headEnd type="none" w="med" len="med"/>
                      <a:tailEnd type="none" w="med" len="med"/>
                    </a:lnL>
                    <a:lnR w="12700">
                      <a:solidFill>
                        <a:srgbClr val="212133"/>
                      </a:solidFill>
                    </a:lnR>
                    <a:lnT w="0">
                      <a:noFill/>
                    </a:lnT>
                    <a:lnB w="0">
                      <a:noFill/>
                    </a:lnB>
                    <a:solidFill>
                      <a:srgbClr val="F5F7FF"/>
                    </a:solidFill>
                  </a:tcPr>
                </a:tc>
                <a:extLst>
                  <a:ext uri="{0D108BD9-81ED-4DB2-BD59-A6C34878D82A}">
                    <a16:rowId xmlns:a16="http://schemas.microsoft.com/office/drawing/2014/main" val="3643597050"/>
                  </a:ext>
                </a:extLst>
              </a:tr>
              <a:tr h="445324">
                <a:tc gridSpan="2" vMerge="1">
                  <a:txBody>
                    <a:bodyPr/>
                    <a:lstStyle/>
                    <a:p>
                      <a:endParaRPr lang="en-GB"/>
                    </a:p>
                  </a:txBody>
                  <a:tcPr/>
                </a:tc>
                <a:tc hMerge="1" vMerge="1">
                  <a:txBody>
                    <a:bodyPr/>
                    <a:lstStyle/>
                    <a:p>
                      <a:endParaRPr lang="en-GB"/>
                    </a:p>
                  </a:txBody>
                  <a:tcPr/>
                </a:tc>
                <a:tc>
                  <a:txBody>
                    <a:bodyPr/>
                    <a:lstStyle/>
                    <a:p>
                      <a:pPr lvl="0" algn="l" rtl="0">
                        <a:buNone/>
                      </a:pPr>
                      <a:endParaRPr lang="en-GB" sz="1100" b="0" i="0" u="none" strike="noStrike">
                        <a:solidFill>
                          <a:srgbClr val="000000"/>
                        </a:solidFill>
                        <a:effectLst/>
                        <a:latin typeface="Century Gothic"/>
                      </a:endParaRPr>
                    </a:p>
                  </a:txBody>
                  <a:tcPr marL="7620" marR="7620" marT="7620" marB="0" anchor="ctr">
                    <a:lnL w="12700">
                      <a:solidFill>
                        <a:srgbClr val="212133"/>
                      </a:solidFill>
                    </a:lnL>
                    <a:lnR w="12700">
                      <a:solidFill>
                        <a:srgbClr val="212133"/>
                      </a:solidFill>
                    </a:lnR>
                    <a:lnT w="0">
                      <a:noFill/>
                    </a:lnT>
                    <a:lnB w="12700">
                      <a:solidFill>
                        <a:srgbClr val="212133"/>
                      </a:solidFill>
                    </a:lnB>
                    <a:solidFill>
                      <a:srgbClr val="F5F7FF"/>
                    </a:solidFill>
                  </a:tcPr>
                </a:tc>
                <a:tc>
                  <a:txBody>
                    <a:bodyPr/>
                    <a:lstStyle/>
                    <a:p>
                      <a:pPr lvl="0" algn="l">
                        <a:buNone/>
                      </a:pPr>
                      <a:endParaRPr lang="en-GB" sz="1100" b="0" i="0" u="none" strike="noStrike">
                        <a:solidFill>
                          <a:srgbClr val="000000"/>
                        </a:solidFill>
                        <a:effectLst/>
                        <a:latin typeface="Century Gothic"/>
                      </a:endParaRPr>
                    </a:p>
                  </a:txBody>
                  <a:tcPr marL="7620" marR="7620" marT="7620" marB="0" anchor="ctr">
                    <a:lnL w="12700">
                      <a:solidFill>
                        <a:srgbClr val="212133"/>
                      </a:solidFill>
                    </a:lnL>
                    <a:lnR w="12700" cap="flat" cmpd="sng" algn="ctr">
                      <a:solidFill>
                        <a:srgbClr val="212133"/>
                      </a:solidFill>
                      <a:prstDash val="solid"/>
                      <a:round/>
                      <a:headEnd type="none" w="med" len="med"/>
                      <a:tailEnd type="none" w="med" len="med"/>
                    </a:lnR>
                    <a:lnT w="0">
                      <a:noFill/>
                    </a:lnT>
                    <a:lnB w="12700">
                      <a:solidFill>
                        <a:srgbClr val="212133"/>
                      </a:solidFill>
                    </a:lnB>
                    <a:solidFill>
                      <a:srgbClr val="F5F7FF"/>
                    </a:solidFill>
                  </a:tcPr>
                </a:tc>
                <a:tc>
                  <a:txBody>
                    <a:bodyPr/>
                    <a:lstStyle/>
                    <a:p>
                      <a:pPr lvl="0" algn="l">
                        <a:buNone/>
                      </a:pPr>
                      <a:endParaRPr lang="en-GB" sz="1100" b="0" i="0" u="none" strike="noStrike">
                        <a:solidFill>
                          <a:srgbClr val="000000"/>
                        </a:solidFill>
                        <a:effectLst/>
                        <a:latin typeface="Century Gothic"/>
                      </a:endParaRPr>
                    </a:p>
                  </a:txBody>
                  <a:tcPr marL="7620" marR="7620" marT="7620" marB="0" anchor="ctr">
                    <a:lnL w="12700">
                      <a:solidFill>
                        <a:srgbClr val="212133"/>
                      </a:solidFill>
                    </a:lnL>
                    <a:lnR w="12700">
                      <a:solidFill>
                        <a:srgbClr val="212133"/>
                      </a:solidFill>
                    </a:lnR>
                    <a:lnT w="0">
                      <a:noFill/>
                    </a:lnT>
                    <a:lnB w="12700">
                      <a:solidFill>
                        <a:srgbClr val="212133"/>
                      </a:solidFill>
                    </a:lnB>
                    <a:solidFill>
                      <a:srgbClr val="F5F7FF"/>
                    </a:solidFill>
                  </a:tcPr>
                </a:tc>
                <a:extLst>
                  <a:ext uri="{0D108BD9-81ED-4DB2-BD59-A6C34878D82A}">
                    <a16:rowId xmlns:a16="http://schemas.microsoft.com/office/drawing/2014/main" val="1084879221"/>
                  </a:ext>
                </a:extLst>
              </a:tr>
              <a:tr h="167643">
                <a:tc rowSpan="7" gridSpan="2">
                  <a:txBody>
                    <a:bodyPr/>
                    <a:lstStyle/>
                    <a:p>
                      <a:pPr algn="ctr" rtl="0" fontAlgn="ctr"/>
                      <a:r>
                        <a:rPr lang="en-GB" sz="1400" b="1" i="0" u="none" strike="noStrike">
                          <a:solidFill>
                            <a:srgbClr val="F5F7FF"/>
                          </a:solidFill>
                          <a:effectLst/>
                          <a:latin typeface="Century Gothic"/>
                        </a:rPr>
                        <a:t>Stretch</a:t>
                      </a:r>
                      <a:endParaRPr lang="en-US"/>
                    </a:p>
                  </a:txBody>
                  <a:tcPr marL="7620" marR="7620" marT="7620" marB="0" anchor="ctr">
                    <a:lnL>
                      <a:noFill/>
                    </a:lnL>
                    <a:lnR w="12700" cap="flat" cmpd="sng" algn="ctr">
                      <a:solidFill>
                        <a:srgbClr val="212133"/>
                      </a:solidFill>
                      <a:prstDash val="solid"/>
                      <a:round/>
                      <a:headEnd type="none" w="med" len="med"/>
                      <a:tailEnd type="none" w="med" len="med"/>
                    </a:lnR>
                    <a:lnT w="12700" cap="flat" cmpd="sng" algn="ctr">
                      <a:solidFill>
                        <a:srgbClr val="F5F7FF"/>
                      </a:solidFill>
                      <a:prstDash val="solid"/>
                      <a:round/>
                      <a:headEnd type="none" w="med" len="med"/>
                      <a:tailEnd type="none" w="med" len="med"/>
                    </a:lnT>
                    <a:lnB>
                      <a:noFill/>
                    </a:lnB>
                    <a:solidFill>
                      <a:srgbClr val="212133"/>
                    </a:solidFill>
                  </a:tcPr>
                </a:tc>
                <a:tc rowSpan="7" hMerge="1">
                  <a:txBody>
                    <a:bodyPr/>
                    <a:lstStyle/>
                    <a:p>
                      <a:endParaRPr lang="en-GB"/>
                    </a:p>
                  </a:txBody>
                  <a:tcPr>
                    <a:lnL w="12700" cap="flat" cmpd="sng" algn="ctr">
                      <a:solidFill>
                        <a:srgbClr val="212133"/>
                      </a:solidFill>
                      <a:prstDash val="solid"/>
                      <a:round/>
                      <a:headEnd type="none" w="med" len="med"/>
                      <a:tailEnd type="none" w="med" len="med"/>
                    </a:lnL>
                  </a:tcPr>
                </a:tc>
                <a:tc>
                  <a:txBody>
                    <a:bodyPr/>
                    <a:lstStyle/>
                    <a:p>
                      <a:pPr lvl="0" algn="l">
                        <a:buNone/>
                      </a:pPr>
                      <a:r>
                        <a:rPr lang="en-GB" sz="1100" b="1" i="0" u="none" strike="noStrike">
                          <a:solidFill>
                            <a:srgbClr val="000000"/>
                          </a:solidFill>
                          <a:effectLst/>
                          <a:latin typeface="Century Gothic"/>
                        </a:rPr>
                        <a:t>Portfolio</a:t>
                      </a:r>
                      <a:endParaRPr lang="en-US"/>
                    </a:p>
                  </a:txBody>
                  <a:tcPr marL="7620" marR="7620" marT="7620" marB="0" anchor="b">
                    <a:lnL w="12700">
                      <a:solidFill>
                        <a:srgbClr val="212133"/>
                      </a:solidFill>
                    </a:lnL>
                    <a:lnR w="12700">
                      <a:solidFill>
                        <a:srgbClr val="212133"/>
                      </a:solidFill>
                    </a:lnR>
                    <a:lnT w="12700">
                      <a:solidFill>
                        <a:srgbClr val="212133"/>
                      </a:solidFill>
                    </a:lnT>
                    <a:lnB w="0">
                      <a:noFill/>
                    </a:lnB>
                    <a:solidFill>
                      <a:srgbClr val="FDFAFF"/>
                    </a:solidFill>
                  </a:tcPr>
                </a:tc>
                <a:tc>
                  <a:txBody>
                    <a:bodyPr/>
                    <a:lstStyle/>
                    <a:p>
                      <a:pPr lvl="0" algn="l">
                        <a:buNone/>
                      </a:pPr>
                      <a:endParaRPr lang="en-GB" sz="1100" b="0" i="0" u="none" strike="noStrike">
                        <a:solidFill>
                          <a:srgbClr val="000000"/>
                        </a:solidFill>
                        <a:effectLst/>
                        <a:latin typeface="Century Gothic"/>
                      </a:endParaRPr>
                    </a:p>
                  </a:txBody>
                  <a:tcPr marL="7620" marR="7620" marT="7620" marB="0" anchor="b">
                    <a:lnL w="12700">
                      <a:solidFill>
                        <a:srgbClr val="212133"/>
                      </a:solidFill>
                    </a:lnL>
                    <a:lnR w="12700" cap="flat" cmpd="sng" algn="ctr">
                      <a:solidFill>
                        <a:srgbClr val="212133"/>
                      </a:solidFill>
                      <a:prstDash val="solid"/>
                      <a:round/>
                      <a:headEnd type="none" w="med" len="med"/>
                      <a:tailEnd type="none" w="med" len="med"/>
                    </a:lnR>
                    <a:lnT w="12700">
                      <a:solidFill>
                        <a:srgbClr val="212133"/>
                      </a:solidFill>
                    </a:lnT>
                    <a:lnB w="0">
                      <a:noFill/>
                    </a:lnB>
                    <a:solidFill>
                      <a:srgbClr val="FDFAFF"/>
                    </a:solidFill>
                  </a:tcPr>
                </a:tc>
                <a:tc>
                  <a:txBody>
                    <a:bodyPr/>
                    <a:lstStyle/>
                    <a:p>
                      <a:pPr lvl="0" algn="l">
                        <a:buNone/>
                      </a:pPr>
                      <a:endParaRPr lang="en-GB" sz="1100" b="0" i="0" u="none" strike="noStrike">
                        <a:solidFill>
                          <a:srgbClr val="000000"/>
                        </a:solidFill>
                        <a:effectLst/>
                        <a:latin typeface="Century Gothic"/>
                      </a:endParaRPr>
                    </a:p>
                  </a:txBody>
                  <a:tcPr marL="7620" marR="7620" marT="7620" marB="0" anchor="b">
                    <a:lnL w="12700">
                      <a:solidFill>
                        <a:srgbClr val="212133"/>
                      </a:solidFill>
                    </a:lnL>
                    <a:lnR w="12700">
                      <a:solidFill>
                        <a:srgbClr val="212133"/>
                      </a:solidFill>
                    </a:lnR>
                    <a:lnT w="12700">
                      <a:solidFill>
                        <a:srgbClr val="212133"/>
                      </a:solidFill>
                    </a:lnT>
                    <a:lnB w="0">
                      <a:noFill/>
                    </a:lnB>
                    <a:solidFill>
                      <a:srgbClr val="FDFAFF"/>
                    </a:solidFill>
                  </a:tcPr>
                </a:tc>
                <a:extLst>
                  <a:ext uri="{0D108BD9-81ED-4DB2-BD59-A6C34878D82A}">
                    <a16:rowId xmlns:a16="http://schemas.microsoft.com/office/drawing/2014/main" val="3243889759"/>
                  </a:ext>
                </a:extLst>
              </a:tr>
              <a:tr h="167643">
                <a:tc gridSpan="2" vMerge="1">
                  <a:txBody>
                    <a:bodyPr/>
                    <a:lstStyle/>
                    <a:p>
                      <a:endParaRPr lang="en-GB"/>
                    </a:p>
                  </a:txBody>
                  <a:tcPr/>
                </a:tc>
                <a:tc hMerge="1" vMerge="1">
                  <a:txBody>
                    <a:bodyPr/>
                    <a:lstStyle/>
                    <a:p>
                      <a:endParaRPr lang="en-GB"/>
                    </a:p>
                  </a:txBody>
                  <a:tcPr/>
                </a:tc>
                <a:tc>
                  <a:txBody>
                    <a:bodyPr/>
                    <a:lstStyle/>
                    <a:p>
                      <a:pPr lvl="0" algn="l">
                        <a:buSzPts val="1100"/>
                        <a:buFont typeface="Century Gothic" panose="020B0502020202020204" pitchFamily="34" charset="0"/>
                        <a:buNone/>
                      </a:pPr>
                      <a:r>
                        <a:rPr lang="en-GB" sz="1100" b="0" i="0" u="none" strike="noStrike">
                          <a:solidFill>
                            <a:srgbClr val="000000"/>
                          </a:solidFill>
                          <a:effectLst/>
                          <a:latin typeface="Century Gothic"/>
                        </a:rPr>
                        <a:t>•Plot Address Correction</a:t>
                      </a:r>
                      <a:endParaRPr lang="en-US"/>
                    </a:p>
                  </a:txBody>
                  <a:tcPr marL="7620" marR="7620" marT="7620" marB="0" anchor="b">
                    <a:lnL w="12700">
                      <a:solidFill>
                        <a:srgbClr val="212133"/>
                      </a:solidFill>
                    </a:lnL>
                    <a:lnR w="12700">
                      <a:solidFill>
                        <a:srgbClr val="212133"/>
                      </a:solidFill>
                    </a:lnR>
                    <a:lnT w="0">
                      <a:noFill/>
                    </a:lnT>
                    <a:lnB w="0">
                      <a:noFill/>
                    </a:lnB>
                    <a:solidFill>
                      <a:srgbClr val="FDFAFF"/>
                    </a:solidFill>
                  </a:tcPr>
                </a:tc>
                <a:tc>
                  <a:txBody>
                    <a:bodyPr/>
                    <a:lstStyle/>
                    <a:p>
                      <a:pPr lvl="0" algn="l">
                        <a:buNone/>
                      </a:pPr>
                      <a:endParaRPr lang="en-GB" sz="1100" b="1" i="0" u="none" strike="noStrike">
                        <a:solidFill>
                          <a:srgbClr val="000000"/>
                        </a:solidFill>
                        <a:effectLst/>
                        <a:latin typeface="Century Gothic"/>
                      </a:endParaRPr>
                    </a:p>
                  </a:txBody>
                  <a:tcPr marL="7620" marR="7620" marT="7620" marB="0" anchor="b">
                    <a:lnL w="12700">
                      <a:solidFill>
                        <a:srgbClr val="212133"/>
                      </a:solidFill>
                    </a:lnL>
                    <a:lnR w="12700" cap="flat" cmpd="sng" algn="ctr">
                      <a:solidFill>
                        <a:srgbClr val="212133"/>
                      </a:solidFill>
                      <a:prstDash val="solid"/>
                      <a:round/>
                      <a:headEnd type="none" w="med" len="med"/>
                      <a:tailEnd type="none" w="med" len="med"/>
                    </a:lnR>
                    <a:lnT w="0">
                      <a:noFill/>
                    </a:lnT>
                    <a:lnB w="0">
                      <a:noFill/>
                    </a:lnB>
                    <a:solidFill>
                      <a:srgbClr val="FDFAFF"/>
                    </a:solidFill>
                  </a:tcPr>
                </a:tc>
                <a:tc>
                  <a:txBody>
                    <a:bodyPr/>
                    <a:lstStyle/>
                    <a:p>
                      <a:pPr lvl="0" algn="l">
                        <a:buNone/>
                      </a:pPr>
                      <a:endParaRPr lang="en-GB" sz="1100" b="1" i="0" u="none" strike="noStrike">
                        <a:solidFill>
                          <a:srgbClr val="000000"/>
                        </a:solidFill>
                        <a:effectLst/>
                        <a:latin typeface="Century Gothic"/>
                      </a:endParaRPr>
                    </a:p>
                  </a:txBody>
                  <a:tcPr marL="7620" marR="7620" marT="7620" marB="0" anchor="b">
                    <a:lnL w="12700">
                      <a:solidFill>
                        <a:srgbClr val="212133"/>
                      </a:solidFill>
                    </a:lnL>
                    <a:lnR w="12700">
                      <a:solidFill>
                        <a:srgbClr val="212133"/>
                      </a:solidFill>
                    </a:lnR>
                    <a:lnT w="0">
                      <a:noFill/>
                    </a:lnT>
                    <a:lnB w="0">
                      <a:noFill/>
                    </a:lnB>
                    <a:solidFill>
                      <a:srgbClr val="FDFAFF"/>
                    </a:solidFill>
                  </a:tcPr>
                </a:tc>
                <a:extLst>
                  <a:ext uri="{0D108BD9-81ED-4DB2-BD59-A6C34878D82A}">
                    <a16:rowId xmlns:a16="http://schemas.microsoft.com/office/drawing/2014/main" val="2423760200"/>
                  </a:ext>
                </a:extLst>
              </a:tr>
              <a:tr h="167643">
                <a:tc gridSpan="2" vMerge="1">
                  <a:txBody>
                    <a:bodyPr/>
                    <a:lstStyle/>
                    <a:p>
                      <a:endParaRPr lang="en-GB"/>
                    </a:p>
                  </a:txBody>
                  <a:tcPr/>
                </a:tc>
                <a:tc hMerge="1" vMerge="1">
                  <a:txBody>
                    <a:bodyPr/>
                    <a:lstStyle/>
                    <a:p>
                      <a:endParaRPr lang="en-GB"/>
                    </a:p>
                  </a:txBody>
                  <a:tcPr/>
                </a:tc>
                <a:tc>
                  <a:txBody>
                    <a:bodyPr/>
                    <a:lstStyle/>
                    <a:p>
                      <a:pPr lvl="0" algn="l">
                        <a:buNone/>
                      </a:pPr>
                      <a:endParaRPr lang="en-GB" sz="1100" b="0" i="0" u="none" strike="noStrike">
                        <a:solidFill>
                          <a:srgbClr val="000000"/>
                        </a:solidFill>
                        <a:effectLst/>
                        <a:latin typeface="Century Gothic"/>
                      </a:endParaRPr>
                    </a:p>
                  </a:txBody>
                  <a:tcPr marL="7620" marR="7620" marT="7620" marB="0" anchor="b">
                    <a:lnL w="12700">
                      <a:solidFill>
                        <a:srgbClr val="212133"/>
                      </a:solidFill>
                    </a:lnL>
                    <a:lnR w="12700">
                      <a:solidFill>
                        <a:srgbClr val="212133"/>
                      </a:solidFill>
                    </a:lnR>
                    <a:lnT w="0">
                      <a:noFill/>
                    </a:lnT>
                    <a:lnB w="0">
                      <a:noFill/>
                    </a:lnB>
                    <a:solidFill>
                      <a:srgbClr val="FDFAFF"/>
                    </a:solidFill>
                  </a:tcPr>
                </a:tc>
                <a:tc>
                  <a:txBody>
                    <a:bodyPr/>
                    <a:lstStyle/>
                    <a:p>
                      <a:pPr lvl="0" algn="l">
                        <a:buNone/>
                      </a:pPr>
                      <a:endParaRPr lang="en-GB" sz="1100" b="0" i="0" u="none" strike="noStrike">
                        <a:solidFill>
                          <a:srgbClr val="000000"/>
                        </a:solidFill>
                        <a:effectLst/>
                        <a:latin typeface="Century Gothic"/>
                      </a:endParaRPr>
                    </a:p>
                  </a:txBody>
                  <a:tcPr marL="7620" marR="7620" marT="7620" marB="0" anchor="b">
                    <a:lnL w="12700">
                      <a:solidFill>
                        <a:srgbClr val="212133"/>
                      </a:solidFill>
                    </a:lnL>
                    <a:lnR w="12700" cap="flat" cmpd="sng" algn="ctr">
                      <a:solidFill>
                        <a:srgbClr val="212133"/>
                      </a:solidFill>
                      <a:prstDash val="solid"/>
                      <a:round/>
                      <a:headEnd type="none" w="med" len="med"/>
                      <a:tailEnd type="none" w="med" len="med"/>
                    </a:lnR>
                    <a:lnT w="0">
                      <a:noFill/>
                    </a:lnT>
                    <a:lnB w="0">
                      <a:noFill/>
                    </a:lnB>
                    <a:solidFill>
                      <a:srgbClr val="FDFAFF"/>
                    </a:solidFill>
                  </a:tcPr>
                </a:tc>
                <a:tc>
                  <a:txBody>
                    <a:bodyPr/>
                    <a:lstStyle/>
                    <a:p>
                      <a:pPr lvl="0" algn="l">
                        <a:buNone/>
                      </a:pPr>
                      <a:endParaRPr lang="en-GB" sz="1100" b="0" i="0" u="none" strike="noStrike">
                        <a:solidFill>
                          <a:srgbClr val="000000"/>
                        </a:solidFill>
                        <a:effectLst/>
                        <a:latin typeface="Century Gothic"/>
                      </a:endParaRPr>
                    </a:p>
                  </a:txBody>
                  <a:tcPr marL="7620" marR="7620" marT="7620" marB="0" anchor="b">
                    <a:lnL w="12700">
                      <a:solidFill>
                        <a:srgbClr val="212133"/>
                      </a:solidFill>
                    </a:lnL>
                    <a:lnR w="12700">
                      <a:solidFill>
                        <a:srgbClr val="212133"/>
                      </a:solidFill>
                    </a:lnR>
                    <a:lnT w="0">
                      <a:noFill/>
                    </a:lnT>
                    <a:lnB w="0">
                      <a:noFill/>
                    </a:lnB>
                    <a:solidFill>
                      <a:srgbClr val="FDFAFF"/>
                    </a:solidFill>
                  </a:tcPr>
                </a:tc>
                <a:extLst>
                  <a:ext uri="{0D108BD9-81ED-4DB2-BD59-A6C34878D82A}">
                    <a16:rowId xmlns:a16="http://schemas.microsoft.com/office/drawing/2014/main" val="3369656906"/>
                  </a:ext>
                </a:extLst>
              </a:tr>
              <a:tr h="217818">
                <a:tc gridSpan="2" vMerge="1">
                  <a:txBody>
                    <a:bodyPr/>
                    <a:lstStyle/>
                    <a:p>
                      <a:endParaRPr lang="en-GB"/>
                    </a:p>
                  </a:txBody>
                  <a:tcPr/>
                </a:tc>
                <a:tc hMerge="1" vMerge="1">
                  <a:txBody>
                    <a:bodyPr/>
                    <a:lstStyle/>
                    <a:p>
                      <a:endParaRPr lang="en-GB"/>
                    </a:p>
                  </a:txBody>
                  <a:tcPr/>
                </a:tc>
                <a:tc>
                  <a:txBody>
                    <a:bodyPr/>
                    <a:lstStyle/>
                    <a:p>
                      <a:pPr lvl="0" algn="l">
                        <a:buNone/>
                      </a:pPr>
                      <a:r>
                        <a:rPr lang="en-GB" sz="1100" b="1" i="0" u="none" strike="noStrike">
                          <a:solidFill>
                            <a:srgbClr val="000000"/>
                          </a:solidFill>
                          <a:effectLst/>
                          <a:latin typeface="Century Gothic"/>
                        </a:rPr>
                        <a:t>Asset</a:t>
                      </a:r>
                      <a:endParaRPr lang="en-US"/>
                    </a:p>
                  </a:txBody>
                  <a:tcPr marL="7620" marR="7620" marT="7620" marB="0" anchor="b">
                    <a:lnL w="12700">
                      <a:solidFill>
                        <a:srgbClr val="212133"/>
                      </a:solidFill>
                    </a:lnL>
                    <a:lnR w="12700">
                      <a:solidFill>
                        <a:srgbClr val="212133"/>
                      </a:solidFill>
                    </a:lnR>
                    <a:lnT w="0">
                      <a:noFill/>
                    </a:lnT>
                    <a:lnB w="0">
                      <a:noFill/>
                    </a:lnB>
                    <a:solidFill>
                      <a:srgbClr val="FDFAFF"/>
                    </a:solidFill>
                  </a:tcPr>
                </a:tc>
                <a:tc>
                  <a:txBody>
                    <a:bodyPr/>
                    <a:lstStyle/>
                    <a:p>
                      <a:pPr lvl="0" algn="l">
                        <a:buNone/>
                      </a:pPr>
                      <a:endParaRPr lang="en-GB" sz="1100" b="0" i="0" u="none" strike="noStrike">
                        <a:solidFill>
                          <a:srgbClr val="000000"/>
                        </a:solidFill>
                        <a:effectLst/>
                        <a:latin typeface="Century Gothic"/>
                      </a:endParaRPr>
                    </a:p>
                  </a:txBody>
                  <a:tcPr marL="7620" marR="7620" marT="7620" marB="0" anchor="b">
                    <a:lnL w="12700">
                      <a:solidFill>
                        <a:srgbClr val="212133"/>
                      </a:solidFill>
                    </a:lnL>
                    <a:lnR w="12700" cap="flat" cmpd="sng" algn="ctr">
                      <a:solidFill>
                        <a:srgbClr val="212133"/>
                      </a:solidFill>
                      <a:prstDash val="solid"/>
                      <a:round/>
                      <a:headEnd type="none" w="med" len="med"/>
                      <a:tailEnd type="none" w="med" len="med"/>
                    </a:lnR>
                    <a:lnT w="0">
                      <a:noFill/>
                    </a:lnT>
                    <a:lnB w="0">
                      <a:noFill/>
                    </a:lnB>
                    <a:solidFill>
                      <a:srgbClr val="FDFAFF"/>
                    </a:solidFill>
                  </a:tcPr>
                </a:tc>
                <a:tc>
                  <a:txBody>
                    <a:bodyPr/>
                    <a:lstStyle/>
                    <a:p>
                      <a:pPr lvl="0" algn="l">
                        <a:buNone/>
                      </a:pPr>
                      <a:endParaRPr lang="en-GB" sz="1100" b="0" i="0" u="none" strike="noStrike">
                        <a:solidFill>
                          <a:srgbClr val="000000"/>
                        </a:solidFill>
                        <a:effectLst/>
                        <a:latin typeface="Century Gothic"/>
                      </a:endParaRPr>
                    </a:p>
                  </a:txBody>
                  <a:tcPr marL="7620" marR="7620" marT="7620" marB="0" anchor="b">
                    <a:lnL w="12700">
                      <a:solidFill>
                        <a:srgbClr val="212133"/>
                      </a:solidFill>
                    </a:lnL>
                    <a:lnR w="12700">
                      <a:solidFill>
                        <a:srgbClr val="212133"/>
                      </a:solidFill>
                    </a:lnR>
                    <a:lnT w="0">
                      <a:noFill/>
                    </a:lnT>
                    <a:lnB w="0">
                      <a:noFill/>
                    </a:lnB>
                    <a:solidFill>
                      <a:srgbClr val="FDFAFF"/>
                    </a:solidFill>
                  </a:tcPr>
                </a:tc>
                <a:extLst>
                  <a:ext uri="{0D108BD9-81ED-4DB2-BD59-A6C34878D82A}">
                    <a16:rowId xmlns:a16="http://schemas.microsoft.com/office/drawing/2014/main" val="3425589469"/>
                  </a:ext>
                </a:extLst>
              </a:tr>
              <a:tr h="167643">
                <a:tc gridSpan="2" vMerge="1">
                  <a:txBody>
                    <a:bodyPr/>
                    <a:lstStyle/>
                    <a:p>
                      <a:endParaRPr lang="en-GB"/>
                    </a:p>
                  </a:txBody>
                  <a:tcPr/>
                </a:tc>
                <a:tc hMerge="1" vMerge="1">
                  <a:txBody>
                    <a:bodyPr/>
                    <a:lstStyle/>
                    <a:p>
                      <a:endParaRPr lang="en-GB"/>
                    </a:p>
                  </a:txBody>
                  <a:tcPr/>
                </a:tc>
                <a:tc>
                  <a:txBody>
                    <a:bodyPr/>
                    <a:lstStyle/>
                    <a:p>
                      <a:pPr lvl="0" algn="l">
                        <a:buSzPts val="1100"/>
                        <a:buFont typeface="Century Gothic" panose="020B0502020202020204" pitchFamily="34" charset="0"/>
                        <a:buNone/>
                      </a:pPr>
                      <a:r>
                        <a:rPr lang="en-GB" sz="1100" b="0" i="0" u="none" strike="noStrike">
                          <a:solidFill>
                            <a:srgbClr val="000000"/>
                          </a:solidFill>
                          <a:effectLst/>
                          <a:latin typeface="Century Gothic"/>
                        </a:rPr>
                        <a:t>•No Meter By Dataflow/Class &amp; Meters with Open/Closed Bypass Flag</a:t>
                      </a:r>
                      <a:endParaRPr lang="en-US"/>
                    </a:p>
                  </a:txBody>
                  <a:tcPr marL="7620" marR="7620" marT="7620" marB="0" anchor="b">
                    <a:lnL w="12700">
                      <a:solidFill>
                        <a:srgbClr val="212133"/>
                      </a:solidFill>
                    </a:lnL>
                    <a:lnR w="12700">
                      <a:solidFill>
                        <a:srgbClr val="212133"/>
                      </a:solidFill>
                    </a:lnR>
                    <a:lnT w="0">
                      <a:noFill/>
                    </a:lnT>
                    <a:lnB w="0">
                      <a:noFill/>
                    </a:lnB>
                    <a:solidFill>
                      <a:srgbClr val="FDFAFF"/>
                    </a:solidFill>
                  </a:tcPr>
                </a:tc>
                <a:tc>
                  <a:txBody>
                    <a:bodyPr/>
                    <a:lstStyle/>
                    <a:p>
                      <a:pPr lvl="0" algn="l">
                        <a:buNone/>
                      </a:pPr>
                      <a:endParaRPr lang="en-GB" sz="1100" b="1" i="0" u="none" strike="noStrike">
                        <a:solidFill>
                          <a:srgbClr val="000000"/>
                        </a:solidFill>
                        <a:effectLst/>
                        <a:latin typeface="Century Gothic"/>
                      </a:endParaRPr>
                    </a:p>
                  </a:txBody>
                  <a:tcPr marL="7620" marR="7620" marT="7620" marB="0" anchor="b">
                    <a:lnL w="12700">
                      <a:solidFill>
                        <a:srgbClr val="212133"/>
                      </a:solidFill>
                    </a:lnL>
                    <a:lnR w="12700" cap="flat" cmpd="sng" algn="ctr">
                      <a:solidFill>
                        <a:srgbClr val="212133"/>
                      </a:solidFill>
                      <a:prstDash val="solid"/>
                      <a:round/>
                      <a:headEnd type="none" w="med" len="med"/>
                      <a:tailEnd type="none" w="med" len="med"/>
                    </a:lnR>
                    <a:lnT w="0">
                      <a:noFill/>
                    </a:lnT>
                    <a:lnB w="0">
                      <a:noFill/>
                    </a:lnB>
                    <a:solidFill>
                      <a:srgbClr val="FDFAFF"/>
                    </a:solidFill>
                  </a:tcPr>
                </a:tc>
                <a:tc>
                  <a:txBody>
                    <a:bodyPr/>
                    <a:lstStyle/>
                    <a:p>
                      <a:pPr lvl="0" algn="l">
                        <a:buNone/>
                      </a:pPr>
                      <a:endParaRPr lang="en-GB" sz="1100" b="1" i="0" u="none" strike="noStrike">
                        <a:solidFill>
                          <a:srgbClr val="000000"/>
                        </a:solidFill>
                        <a:effectLst/>
                        <a:latin typeface="Century Gothic"/>
                      </a:endParaRPr>
                    </a:p>
                  </a:txBody>
                  <a:tcPr marL="7620" marR="7620" marT="7620" marB="0" anchor="b">
                    <a:lnL w="12700">
                      <a:solidFill>
                        <a:srgbClr val="212133"/>
                      </a:solidFill>
                    </a:lnL>
                    <a:lnR w="12700">
                      <a:solidFill>
                        <a:srgbClr val="212133"/>
                      </a:solidFill>
                    </a:lnR>
                    <a:lnT w="0">
                      <a:noFill/>
                    </a:lnT>
                    <a:lnB w="0">
                      <a:noFill/>
                    </a:lnB>
                    <a:solidFill>
                      <a:srgbClr val="FDFAFF"/>
                    </a:solidFill>
                  </a:tcPr>
                </a:tc>
                <a:extLst>
                  <a:ext uri="{0D108BD9-81ED-4DB2-BD59-A6C34878D82A}">
                    <a16:rowId xmlns:a16="http://schemas.microsoft.com/office/drawing/2014/main" val="1558050054"/>
                  </a:ext>
                </a:extLst>
              </a:tr>
              <a:tr h="196150">
                <a:tc gridSpan="2" vMerge="1">
                  <a:txBody>
                    <a:bodyPr/>
                    <a:lstStyle/>
                    <a:p>
                      <a:endParaRPr lang="en-GB"/>
                    </a:p>
                  </a:txBody>
                  <a:tcPr/>
                </a:tc>
                <a:tc hMerge="1" vMerge="1">
                  <a:txBody>
                    <a:bodyPr/>
                    <a:lstStyle/>
                    <a:p>
                      <a:endParaRPr lang="en-GB"/>
                    </a:p>
                  </a:txBody>
                  <a:tcPr/>
                </a:tc>
                <a:tc>
                  <a:txBody>
                    <a:bodyPr/>
                    <a:lstStyle/>
                    <a:p>
                      <a:pPr lvl="0" algn="l">
                        <a:buNone/>
                      </a:pPr>
                      <a:endParaRPr lang="en-GB" sz="1100" b="0" i="0" u="none" strike="noStrike">
                        <a:solidFill>
                          <a:srgbClr val="000000"/>
                        </a:solidFill>
                        <a:effectLst/>
                        <a:latin typeface="Century Gothic"/>
                      </a:endParaRPr>
                    </a:p>
                  </a:txBody>
                  <a:tcPr marL="7620" marR="7620" marT="7620" marB="0" anchor="b">
                    <a:lnL w="12700">
                      <a:solidFill>
                        <a:srgbClr val="212133"/>
                      </a:solidFill>
                    </a:lnL>
                    <a:lnR w="12700">
                      <a:solidFill>
                        <a:srgbClr val="212133"/>
                      </a:solidFill>
                    </a:lnR>
                    <a:lnT w="0">
                      <a:noFill/>
                    </a:lnT>
                    <a:lnB w="0">
                      <a:noFill/>
                    </a:lnB>
                    <a:solidFill>
                      <a:srgbClr val="FDFAFF"/>
                    </a:solidFill>
                  </a:tcPr>
                </a:tc>
                <a:tc>
                  <a:txBody>
                    <a:bodyPr/>
                    <a:lstStyle/>
                    <a:p>
                      <a:pPr lvl="0" algn="l">
                        <a:buNone/>
                      </a:pPr>
                      <a:endParaRPr lang="en-GB" sz="1100" b="0" i="0" u="none" strike="noStrike">
                        <a:solidFill>
                          <a:srgbClr val="000000"/>
                        </a:solidFill>
                        <a:effectLst/>
                        <a:latin typeface="Century Gothic"/>
                      </a:endParaRPr>
                    </a:p>
                  </a:txBody>
                  <a:tcPr marL="7620" marR="7620" marT="7620" marB="0" anchor="b">
                    <a:lnL w="12700">
                      <a:solidFill>
                        <a:srgbClr val="212133"/>
                      </a:solidFill>
                    </a:lnL>
                    <a:lnR w="12700" cap="flat" cmpd="sng" algn="ctr">
                      <a:solidFill>
                        <a:srgbClr val="212133"/>
                      </a:solidFill>
                      <a:prstDash val="solid"/>
                      <a:round/>
                      <a:headEnd type="none" w="med" len="med"/>
                      <a:tailEnd type="none" w="med" len="med"/>
                    </a:lnR>
                    <a:lnT w="0">
                      <a:noFill/>
                    </a:lnT>
                    <a:lnB w="0">
                      <a:noFill/>
                    </a:lnB>
                    <a:solidFill>
                      <a:srgbClr val="FDFAFF"/>
                    </a:solidFill>
                  </a:tcPr>
                </a:tc>
                <a:tc>
                  <a:txBody>
                    <a:bodyPr/>
                    <a:lstStyle/>
                    <a:p>
                      <a:pPr lvl="0" algn="l">
                        <a:buNone/>
                      </a:pPr>
                      <a:endParaRPr lang="en-GB" sz="1100" b="0" i="0" u="none" strike="noStrike">
                        <a:solidFill>
                          <a:srgbClr val="000000"/>
                        </a:solidFill>
                        <a:effectLst/>
                        <a:latin typeface="Century Gothic"/>
                      </a:endParaRPr>
                    </a:p>
                  </a:txBody>
                  <a:tcPr marL="7620" marR="7620" marT="7620" marB="0" anchor="b">
                    <a:lnL w="12700">
                      <a:solidFill>
                        <a:srgbClr val="212133"/>
                      </a:solidFill>
                    </a:lnL>
                    <a:lnR w="12700">
                      <a:solidFill>
                        <a:srgbClr val="212133"/>
                      </a:solidFill>
                    </a:lnR>
                    <a:lnT w="0">
                      <a:noFill/>
                    </a:lnT>
                    <a:lnB w="0">
                      <a:noFill/>
                    </a:lnB>
                    <a:solidFill>
                      <a:srgbClr val="FDFAFF"/>
                    </a:solidFill>
                  </a:tcPr>
                </a:tc>
                <a:extLst>
                  <a:ext uri="{0D108BD9-81ED-4DB2-BD59-A6C34878D82A}">
                    <a16:rowId xmlns:a16="http://schemas.microsoft.com/office/drawing/2014/main" val="2169246865"/>
                  </a:ext>
                </a:extLst>
              </a:tr>
              <a:tr h="534389">
                <a:tc gridSpan="2" vMerge="1">
                  <a:txBody>
                    <a:bodyPr/>
                    <a:lstStyle/>
                    <a:p>
                      <a:endParaRPr lang="en-GB"/>
                    </a:p>
                  </a:txBody>
                  <a:tcPr>
                    <a:lnT w="12700" cmpd="sng">
                      <a:noFill/>
                      <a:prstDash val="solid"/>
                    </a:lnT>
                  </a:tcPr>
                </a:tc>
                <a:tc hMerge="1" vMerge="1">
                  <a:txBody>
                    <a:bodyPr/>
                    <a:lstStyle/>
                    <a:p>
                      <a:endParaRPr lang="en-GB"/>
                    </a:p>
                  </a:txBody>
                  <a:tcPr/>
                </a:tc>
                <a:tc>
                  <a:txBody>
                    <a:bodyPr/>
                    <a:lstStyle/>
                    <a:p>
                      <a:pPr lvl="0" algn="l">
                        <a:buClr>
                          <a:srgbClr val="000000"/>
                        </a:buClr>
                        <a:buSzPts val="1100"/>
                        <a:buFont typeface="Century Gothic" panose="020B0502020202020204" pitchFamily="34" charset="0"/>
                        <a:buChar char="•"/>
                      </a:pPr>
                      <a:endParaRPr lang="en-GB" sz="1400" b="0" i="0" u="none" strike="noStrike">
                        <a:solidFill>
                          <a:srgbClr val="000000"/>
                        </a:solidFill>
                        <a:effectLst/>
                        <a:latin typeface="Century Gothic"/>
                      </a:endParaRPr>
                    </a:p>
                  </a:txBody>
                  <a:tcPr marL="7620" marR="7620" marT="7620" marB="0" anchor="b">
                    <a:lnR w="12700">
                      <a:solidFill>
                        <a:srgbClr val="212133"/>
                      </a:solidFill>
                    </a:lnR>
                    <a:lnT w="0">
                      <a:noFill/>
                    </a:lnT>
                    <a:lnB w="12700">
                      <a:solidFill>
                        <a:srgbClr val="212133"/>
                      </a:solidFill>
                    </a:lnB>
                    <a:solidFill>
                      <a:srgbClr val="FDFAFF"/>
                    </a:solidFill>
                  </a:tcPr>
                </a:tc>
                <a:tc>
                  <a:txBody>
                    <a:bodyPr/>
                    <a:lstStyle/>
                    <a:p>
                      <a:pPr marL="285750" lvl="0" indent="-285750" algn="l">
                        <a:buFont typeface="Century Gothic"/>
                        <a:buChar char="•"/>
                      </a:pPr>
                      <a:endParaRPr lang="en-GB" sz="1400" b="0" i="0" u="none" strike="noStrike">
                        <a:solidFill>
                          <a:srgbClr val="000000"/>
                        </a:solidFill>
                        <a:effectLst/>
                        <a:latin typeface="Century Gothic"/>
                      </a:endParaRPr>
                    </a:p>
                  </a:txBody>
                  <a:tcPr marL="7620" marR="7620" marT="7620" marB="0" anchor="b">
                    <a:lnL w="12700" cap="flat" cmpd="sng" algn="ctr">
                      <a:solidFill>
                        <a:srgbClr val="212133"/>
                      </a:solidFill>
                      <a:prstDash val="solid"/>
                      <a:round/>
                      <a:headEnd type="none" w="med" len="med"/>
                      <a:tailEnd type="none" w="med" len="med"/>
                    </a:lnL>
                    <a:lnR w="12700" cap="flat" cmpd="sng" algn="ctr">
                      <a:solidFill>
                        <a:srgbClr val="212133"/>
                      </a:solidFill>
                      <a:prstDash val="solid"/>
                      <a:round/>
                      <a:headEnd type="none" w="med" len="med"/>
                      <a:tailEnd type="none" w="med" len="med"/>
                    </a:lnR>
                    <a:lnT w="0">
                      <a:noFill/>
                    </a:lnT>
                    <a:lnB w="12700">
                      <a:solidFill>
                        <a:srgbClr val="212133"/>
                      </a:solidFill>
                    </a:lnB>
                    <a:solidFill>
                      <a:srgbClr val="FDFAFF"/>
                    </a:solidFill>
                  </a:tcPr>
                </a:tc>
                <a:tc>
                  <a:txBody>
                    <a:bodyPr/>
                    <a:lstStyle/>
                    <a:p>
                      <a:pPr marL="285750" lvl="0" indent="-285750" algn="l">
                        <a:buFont typeface="Century Gothic"/>
                        <a:buChar char="•"/>
                      </a:pPr>
                      <a:endParaRPr lang="en-GB" sz="1400" b="0" i="0" u="none" strike="noStrike">
                        <a:solidFill>
                          <a:srgbClr val="000000"/>
                        </a:solidFill>
                        <a:effectLst/>
                        <a:latin typeface="Century Gothic"/>
                      </a:endParaRPr>
                    </a:p>
                  </a:txBody>
                  <a:tcPr marL="7620" marR="7620" marT="7620" marB="0" anchor="b">
                    <a:lnL w="12700" cap="flat" cmpd="sng" algn="ctr">
                      <a:solidFill>
                        <a:srgbClr val="212133"/>
                      </a:solidFill>
                      <a:prstDash val="solid"/>
                      <a:round/>
                      <a:headEnd type="none" w="med" len="med"/>
                      <a:tailEnd type="none" w="med" len="med"/>
                    </a:lnL>
                    <a:lnR w="12700">
                      <a:solidFill>
                        <a:srgbClr val="212133"/>
                      </a:solidFill>
                    </a:lnR>
                    <a:lnT w="0">
                      <a:noFill/>
                    </a:lnT>
                    <a:lnB w="12700">
                      <a:solidFill>
                        <a:srgbClr val="212133"/>
                      </a:solidFill>
                    </a:lnB>
                    <a:solidFill>
                      <a:srgbClr val="FDFAFF"/>
                    </a:solidFill>
                  </a:tcPr>
                </a:tc>
                <a:extLst>
                  <a:ext uri="{0D108BD9-81ED-4DB2-BD59-A6C34878D82A}">
                    <a16:rowId xmlns:a16="http://schemas.microsoft.com/office/drawing/2014/main" val="891393734"/>
                  </a:ext>
                </a:extLst>
              </a:tr>
            </a:tbl>
          </a:graphicData>
        </a:graphic>
      </p:graphicFrame>
    </p:spTree>
    <p:extLst>
      <p:ext uri="{BB962C8B-B14F-4D97-AF65-F5344CB8AC3E}">
        <p14:creationId xmlns:p14="http://schemas.microsoft.com/office/powerpoint/2010/main" val="3912831445"/>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7024FEE2-7A50-2D07-503D-2F2218A7C802}"/>
              </a:ext>
            </a:extLst>
          </p:cNvPr>
          <p:cNvSpPr>
            <a:spLocks noGrp="1"/>
          </p:cNvSpPr>
          <p:nvPr>
            <p:ph type="title"/>
          </p:nvPr>
        </p:nvSpPr>
        <p:spPr/>
        <p:txBody>
          <a:bodyPr>
            <a:noAutofit/>
          </a:bodyPr>
          <a:lstStyle/>
          <a:p>
            <a:r>
              <a:rPr lang="en-GB" sz="3200"/>
              <a:t>Release 3</a:t>
            </a:r>
          </a:p>
        </p:txBody>
      </p:sp>
      <p:graphicFrame>
        <p:nvGraphicFramePr>
          <p:cNvPr id="6" name="Table 5">
            <a:extLst>
              <a:ext uri="{FF2B5EF4-FFF2-40B4-BE49-F238E27FC236}">
                <a16:creationId xmlns:a16="http://schemas.microsoft.com/office/drawing/2014/main" id="{9E2F9FD8-835E-7C93-9BBE-1ED80CFFC1D5}"/>
              </a:ext>
            </a:extLst>
          </p:cNvPr>
          <p:cNvGraphicFramePr>
            <a:graphicFrameLocks noGrp="1"/>
          </p:cNvGraphicFramePr>
          <p:nvPr/>
        </p:nvGraphicFramePr>
        <p:xfrm>
          <a:off x="531778" y="1201500"/>
          <a:ext cx="11466520" cy="4372566"/>
        </p:xfrm>
        <a:graphic>
          <a:graphicData uri="http://schemas.openxmlformats.org/drawingml/2006/table">
            <a:tbl>
              <a:tblPr firstRow="1" bandRow="1"/>
              <a:tblGrid>
                <a:gridCol w="1759493">
                  <a:extLst>
                    <a:ext uri="{9D8B030D-6E8A-4147-A177-3AD203B41FA5}">
                      <a16:colId xmlns:a16="http://schemas.microsoft.com/office/drawing/2014/main" val="2968884225"/>
                    </a:ext>
                  </a:extLst>
                </a:gridCol>
                <a:gridCol w="39584">
                  <a:extLst>
                    <a:ext uri="{9D8B030D-6E8A-4147-A177-3AD203B41FA5}">
                      <a16:colId xmlns:a16="http://schemas.microsoft.com/office/drawing/2014/main" val="41554840"/>
                    </a:ext>
                  </a:extLst>
                </a:gridCol>
                <a:gridCol w="3347524">
                  <a:extLst>
                    <a:ext uri="{9D8B030D-6E8A-4147-A177-3AD203B41FA5}">
                      <a16:colId xmlns:a16="http://schemas.microsoft.com/office/drawing/2014/main" val="3410003415"/>
                    </a:ext>
                  </a:extLst>
                </a:gridCol>
                <a:gridCol w="3202647">
                  <a:extLst>
                    <a:ext uri="{9D8B030D-6E8A-4147-A177-3AD203B41FA5}">
                      <a16:colId xmlns:a16="http://schemas.microsoft.com/office/drawing/2014/main" val="3301339680"/>
                    </a:ext>
                  </a:extLst>
                </a:gridCol>
                <a:gridCol w="3117272">
                  <a:extLst>
                    <a:ext uri="{9D8B030D-6E8A-4147-A177-3AD203B41FA5}">
                      <a16:colId xmlns:a16="http://schemas.microsoft.com/office/drawing/2014/main" val="3621041598"/>
                    </a:ext>
                  </a:extLst>
                </a:gridCol>
              </a:tblGrid>
              <a:tr h="211376">
                <a:tc>
                  <a:txBody>
                    <a:bodyPr/>
                    <a:lstStyle/>
                    <a:p>
                      <a:pPr algn="ctr" rtl="0" fontAlgn="ctr"/>
                      <a:r>
                        <a:rPr lang="en-GB" sz="1400" b="1" i="0" u="none" strike="noStrike">
                          <a:solidFill>
                            <a:srgbClr val="212133"/>
                          </a:solidFill>
                          <a:effectLst/>
                          <a:latin typeface="Century Gothic"/>
                        </a:rPr>
                        <a:t>Data Discovery Platform </a:t>
                      </a:r>
                    </a:p>
                  </a:txBody>
                  <a:tcPr marL="7620" marR="7620" marT="7620" marB="0" anchor="ctr">
                    <a:lnL w="12700" cap="flat" cmpd="sng" algn="ctr">
                      <a:solidFill>
                        <a:srgbClr val="212133"/>
                      </a:solidFill>
                      <a:prstDash val="solid"/>
                      <a:round/>
                      <a:headEnd type="none" w="med" len="med"/>
                      <a:tailEnd type="none" w="med" len="med"/>
                    </a:lnL>
                    <a:lnR w="12700" cap="flat" cmpd="sng" algn="ctr">
                      <a:solidFill>
                        <a:srgbClr val="212133"/>
                      </a:solidFill>
                      <a:prstDash val="solid"/>
                      <a:round/>
                      <a:headEnd type="none" w="med" len="med"/>
                      <a:tailEnd type="none" w="med" len="med"/>
                    </a:lnR>
                    <a:lnT w="12700" cap="flat" cmpd="sng" algn="ctr">
                      <a:solidFill>
                        <a:srgbClr val="212133"/>
                      </a:solidFill>
                      <a:prstDash val="solid"/>
                      <a:round/>
                      <a:headEnd type="none" w="med" len="med"/>
                      <a:tailEnd type="none" w="med" len="med"/>
                    </a:lnT>
                    <a:lnB w="12700" cap="flat" cmpd="sng" algn="ctr">
                      <a:solidFill>
                        <a:srgbClr val="212133"/>
                      </a:solidFill>
                      <a:prstDash val="solid"/>
                      <a:round/>
                      <a:headEnd type="none" w="med" len="med"/>
                      <a:tailEnd type="none" w="med" len="med"/>
                    </a:lnB>
                    <a:solidFill>
                      <a:srgbClr val="FDFAFF"/>
                    </a:solidFill>
                  </a:tcPr>
                </a:tc>
                <a:tc gridSpan="4">
                  <a:txBody>
                    <a:bodyPr/>
                    <a:lstStyle/>
                    <a:p>
                      <a:pPr algn="ctr" rtl="0" fontAlgn="ctr"/>
                      <a:r>
                        <a:rPr lang="en-GB" sz="1400" b="1" i="0" u="none" strike="noStrike">
                          <a:solidFill>
                            <a:srgbClr val="212133"/>
                          </a:solidFill>
                          <a:effectLst/>
                          <a:latin typeface="Century Gothic"/>
                        </a:rPr>
                        <a:t>Release 3 2025 - 2026</a:t>
                      </a:r>
                    </a:p>
                  </a:txBody>
                  <a:tcPr marL="7620" marR="7620" marT="7620" marB="0" anchor="ctr">
                    <a:lnL w="12700" cap="flat" cmpd="sng" algn="ctr">
                      <a:solidFill>
                        <a:srgbClr val="212133"/>
                      </a:solidFill>
                      <a:prstDash val="solid"/>
                      <a:round/>
                      <a:headEnd type="none" w="med" len="med"/>
                      <a:tailEnd type="none" w="med" len="med"/>
                    </a:lnL>
                    <a:lnR w="12700">
                      <a:solidFill>
                        <a:srgbClr val="212133"/>
                      </a:solidFill>
                    </a:lnR>
                    <a:lnT w="12700" cap="flat" cmpd="sng" algn="ctr">
                      <a:solidFill>
                        <a:srgbClr val="212133"/>
                      </a:solidFill>
                      <a:prstDash val="solid"/>
                      <a:round/>
                      <a:headEnd type="none" w="med" len="med"/>
                      <a:tailEnd type="none" w="med" len="med"/>
                    </a:lnT>
                    <a:lnB w="12700" cap="flat" cmpd="sng" algn="ctr">
                      <a:solidFill>
                        <a:srgbClr val="212133"/>
                      </a:solidFill>
                      <a:prstDash val="solid"/>
                      <a:round/>
                      <a:headEnd type="none" w="med" len="med"/>
                      <a:tailEnd type="none" w="med" len="med"/>
                    </a:lnB>
                    <a:solidFill>
                      <a:srgbClr val="FDFAFF"/>
                    </a:solidFill>
                  </a:tcPr>
                </a:tc>
                <a:tc hMerge="1">
                  <a:txBody>
                    <a:bodyPr/>
                    <a:lstStyle/>
                    <a:p>
                      <a:pPr algn="ctr" rtl="0" fontAlgn="ctr"/>
                      <a:endParaRPr lang="en-GB" sz="1400" b="1" i="0" u="none" strike="noStrike">
                        <a:solidFill>
                          <a:srgbClr val="212133"/>
                        </a:solidFill>
                        <a:effectLst/>
                        <a:latin typeface="Century Gothic"/>
                      </a:endParaRPr>
                    </a:p>
                  </a:txBody>
                  <a:tcPr marL="7620" marR="7620" marT="7620" marB="0" anchor="ctr">
                    <a:lnL w="12700">
                      <a:solidFill>
                        <a:srgbClr val="212133"/>
                      </a:solidFill>
                    </a:lnL>
                    <a:lnR w="12700">
                      <a:solidFill>
                        <a:srgbClr val="212133"/>
                      </a:solidFill>
                    </a:lnR>
                    <a:lnT w="12700">
                      <a:solidFill>
                        <a:srgbClr val="212133"/>
                      </a:solidFill>
                    </a:lnT>
                    <a:lnB w="12700">
                      <a:solidFill>
                        <a:srgbClr val="212133"/>
                      </a:solidFill>
                    </a:lnB>
                    <a:solidFill>
                      <a:srgbClr val="FDFAFF"/>
                    </a:solidFill>
                  </a:tcPr>
                </a:tc>
                <a:tc hMerge="1">
                  <a:txBody>
                    <a:bodyPr/>
                    <a:lstStyle/>
                    <a:p>
                      <a:endParaRPr lang="en-US"/>
                    </a:p>
                  </a:txBody>
                  <a:tcPr marL="7620" marR="7620" marT="7620" marB="0" anchor="ctr">
                    <a:lnL w="12700">
                      <a:solidFill>
                        <a:srgbClr val="212133"/>
                      </a:solidFill>
                    </a:lnL>
                    <a:lnR w="12700" cap="flat" cmpd="sng" algn="ctr">
                      <a:solidFill>
                        <a:srgbClr val="212133"/>
                      </a:solidFill>
                      <a:prstDash val="solid"/>
                      <a:round/>
                      <a:headEnd type="none" w="med" len="med"/>
                      <a:tailEnd type="none" w="med" len="med"/>
                    </a:lnR>
                    <a:lnT w="12700">
                      <a:solidFill>
                        <a:srgbClr val="212133"/>
                      </a:solidFill>
                    </a:lnT>
                    <a:lnB w="12700">
                      <a:solidFill>
                        <a:srgbClr val="212133"/>
                      </a:solidFill>
                    </a:lnB>
                    <a:solidFill>
                      <a:srgbClr val="FDFAFF"/>
                    </a:solidFill>
                  </a:tcPr>
                </a:tc>
                <a:tc hMerge="1">
                  <a:txBody>
                    <a:bodyPr/>
                    <a:lstStyle/>
                    <a:p>
                      <a:endParaRPr lang="en-US"/>
                    </a:p>
                  </a:txBody>
                  <a:tcPr marL="7620" marR="7620" marT="7620" marB="0" anchor="ctr">
                    <a:lnL w="12700">
                      <a:solidFill>
                        <a:srgbClr val="212133"/>
                      </a:solidFill>
                    </a:lnL>
                    <a:lnR w="12700">
                      <a:solidFill>
                        <a:srgbClr val="212133"/>
                      </a:solidFill>
                    </a:lnR>
                    <a:lnT w="12700">
                      <a:solidFill>
                        <a:srgbClr val="212133"/>
                      </a:solidFill>
                    </a:lnT>
                    <a:lnB w="12700">
                      <a:solidFill>
                        <a:srgbClr val="212133"/>
                      </a:solidFill>
                    </a:lnB>
                    <a:solidFill>
                      <a:srgbClr val="FDFAFF"/>
                    </a:solidFill>
                  </a:tcPr>
                </a:tc>
                <a:extLst>
                  <a:ext uri="{0D108BD9-81ED-4DB2-BD59-A6C34878D82A}">
                    <a16:rowId xmlns:a16="http://schemas.microsoft.com/office/drawing/2014/main" val="3782024939"/>
                  </a:ext>
                </a:extLst>
              </a:tr>
              <a:tr h="211376">
                <a:tc gridSpan="2">
                  <a:txBody>
                    <a:bodyPr/>
                    <a:lstStyle/>
                    <a:p>
                      <a:pPr algn="ctr" rtl="0" fontAlgn="ctr"/>
                      <a:r>
                        <a:rPr lang="en-GB" sz="1400" b="0" i="0" u="none" strike="noStrike">
                          <a:solidFill>
                            <a:srgbClr val="000000"/>
                          </a:solidFill>
                          <a:effectLst/>
                          <a:latin typeface="Century Gothic"/>
                        </a:rPr>
                        <a:t>Goals:</a:t>
                      </a:r>
                    </a:p>
                  </a:txBody>
                  <a:tcPr marL="7620" marR="7620" marT="7620" marB="0" anchor="ctr">
                    <a:lnL w="12700" cap="flat" cmpd="sng" algn="ctr">
                      <a:solidFill>
                        <a:srgbClr val="212133"/>
                      </a:solidFill>
                      <a:prstDash val="solid"/>
                      <a:round/>
                      <a:headEnd type="none" w="med" len="med"/>
                      <a:tailEnd type="none" w="med" len="med"/>
                    </a:lnL>
                    <a:lnR w="12700" cap="flat" cmpd="sng" algn="ctr">
                      <a:solidFill>
                        <a:srgbClr val="212133"/>
                      </a:solidFill>
                      <a:prstDash val="solid"/>
                      <a:round/>
                      <a:headEnd type="none" w="med" len="med"/>
                      <a:tailEnd type="none" w="med" len="med"/>
                    </a:lnR>
                    <a:lnT w="12700" cap="flat" cmpd="sng" algn="ctr">
                      <a:solidFill>
                        <a:srgbClr val="212133"/>
                      </a:solidFill>
                      <a:prstDash val="solid"/>
                      <a:round/>
                      <a:headEnd type="none" w="med" len="med"/>
                      <a:tailEnd type="none" w="med" len="med"/>
                    </a:lnT>
                    <a:lnB w="12700" cap="flat" cmpd="sng" algn="ctr">
                      <a:solidFill>
                        <a:srgbClr val="212133"/>
                      </a:solidFill>
                      <a:prstDash val="solid"/>
                      <a:round/>
                      <a:headEnd type="none" w="med" len="med"/>
                      <a:tailEnd type="none" w="med" len="med"/>
                    </a:lnB>
                    <a:solidFill>
                      <a:srgbClr val="FDFAFF"/>
                    </a:solidFill>
                  </a:tcPr>
                </a:tc>
                <a:tc hMerge="1">
                  <a:txBody>
                    <a:bodyPr/>
                    <a:lstStyle/>
                    <a:p>
                      <a:endParaRPr lang="en-GB"/>
                    </a:p>
                  </a:txBody>
                  <a:tcPr>
                    <a:lnL w="12700" cap="flat" cmpd="sng" algn="ctr">
                      <a:solidFill>
                        <a:srgbClr val="212133"/>
                      </a:solidFill>
                      <a:prstDash val="solid"/>
                      <a:round/>
                      <a:headEnd type="none" w="med" len="med"/>
                      <a:tailEnd type="none" w="med" len="med"/>
                    </a:lnL>
                    <a:lnT w="12700" cap="flat" cmpd="sng" algn="ctr">
                      <a:solidFill>
                        <a:srgbClr val="212133"/>
                      </a:solidFill>
                      <a:prstDash val="solid"/>
                      <a:round/>
                      <a:headEnd type="none" w="med" len="med"/>
                      <a:tailEnd type="none" w="med" len="med"/>
                    </a:lnT>
                  </a:tcPr>
                </a:tc>
                <a:tc>
                  <a:txBody>
                    <a:bodyPr/>
                    <a:lstStyle/>
                    <a:p>
                      <a:pPr lvl="0" algn="ctr" rtl="0">
                        <a:buNone/>
                      </a:pPr>
                      <a:r>
                        <a:rPr lang="en-GB" sz="1400" b="1" i="0" u="none" strike="noStrike">
                          <a:solidFill>
                            <a:srgbClr val="F5F7FF"/>
                          </a:solidFill>
                          <a:effectLst/>
                          <a:latin typeface="Century Gothic"/>
                        </a:rPr>
                        <a:t>Shippers</a:t>
                      </a:r>
                      <a:endParaRPr lang="en-US"/>
                    </a:p>
                  </a:txBody>
                  <a:tcPr marL="7620" marR="7620" marT="7620" marB="0" anchor="ctr">
                    <a:lnL w="12700">
                      <a:solidFill>
                        <a:srgbClr val="212133"/>
                      </a:solidFill>
                    </a:lnL>
                    <a:lnR w="12700">
                      <a:solidFill>
                        <a:srgbClr val="212133"/>
                      </a:solidFill>
                    </a:lnR>
                    <a:lnT w="12700">
                      <a:solidFill>
                        <a:srgbClr val="212133"/>
                      </a:solidFill>
                    </a:lnT>
                    <a:lnB w="12700">
                      <a:solidFill>
                        <a:srgbClr val="212133"/>
                      </a:solidFill>
                    </a:lnB>
                    <a:solidFill>
                      <a:srgbClr val="212133"/>
                    </a:solidFill>
                  </a:tcPr>
                </a:tc>
                <a:tc>
                  <a:txBody>
                    <a:bodyPr/>
                    <a:lstStyle/>
                    <a:p>
                      <a:pPr lvl="0" algn="ctr">
                        <a:buNone/>
                      </a:pPr>
                      <a:r>
                        <a:rPr lang="en-GB" sz="1400" b="1" i="0" u="none" strike="noStrike">
                          <a:solidFill>
                            <a:srgbClr val="F5F7FF"/>
                          </a:solidFill>
                          <a:effectLst/>
                          <a:latin typeface="Century Gothic"/>
                        </a:rPr>
                        <a:t>Networks</a:t>
                      </a:r>
                    </a:p>
                  </a:txBody>
                  <a:tcPr marL="7620" marR="7620" marT="7620" marB="0" anchor="ctr">
                    <a:lnL w="12700">
                      <a:solidFill>
                        <a:srgbClr val="212133"/>
                      </a:solidFill>
                    </a:lnL>
                    <a:lnR w="12700" cap="flat" cmpd="sng" algn="ctr">
                      <a:solidFill>
                        <a:srgbClr val="212133"/>
                      </a:solidFill>
                      <a:prstDash val="solid"/>
                      <a:round/>
                      <a:headEnd type="none" w="med" len="med"/>
                      <a:tailEnd type="none" w="med" len="med"/>
                    </a:lnR>
                    <a:lnT w="12700">
                      <a:solidFill>
                        <a:srgbClr val="212133"/>
                      </a:solidFill>
                    </a:lnT>
                    <a:lnB w="12700">
                      <a:solidFill>
                        <a:srgbClr val="212133"/>
                      </a:solidFill>
                    </a:lnB>
                    <a:solidFill>
                      <a:srgbClr val="212133"/>
                    </a:solidFill>
                  </a:tcPr>
                </a:tc>
                <a:tc>
                  <a:txBody>
                    <a:bodyPr/>
                    <a:lstStyle/>
                    <a:p>
                      <a:pPr lvl="0" algn="ctr">
                        <a:buNone/>
                      </a:pPr>
                      <a:r>
                        <a:rPr lang="en-GB" sz="1400" b="1" i="0" u="none" strike="noStrike">
                          <a:solidFill>
                            <a:srgbClr val="F5F7FF"/>
                          </a:solidFill>
                          <a:effectLst/>
                          <a:latin typeface="Century Gothic"/>
                        </a:rPr>
                        <a:t>IGTs</a:t>
                      </a:r>
                    </a:p>
                  </a:txBody>
                  <a:tcPr marL="7620" marR="7620" marT="7620" marB="0" anchor="ctr">
                    <a:lnL w="12700">
                      <a:solidFill>
                        <a:srgbClr val="212133"/>
                      </a:solidFill>
                    </a:lnL>
                    <a:lnR w="12700">
                      <a:solidFill>
                        <a:srgbClr val="212133"/>
                      </a:solidFill>
                    </a:lnR>
                    <a:lnT w="12700">
                      <a:solidFill>
                        <a:srgbClr val="212133"/>
                      </a:solidFill>
                    </a:lnT>
                    <a:lnB w="12700">
                      <a:solidFill>
                        <a:srgbClr val="212133"/>
                      </a:solidFill>
                    </a:lnB>
                    <a:solidFill>
                      <a:srgbClr val="212133"/>
                    </a:solidFill>
                  </a:tcPr>
                </a:tc>
                <a:extLst>
                  <a:ext uri="{0D108BD9-81ED-4DB2-BD59-A6C34878D82A}">
                    <a16:rowId xmlns:a16="http://schemas.microsoft.com/office/drawing/2014/main" val="3748087281"/>
                  </a:ext>
                </a:extLst>
              </a:tr>
              <a:tr h="207818">
                <a:tc rowSpan="10" gridSpan="2">
                  <a:txBody>
                    <a:bodyPr/>
                    <a:lstStyle/>
                    <a:p>
                      <a:pPr algn="ctr" rtl="0" fontAlgn="ctr"/>
                      <a:r>
                        <a:rPr lang="en-GB" sz="1400" b="1" i="0" u="none" strike="noStrike">
                          <a:solidFill>
                            <a:srgbClr val="F5F7FF"/>
                          </a:solidFill>
                          <a:effectLst/>
                          <a:latin typeface="Century Gothic"/>
                        </a:rPr>
                        <a:t>Core</a:t>
                      </a:r>
                    </a:p>
                  </a:txBody>
                  <a:tcPr marL="7620" marR="7620" marT="7620" marB="0" anchor="ctr">
                    <a:lnL w="12700" cap="flat" cmpd="sng" algn="ctr">
                      <a:solidFill>
                        <a:srgbClr val="212133"/>
                      </a:solidFill>
                      <a:prstDash val="solid"/>
                      <a:round/>
                      <a:headEnd type="none" w="med" len="med"/>
                      <a:tailEnd type="none" w="med" len="med"/>
                    </a:lnL>
                    <a:lnR w="12700" cap="flat" cmpd="sng" algn="ctr">
                      <a:solidFill>
                        <a:srgbClr val="212133"/>
                      </a:solidFill>
                      <a:prstDash val="solid"/>
                      <a:round/>
                      <a:headEnd type="none" w="med" len="med"/>
                      <a:tailEnd type="none" w="med" len="med"/>
                    </a:lnR>
                    <a:lnT w="12700" cap="flat" cmpd="sng" algn="ctr">
                      <a:solidFill>
                        <a:srgbClr val="212133"/>
                      </a:solidFill>
                      <a:prstDash val="solid"/>
                      <a:round/>
                      <a:headEnd type="none" w="med" len="med"/>
                      <a:tailEnd type="none" w="med" len="med"/>
                    </a:lnT>
                    <a:lnB w="12700" cap="flat" cmpd="sng" algn="ctr">
                      <a:solidFill>
                        <a:srgbClr val="F5F7FF"/>
                      </a:solidFill>
                      <a:prstDash val="solid"/>
                      <a:round/>
                      <a:headEnd type="none" w="med" len="med"/>
                      <a:tailEnd type="none" w="med" len="med"/>
                    </a:lnB>
                    <a:solidFill>
                      <a:srgbClr val="212133"/>
                    </a:solidFill>
                  </a:tcPr>
                </a:tc>
                <a:tc rowSpan="10" hMerge="1">
                  <a:txBody>
                    <a:bodyPr/>
                    <a:lstStyle/>
                    <a:p>
                      <a:endParaRPr lang="en-GB"/>
                    </a:p>
                  </a:txBody>
                  <a:tcPr>
                    <a:lnL w="12700" cap="flat" cmpd="sng" algn="ctr">
                      <a:solidFill>
                        <a:srgbClr val="212133"/>
                      </a:solidFill>
                      <a:prstDash val="solid"/>
                      <a:round/>
                      <a:headEnd type="none" w="med" len="med"/>
                      <a:tailEnd type="none" w="med" len="med"/>
                    </a:lnL>
                  </a:tcPr>
                </a:tc>
                <a:tc>
                  <a:txBody>
                    <a:bodyPr/>
                    <a:lstStyle/>
                    <a:p>
                      <a:pPr lvl="0" algn="l">
                        <a:lnSpc>
                          <a:spcPct val="100000"/>
                        </a:lnSpc>
                        <a:spcBef>
                          <a:spcPts val="0"/>
                        </a:spcBef>
                        <a:spcAft>
                          <a:spcPts val="0"/>
                        </a:spcAft>
                        <a:buNone/>
                      </a:pPr>
                      <a:r>
                        <a:rPr lang="en-GB" sz="1100" b="1" i="0" u="none" strike="noStrike" noProof="0">
                          <a:solidFill>
                            <a:srgbClr val="000000"/>
                          </a:solidFill>
                          <a:effectLst/>
                        </a:rPr>
                        <a:t>Portfolio Enhancements:</a:t>
                      </a:r>
                      <a:endParaRPr lang="en-US" b="1"/>
                    </a:p>
                  </a:txBody>
                  <a:tcPr marL="7620" marR="7620" marT="7620" marB="0" anchor="ctr">
                    <a:lnL w="12700">
                      <a:solidFill>
                        <a:srgbClr val="212133"/>
                      </a:solidFill>
                    </a:lnL>
                    <a:lnR w="12700">
                      <a:solidFill>
                        <a:srgbClr val="212133"/>
                      </a:solidFill>
                    </a:lnR>
                    <a:lnT w="12700">
                      <a:solidFill>
                        <a:srgbClr val="212133"/>
                      </a:solidFill>
                    </a:lnT>
                    <a:lnB w="0">
                      <a:noFill/>
                    </a:lnB>
                    <a:solidFill>
                      <a:srgbClr val="F5F7FF"/>
                    </a:solidFill>
                  </a:tcPr>
                </a:tc>
                <a:tc>
                  <a:txBody>
                    <a:bodyPr/>
                    <a:lstStyle/>
                    <a:p>
                      <a:pPr lvl="0" algn="l">
                        <a:buNone/>
                      </a:pPr>
                      <a:r>
                        <a:rPr lang="en-GB" sz="1100" b="1" i="0" u="none" strike="noStrike">
                          <a:solidFill>
                            <a:srgbClr val="000000"/>
                          </a:solidFill>
                          <a:effectLst/>
                          <a:latin typeface="Century Gothic"/>
                        </a:rPr>
                        <a:t>Charging Simulation:</a:t>
                      </a:r>
                    </a:p>
                  </a:txBody>
                  <a:tcPr marL="7620" marR="7620" marT="7620" marB="0" anchor="ctr">
                    <a:lnL w="12700">
                      <a:solidFill>
                        <a:srgbClr val="212133"/>
                      </a:solidFill>
                    </a:lnL>
                    <a:lnR w="12700" cap="flat" cmpd="sng" algn="ctr">
                      <a:solidFill>
                        <a:srgbClr val="212133"/>
                      </a:solidFill>
                      <a:prstDash val="solid"/>
                      <a:round/>
                      <a:headEnd type="none" w="med" len="med"/>
                      <a:tailEnd type="none" w="med" len="med"/>
                    </a:lnR>
                    <a:lnT w="12700">
                      <a:solidFill>
                        <a:srgbClr val="212133"/>
                      </a:solidFill>
                    </a:lnT>
                    <a:lnB w="0">
                      <a:noFill/>
                    </a:lnB>
                    <a:solidFill>
                      <a:srgbClr val="F5F7FF"/>
                    </a:solidFill>
                  </a:tcPr>
                </a:tc>
                <a:tc>
                  <a:txBody>
                    <a:bodyPr/>
                    <a:lstStyle/>
                    <a:p>
                      <a:pPr lvl="0" algn="l">
                        <a:buNone/>
                      </a:pPr>
                      <a:r>
                        <a:rPr lang="en-GB" sz="1100" b="1" i="0" u="none" strike="noStrike">
                          <a:solidFill>
                            <a:srgbClr val="000000"/>
                          </a:solidFill>
                          <a:effectLst/>
                          <a:latin typeface="Century Gothic"/>
                        </a:rPr>
                        <a:t>Portfolio:</a:t>
                      </a:r>
                    </a:p>
                  </a:txBody>
                  <a:tcPr marL="7620" marR="7620" marT="7620" marB="0" anchor="ctr">
                    <a:lnL w="12700">
                      <a:solidFill>
                        <a:srgbClr val="212133"/>
                      </a:solidFill>
                    </a:lnL>
                    <a:lnR w="12700">
                      <a:solidFill>
                        <a:srgbClr val="212133"/>
                      </a:solidFill>
                    </a:lnR>
                    <a:lnT w="12700">
                      <a:solidFill>
                        <a:srgbClr val="212133"/>
                      </a:solidFill>
                    </a:lnT>
                    <a:lnB w="0">
                      <a:noFill/>
                    </a:lnB>
                    <a:solidFill>
                      <a:srgbClr val="F5F7FF"/>
                    </a:solidFill>
                  </a:tcPr>
                </a:tc>
                <a:extLst>
                  <a:ext uri="{0D108BD9-81ED-4DB2-BD59-A6C34878D82A}">
                    <a16:rowId xmlns:a16="http://schemas.microsoft.com/office/drawing/2014/main" val="2854596569"/>
                  </a:ext>
                </a:extLst>
              </a:tr>
              <a:tr h="197922">
                <a:tc gridSpan="2" vMerge="1">
                  <a:txBody>
                    <a:bodyPr/>
                    <a:lstStyle/>
                    <a:p>
                      <a:endParaRPr lang="en-GB"/>
                    </a:p>
                  </a:txBody>
                  <a:tcPr/>
                </a:tc>
                <a:tc hMerge="1" vMerge="1">
                  <a:txBody>
                    <a:bodyPr/>
                    <a:lstStyle/>
                    <a:p>
                      <a:endParaRPr lang="en-GB"/>
                    </a:p>
                  </a:txBody>
                  <a:tcPr/>
                </a:tc>
                <a:tc>
                  <a:txBody>
                    <a:bodyPr/>
                    <a:lstStyle/>
                    <a:p>
                      <a:pPr lvl="0" algn="l" rtl="0">
                        <a:buSzPts val="1100"/>
                        <a:buFont typeface="Century Gothic" panose="020B0502020202020204" pitchFamily="34" charset="0"/>
                        <a:buNone/>
                      </a:pPr>
                      <a:r>
                        <a:rPr lang="en-GB" sz="1100" b="0" i="0" u="none" strike="noStrike">
                          <a:solidFill>
                            <a:srgbClr val="000000"/>
                          </a:solidFill>
                          <a:effectLst/>
                          <a:latin typeface="Century Gothic"/>
                        </a:rPr>
                        <a:t>•</a:t>
                      </a:r>
                      <a:r>
                        <a:rPr lang="en-GB" sz="1100" b="0" i="0" u="none" strike="noStrike" noProof="0">
                          <a:solidFill>
                            <a:srgbClr val="000000"/>
                          </a:solidFill>
                          <a:effectLst/>
                        </a:rPr>
                        <a:t>Unique Property Reference Number addition</a:t>
                      </a:r>
                      <a:endParaRPr lang="en-US"/>
                    </a:p>
                  </a:txBody>
                  <a:tcPr marL="7620" marR="7620" marT="7620" marB="0" anchor="ctr">
                    <a:lnL w="12700">
                      <a:solidFill>
                        <a:srgbClr val="212133"/>
                      </a:solidFill>
                    </a:lnL>
                    <a:lnR w="12700">
                      <a:solidFill>
                        <a:srgbClr val="212133"/>
                      </a:solidFill>
                    </a:lnR>
                    <a:lnT w="0">
                      <a:noFill/>
                    </a:lnT>
                    <a:lnB w="0">
                      <a:noFill/>
                    </a:lnB>
                    <a:solidFill>
                      <a:srgbClr val="F5F7FF"/>
                    </a:solidFill>
                  </a:tcPr>
                </a:tc>
                <a:tc>
                  <a:txBody>
                    <a:bodyPr/>
                    <a:lstStyle/>
                    <a:p>
                      <a:pPr marL="0" lvl="0" indent="0" algn="l">
                        <a:buNone/>
                      </a:pPr>
                      <a:r>
                        <a:rPr lang="en-GB" sz="1100" b="0" i="0" u="none" strike="noStrike" noProof="0">
                          <a:solidFill>
                            <a:srgbClr val="000000"/>
                          </a:solidFill>
                          <a:effectLst/>
                        </a:rPr>
                        <a:t>150 &amp; 60 Day Pricing Notice reports</a:t>
                      </a:r>
                    </a:p>
                  </a:txBody>
                  <a:tcPr marL="7620" marR="7620" marT="7620" marB="0" anchor="ctr">
                    <a:lnL w="12700">
                      <a:solidFill>
                        <a:srgbClr val="212133"/>
                      </a:solidFill>
                    </a:lnL>
                    <a:lnR w="12700" cap="flat" cmpd="sng" algn="ctr">
                      <a:solidFill>
                        <a:srgbClr val="212133"/>
                      </a:solidFill>
                      <a:prstDash val="solid"/>
                      <a:round/>
                      <a:headEnd type="none" w="med" len="med"/>
                      <a:tailEnd type="none" w="med" len="med"/>
                    </a:lnR>
                    <a:lnT w="0">
                      <a:noFill/>
                    </a:lnT>
                    <a:lnB w="0">
                      <a:noFill/>
                    </a:lnB>
                    <a:solidFill>
                      <a:srgbClr val="F5F7FF"/>
                    </a:solidFill>
                  </a:tcPr>
                </a:tc>
                <a:tc>
                  <a:txBody>
                    <a:bodyPr/>
                    <a:lstStyle/>
                    <a:p>
                      <a:pPr lvl="0" algn="l">
                        <a:buNone/>
                      </a:pPr>
                      <a:r>
                        <a:rPr lang="en-GB" sz="1100" b="0" i="0" u="none" strike="noStrike" noProof="0">
                          <a:solidFill>
                            <a:srgbClr val="000000"/>
                          </a:solidFill>
                          <a:effectLst/>
                        </a:rPr>
                        <a:t>XRN 5614 Improving IGT SMP New Connections Process</a:t>
                      </a:r>
                      <a:endParaRPr lang="en-US"/>
                    </a:p>
                  </a:txBody>
                  <a:tcPr marL="7620" marR="7620" marT="7620" marB="0" anchor="ctr">
                    <a:lnL w="12700">
                      <a:solidFill>
                        <a:srgbClr val="212133"/>
                      </a:solidFill>
                    </a:lnL>
                    <a:lnR w="12700">
                      <a:solidFill>
                        <a:srgbClr val="212133"/>
                      </a:solidFill>
                    </a:lnR>
                    <a:lnT w="0">
                      <a:noFill/>
                    </a:lnT>
                    <a:lnB w="0">
                      <a:noFill/>
                    </a:lnB>
                    <a:solidFill>
                      <a:srgbClr val="F5F7FF"/>
                    </a:solidFill>
                  </a:tcPr>
                </a:tc>
                <a:extLst>
                  <a:ext uri="{0D108BD9-81ED-4DB2-BD59-A6C34878D82A}">
                    <a16:rowId xmlns:a16="http://schemas.microsoft.com/office/drawing/2014/main" val="2112301711"/>
                  </a:ext>
                </a:extLst>
              </a:tr>
              <a:tr h="178129">
                <a:tc gridSpan="2" vMerge="1">
                  <a:txBody>
                    <a:bodyPr/>
                    <a:lstStyle/>
                    <a:p>
                      <a:endParaRPr lang="en-GB"/>
                    </a:p>
                  </a:txBody>
                  <a:tcPr/>
                </a:tc>
                <a:tc hMerge="1" vMerge="1">
                  <a:txBody>
                    <a:bodyPr/>
                    <a:lstStyle/>
                    <a:p>
                      <a:endParaRPr lang="en-GB"/>
                    </a:p>
                  </a:txBody>
                  <a:tcPr/>
                </a:tc>
                <a:tc>
                  <a:txBody>
                    <a:bodyPr/>
                    <a:lstStyle/>
                    <a:p>
                      <a:pPr marL="0" lvl="0" indent="0" algn="l">
                        <a:buNone/>
                      </a:pPr>
                      <a:r>
                        <a:rPr lang="en-GB" sz="1100" b="0" i="0" u="none" strike="noStrike" noProof="0">
                          <a:solidFill>
                            <a:srgbClr val="000000"/>
                          </a:solidFill>
                          <a:effectLst/>
                          <a:latin typeface="Century Gothic"/>
                        </a:rPr>
                        <a:t>•RMP Status addition</a:t>
                      </a:r>
                      <a:endParaRPr lang="en-US"/>
                    </a:p>
                  </a:txBody>
                  <a:tcPr marL="7620" marR="7620" marT="7620" marB="0" anchor="ctr">
                    <a:lnL w="12700">
                      <a:solidFill>
                        <a:srgbClr val="212133"/>
                      </a:solidFill>
                    </a:lnL>
                    <a:lnR w="12700">
                      <a:solidFill>
                        <a:srgbClr val="212133"/>
                      </a:solidFill>
                    </a:lnR>
                    <a:lnT w="0">
                      <a:noFill/>
                    </a:lnT>
                    <a:lnB w="0">
                      <a:noFill/>
                    </a:lnB>
                    <a:solidFill>
                      <a:srgbClr val="F5F7FF"/>
                    </a:solidFill>
                  </a:tcPr>
                </a:tc>
                <a:tc>
                  <a:txBody>
                    <a:bodyPr/>
                    <a:lstStyle/>
                    <a:p>
                      <a:pPr lvl="0" algn="l">
                        <a:buNone/>
                      </a:pPr>
                      <a:endParaRPr lang="en-GB" sz="1100" b="0" i="0" u="none" strike="noStrike">
                        <a:solidFill>
                          <a:srgbClr val="000000"/>
                        </a:solidFill>
                        <a:effectLst/>
                        <a:latin typeface="Century Gothic"/>
                      </a:endParaRPr>
                    </a:p>
                  </a:txBody>
                  <a:tcPr marL="7620" marR="7620" marT="7620" marB="0" anchor="ctr">
                    <a:lnL w="12700">
                      <a:solidFill>
                        <a:srgbClr val="212133"/>
                      </a:solidFill>
                    </a:lnL>
                    <a:lnR w="12700" cap="flat" cmpd="sng" algn="ctr">
                      <a:solidFill>
                        <a:srgbClr val="212133"/>
                      </a:solidFill>
                      <a:prstDash val="solid"/>
                      <a:round/>
                      <a:headEnd type="none" w="med" len="med"/>
                      <a:tailEnd type="none" w="med" len="med"/>
                    </a:lnR>
                    <a:lnT w="0">
                      <a:noFill/>
                    </a:lnT>
                    <a:lnB w="0">
                      <a:noFill/>
                    </a:lnB>
                    <a:solidFill>
                      <a:srgbClr val="F5F7FF"/>
                    </a:solidFill>
                  </a:tcPr>
                </a:tc>
                <a:tc>
                  <a:txBody>
                    <a:bodyPr/>
                    <a:lstStyle/>
                    <a:p>
                      <a:pPr lvl="0" algn="l">
                        <a:buNone/>
                      </a:pPr>
                      <a:endParaRPr lang="en-GB" sz="1100" b="0" i="0" u="none" strike="noStrike">
                        <a:solidFill>
                          <a:srgbClr val="000000"/>
                        </a:solidFill>
                        <a:effectLst/>
                        <a:latin typeface="Century Gothic"/>
                      </a:endParaRPr>
                    </a:p>
                  </a:txBody>
                  <a:tcPr marL="7620" marR="7620" marT="7620" marB="0" anchor="ctr">
                    <a:lnL w="12700">
                      <a:solidFill>
                        <a:srgbClr val="212133"/>
                      </a:solidFill>
                    </a:lnL>
                    <a:lnR w="12700">
                      <a:solidFill>
                        <a:srgbClr val="212133"/>
                      </a:solidFill>
                    </a:lnR>
                    <a:lnT w="0">
                      <a:noFill/>
                    </a:lnT>
                    <a:lnB w="0">
                      <a:noFill/>
                    </a:lnB>
                    <a:solidFill>
                      <a:srgbClr val="F5F7FF"/>
                    </a:solidFill>
                  </a:tcPr>
                </a:tc>
                <a:extLst>
                  <a:ext uri="{0D108BD9-81ED-4DB2-BD59-A6C34878D82A}">
                    <a16:rowId xmlns:a16="http://schemas.microsoft.com/office/drawing/2014/main" val="4291798149"/>
                  </a:ext>
                </a:extLst>
              </a:tr>
              <a:tr h="167643">
                <a:tc gridSpan="2" vMerge="1">
                  <a:txBody>
                    <a:bodyPr/>
                    <a:lstStyle/>
                    <a:p>
                      <a:endParaRPr lang="en-GB"/>
                    </a:p>
                  </a:txBody>
                  <a:tcPr/>
                </a:tc>
                <a:tc hMerge="1" vMerge="1">
                  <a:txBody>
                    <a:bodyPr/>
                    <a:lstStyle/>
                    <a:p>
                      <a:endParaRPr lang="en-GB"/>
                    </a:p>
                  </a:txBody>
                  <a:tcPr/>
                </a:tc>
                <a:tc>
                  <a:txBody>
                    <a:bodyPr/>
                    <a:lstStyle/>
                    <a:p>
                      <a:pPr lvl="0" algn="l" rtl="0">
                        <a:buSzPts val="1100"/>
                        <a:buFont typeface="Century Gothic" panose="020B0502020202020204" pitchFamily="34" charset="0"/>
                        <a:buNone/>
                      </a:pPr>
                      <a:r>
                        <a:rPr lang="en-GB" sz="1100" b="0" i="0" u="none" strike="noStrike">
                          <a:solidFill>
                            <a:srgbClr val="000000"/>
                          </a:solidFill>
                          <a:effectLst/>
                          <a:latin typeface="Century Gothic"/>
                        </a:rPr>
                        <a:t>•MPRN Installing Shipper addition</a:t>
                      </a:r>
                      <a:endParaRPr lang="en-US"/>
                    </a:p>
                  </a:txBody>
                  <a:tcPr marL="7620" marR="7620" marT="7620" marB="0" anchor="ctr">
                    <a:lnL w="12700">
                      <a:solidFill>
                        <a:srgbClr val="212133"/>
                      </a:solidFill>
                    </a:lnL>
                    <a:lnR w="12700">
                      <a:solidFill>
                        <a:srgbClr val="212133"/>
                      </a:solidFill>
                    </a:lnR>
                    <a:lnT w="0">
                      <a:noFill/>
                    </a:lnT>
                    <a:lnB w="0">
                      <a:noFill/>
                    </a:lnB>
                    <a:solidFill>
                      <a:srgbClr val="F5F7FF"/>
                    </a:solidFill>
                  </a:tcPr>
                </a:tc>
                <a:tc>
                  <a:txBody>
                    <a:bodyPr/>
                    <a:lstStyle/>
                    <a:p>
                      <a:pPr lvl="0" algn="l">
                        <a:buNone/>
                      </a:pPr>
                      <a:endParaRPr lang="en-GB" sz="1100" b="1" i="0" u="none" strike="noStrike">
                        <a:solidFill>
                          <a:srgbClr val="000000"/>
                        </a:solidFill>
                        <a:effectLst/>
                        <a:latin typeface="Century Gothic"/>
                      </a:endParaRPr>
                    </a:p>
                  </a:txBody>
                  <a:tcPr marL="7620" marR="7620" marT="7620" marB="0" anchor="ctr">
                    <a:lnL w="12700">
                      <a:solidFill>
                        <a:srgbClr val="212133"/>
                      </a:solidFill>
                    </a:lnL>
                    <a:lnR w="12700" cap="flat" cmpd="sng" algn="ctr">
                      <a:solidFill>
                        <a:srgbClr val="212133"/>
                      </a:solidFill>
                      <a:prstDash val="solid"/>
                      <a:round/>
                      <a:headEnd type="none" w="med" len="med"/>
                      <a:tailEnd type="none" w="med" len="med"/>
                    </a:lnR>
                    <a:lnT w="0">
                      <a:noFill/>
                    </a:lnT>
                    <a:lnB w="0">
                      <a:noFill/>
                    </a:lnB>
                    <a:solidFill>
                      <a:srgbClr val="F5F7FF"/>
                    </a:solidFill>
                  </a:tcPr>
                </a:tc>
                <a:tc>
                  <a:txBody>
                    <a:bodyPr/>
                    <a:lstStyle/>
                    <a:p>
                      <a:pPr lvl="0" algn="l">
                        <a:buNone/>
                      </a:pPr>
                      <a:endParaRPr lang="en-GB" sz="1100" b="1" i="0" u="none" strike="noStrike">
                        <a:solidFill>
                          <a:srgbClr val="000000"/>
                        </a:solidFill>
                        <a:effectLst/>
                        <a:latin typeface="Century Gothic"/>
                      </a:endParaRPr>
                    </a:p>
                  </a:txBody>
                  <a:tcPr marL="7620" marR="7620" marT="7620" marB="0" anchor="ctr">
                    <a:lnL w="12700">
                      <a:solidFill>
                        <a:srgbClr val="212133"/>
                      </a:solidFill>
                    </a:lnL>
                    <a:lnR w="12700">
                      <a:solidFill>
                        <a:srgbClr val="212133"/>
                      </a:solidFill>
                    </a:lnR>
                    <a:lnT w="0">
                      <a:noFill/>
                    </a:lnT>
                    <a:lnB w="0">
                      <a:noFill/>
                    </a:lnB>
                    <a:solidFill>
                      <a:srgbClr val="F5F7FF"/>
                    </a:solidFill>
                  </a:tcPr>
                </a:tc>
                <a:extLst>
                  <a:ext uri="{0D108BD9-81ED-4DB2-BD59-A6C34878D82A}">
                    <a16:rowId xmlns:a16="http://schemas.microsoft.com/office/drawing/2014/main" val="3221942152"/>
                  </a:ext>
                </a:extLst>
              </a:tr>
              <a:tr h="178129">
                <a:tc gridSpan="2" vMerge="1">
                  <a:txBody>
                    <a:bodyPr/>
                    <a:lstStyle/>
                    <a:p>
                      <a:endParaRPr lang="en-GB"/>
                    </a:p>
                  </a:txBody>
                  <a:tcPr/>
                </a:tc>
                <a:tc hMerge="1" vMerge="1">
                  <a:txBody>
                    <a:bodyPr/>
                    <a:lstStyle/>
                    <a:p>
                      <a:endParaRPr lang="en-GB"/>
                    </a:p>
                  </a:txBody>
                  <a:tcPr/>
                </a:tc>
                <a:tc>
                  <a:txBody>
                    <a:bodyPr/>
                    <a:lstStyle/>
                    <a:p>
                      <a:pPr lvl="0" algn="l" rtl="0">
                        <a:buNone/>
                      </a:pPr>
                      <a:endParaRPr lang="en-GB" sz="1100" b="0" i="0" u="none" strike="noStrike">
                        <a:solidFill>
                          <a:srgbClr val="000000"/>
                        </a:solidFill>
                        <a:effectLst/>
                        <a:latin typeface="Century Gothic"/>
                      </a:endParaRPr>
                    </a:p>
                  </a:txBody>
                  <a:tcPr marL="7620" marR="7620" marT="7620" marB="0" anchor="ctr">
                    <a:lnL w="12700">
                      <a:solidFill>
                        <a:srgbClr val="212133"/>
                      </a:solidFill>
                    </a:lnL>
                    <a:lnR w="12700">
                      <a:solidFill>
                        <a:srgbClr val="212133"/>
                      </a:solidFill>
                    </a:lnR>
                    <a:lnT w="0">
                      <a:noFill/>
                    </a:lnT>
                    <a:lnB w="0">
                      <a:noFill/>
                    </a:lnB>
                    <a:solidFill>
                      <a:srgbClr val="F5F7FF"/>
                    </a:solidFill>
                  </a:tcPr>
                </a:tc>
                <a:tc>
                  <a:txBody>
                    <a:bodyPr/>
                    <a:lstStyle/>
                    <a:p>
                      <a:pPr lvl="0" algn="l">
                        <a:buNone/>
                      </a:pPr>
                      <a:endParaRPr lang="en-GB" sz="1100" b="0" i="0" u="none" strike="noStrike">
                        <a:solidFill>
                          <a:srgbClr val="000000"/>
                        </a:solidFill>
                        <a:effectLst/>
                        <a:latin typeface="Century Gothic"/>
                      </a:endParaRPr>
                    </a:p>
                  </a:txBody>
                  <a:tcPr marL="7620" marR="7620" marT="7620" marB="0" anchor="ctr">
                    <a:lnL w="12700">
                      <a:solidFill>
                        <a:srgbClr val="212133"/>
                      </a:solidFill>
                    </a:lnL>
                    <a:lnR w="12700" cap="flat" cmpd="sng" algn="ctr">
                      <a:solidFill>
                        <a:srgbClr val="212133"/>
                      </a:solidFill>
                      <a:prstDash val="solid"/>
                      <a:round/>
                      <a:headEnd type="none" w="med" len="med"/>
                      <a:tailEnd type="none" w="med" len="med"/>
                    </a:lnR>
                    <a:lnT w="0">
                      <a:noFill/>
                    </a:lnT>
                    <a:lnB w="0">
                      <a:noFill/>
                    </a:lnB>
                    <a:solidFill>
                      <a:srgbClr val="F5F7FF"/>
                    </a:solidFill>
                  </a:tcPr>
                </a:tc>
                <a:tc>
                  <a:txBody>
                    <a:bodyPr/>
                    <a:lstStyle/>
                    <a:p>
                      <a:pPr lvl="0" algn="l">
                        <a:buNone/>
                      </a:pPr>
                      <a:endParaRPr lang="en-GB" sz="1100" b="0" i="0" u="none" strike="noStrike">
                        <a:solidFill>
                          <a:srgbClr val="000000"/>
                        </a:solidFill>
                        <a:effectLst/>
                        <a:latin typeface="Century Gothic"/>
                      </a:endParaRPr>
                    </a:p>
                  </a:txBody>
                  <a:tcPr marL="7620" marR="7620" marT="7620" marB="0" anchor="ctr">
                    <a:lnL w="12700">
                      <a:solidFill>
                        <a:srgbClr val="212133"/>
                      </a:solidFill>
                    </a:lnL>
                    <a:lnR w="12700">
                      <a:solidFill>
                        <a:srgbClr val="212133"/>
                      </a:solidFill>
                    </a:lnR>
                    <a:lnT w="0">
                      <a:noFill/>
                    </a:lnT>
                    <a:lnB w="0">
                      <a:noFill/>
                    </a:lnB>
                    <a:solidFill>
                      <a:srgbClr val="F5F7FF"/>
                    </a:solidFill>
                  </a:tcPr>
                </a:tc>
                <a:extLst>
                  <a:ext uri="{0D108BD9-81ED-4DB2-BD59-A6C34878D82A}">
                    <a16:rowId xmlns:a16="http://schemas.microsoft.com/office/drawing/2014/main" val="2910997358"/>
                  </a:ext>
                </a:extLst>
              </a:tr>
              <a:tr h="167643">
                <a:tc gridSpan="2" vMerge="1">
                  <a:txBody>
                    <a:bodyPr/>
                    <a:lstStyle/>
                    <a:p>
                      <a:endParaRPr lang="en-GB"/>
                    </a:p>
                  </a:txBody>
                  <a:tcPr/>
                </a:tc>
                <a:tc hMerge="1" vMerge="1">
                  <a:txBody>
                    <a:bodyPr/>
                    <a:lstStyle/>
                    <a:p>
                      <a:endParaRPr lang="en-GB"/>
                    </a:p>
                  </a:txBody>
                  <a:tcPr/>
                </a:tc>
                <a:tc>
                  <a:txBody>
                    <a:bodyPr/>
                    <a:lstStyle/>
                    <a:p>
                      <a:pPr lvl="0" algn="l" rtl="0">
                        <a:buNone/>
                      </a:pPr>
                      <a:endParaRPr lang="en-GB" sz="1100" b="1" i="0" u="none" strike="noStrike">
                        <a:solidFill>
                          <a:srgbClr val="000000"/>
                        </a:solidFill>
                        <a:effectLst/>
                        <a:latin typeface="Century Gothic"/>
                      </a:endParaRPr>
                    </a:p>
                  </a:txBody>
                  <a:tcPr marL="7620" marR="7620" marT="7620" marB="0" anchor="ctr">
                    <a:lnL w="12700">
                      <a:solidFill>
                        <a:srgbClr val="212133"/>
                      </a:solidFill>
                    </a:lnL>
                    <a:lnR w="12700">
                      <a:solidFill>
                        <a:srgbClr val="212133"/>
                      </a:solidFill>
                    </a:lnR>
                    <a:lnT w="0">
                      <a:noFill/>
                    </a:lnT>
                    <a:lnB w="0">
                      <a:noFill/>
                    </a:lnB>
                    <a:solidFill>
                      <a:srgbClr val="F5F7FF"/>
                    </a:solidFill>
                  </a:tcPr>
                </a:tc>
                <a:tc>
                  <a:txBody>
                    <a:bodyPr/>
                    <a:lstStyle/>
                    <a:p>
                      <a:pPr lvl="0" algn="l">
                        <a:buNone/>
                      </a:pPr>
                      <a:endParaRPr lang="en-GB" sz="1100" b="0" i="0" u="none" strike="noStrike">
                        <a:solidFill>
                          <a:srgbClr val="000000"/>
                        </a:solidFill>
                        <a:effectLst/>
                        <a:latin typeface="Century Gothic"/>
                      </a:endParaRPr>
                    </a:p>
                  </a:txBody>
                  <a:tcPr marL="7620" marR="7620" marT="7620" marB="0" anchor="ctr">
                    <a:lnL w="12700">
                      <a:solidFill>
                        <a:srgbClr val="212133"/>
                      </a:solidFill>
                    </a:lnL>
                    <a:lnR w="12700" cap="flat" cmpd="sng" algn="ctr">
                      <a:solidFill>
                        <a:srgbClr val="212133"/>
                      </a:solidFill>
                      <a:prstDash val="solid"/>
                      <a:round/>
                      <a:headEnd type="none" w="med" len="med"/>
                      <a:tailEnd type="none" w="med" len="med"/>
                    </a:lnR>
                    <a:lnT w="0">
                      <a:noFill/>
                    </a:lnT>
                    <a:lnB w="0">
                      <a:noFill/>
                    </a:lnB>
                    <a:solidFill>
                      <a:srgbClr val="F5F7FF"/>
                    </a:solidFill>
                  </a:tcPr>
                </a:tc>
                <a:tc>
                  <a:txBody>
                    <a:bodyPr/>
                    <a:lstStyle/>
                    <a:p>
                      <a:pPr lvl="0" algn="l">
                        <a:buNone/>
                      </a:pPr>
                      <a:endParaRPr lang="en-GB" sz="1100" b="0" i="0" u="none" strike="noStrike">
                        <a:solidFill>
                          <a:srgbClr val="000000"/>
                        </a:solidFill>
                        <a:effectLst/>
                        <a:latin typeface="Century Gothic"/>
                      </a:endParaRPr>
                    </a:p>
                  </a:txBody>
                  <a:tcPr marL="7620" marR="7620" marT="7620" marB="0" anchor="ctr">
                    <a:lnL w="12700">
                      <a:solidFill>
                        <a:srgbClr val="212133"/>
                      </a:solidFill>
                    </a:lnL>
                    <a:lnR w="12700">
                      <a:solidFill>
                        <a:srgbClr val="212133"/>
                      </a:solidFill>
                    </a:lnR>
                    <a:lnT w="0">
                      <a:noFill/>
                    </a:lnT>
                    <a:lnB w="0">
                      <a:noFill/>
                    </a:lnB>
                    <a:solidFill>
                      <a:srgbClr val="F5F7FF"/>
                    </a:solidFill>
                  </a:tcPr>
                </a:tc>
                <a:extLst>
                  <a:ext uri="{0D108BD9-81ED-4DB2-BD59-A6C34878D82A}">
                    <a16:rowId xmlns:a16="http://schemas.microsoft.com/office/drawing/2014/main" val="1789108704"/>
                  </a:ext>
                </a:extLst>
              </a:tr>
              <a:tr h="167643">
                <a:tc gridSpan="2" vMerge="1">
                  <a:txBody>
                    <a:bodyPr/>
                    <a:lstStyle/>
                    <a:p>
                      <a:endParaRPr lang="en-GB"/>
                    </a:p>
                  </a:txBody>
                  <a:tcPr/>
                </a:tc>
                <a:tc hMerge="1" vMerge="1">
                  <a:txBody>
                    <a:bodyPr/>
                    <a:lstStyle/>
                    <a:p>
                      <a:endParaRPr lang="en-GB"/>
                    </a:p>
                  </a:txBody>
                  <a:tcPr/>
                </a:tc>
                <a:tc>
                  <a:txBody>
                    <a:bodyPr/>
                    <a:lstStyle/>
                    <a:p>
                      <a:pPr lvl="0" algn="l" rtl="0">
                        <a:buSzPts val="1100"/>
                        <a:buFont typeface="Century Gothic" panose="020B0502020202020204" pitchFamily="34" charset="0"/>
                        <a:buNone/>
                      </a:pPr>
                      <a:endParaRPr lang="en-GB" sz="1100" b="0" i="0" u="none" strike="noStrike">
                        <a:solidFill>
                          <a:srgbClr val="000000"/>
                        </a:solidFill>
                        <a:effectLst/>
                        <a:latin typeface="Century Gothic"/>
                      </a:endParaRPr>
                    </a:p>
                  </a:txBody>
                  <a:tcPr marL="7620" marR="7620" marT="7620" marB="0" anchor="ctr">
                    <a:lnL w="12700">
                      <a:solidFill>
                        <a:srgbClr val="212133"/>
                      </a:solidFill>
                    </a:lnL>
                    <a:lnR w="12700">
                      <a:solidFill>
                        <a:srgbClr val="212133"/>
                      </a:solidFill>
                    </a:lnR>
                    <a:lnT w="0">
                      <a:noFill/>
                    </a:lnT>
                    <a:lnB w="0">
                      <a:noFill/>
                    </a:lnB>
                    <a:solidFill>
                      <a:srgbClr val="F5F7FF"/>
                    </a:solidFill>
                  </a:tcPr>
                </a:tc>
                <a:tc>
                  <a:txBody>
                    <a:bodyPr/>
                    <a:lstStyle/>
                    <a:p>
                      <a:pPr lvl="0" algn="l">
                        <a:buNone/>
                      </a:pPr>
                      <a:endParaRPr lang="en-GB" sz="1100" b="1" i="0" u="none" strike="noStrike">
                        <a:solidFill>
                          <a:srgbClr val="000000"/>
                        </a:solidFill>
                        <a:effectLst/>
                        <a:latin typeface="Century Gothic"/>
                      </a:endParaRPr>
                    </a:p>
                  </a:txBody>
                  <a:tcPr marL="7620" marR="7620" marT="7620" marB="0" anchor="ctr">
                    <a:lnL w="12700">
                      <a:solidFill>
                        <a:srgbClr val="212133"/>
                      </a:solidFill>
                    </a:lnL>
                    <a:lnR w="12700" cap="flat" cmpd="sng" algn="ctr">
                      <a:solidFill>
                        <a:srgbClr val="212133"/>
                      </a:solidFill>
                      <a:prstDash val="solid"/>
                      <a:round/>
                      <a:headEnd type="none" w="med" len="med"/>
                      <a:tailEnd type="none" w="med" len="med"/>
                    </a:lnR>
                    <a:lnT w="0">
                      <a:noFill/>
                    </a:lnT>
                    <a:lnB w="0">
                      <a:noFill/>
                    </a:lnB>
                    <a:solidFill>
                      <a:srgbClr val="F5F7FF"/>
                    </a:solidFill>
                  </a:tcPr>
                </a:tc>
                <a:tc>
                  <a:txBody>
                    <a:bodyPr/>
                    <a:lstStyle/>
                    <a:p>
                      <a:pPr lvl="0" algn="l">
                        <a:buNone/>
                      </a:pPr>
                      <a:endParaRPr lang="en-GB" sz="1100" b="1" i="0" u="none" strike="noStrike">
                        <a:solidFill>
                          <a:srgbClr val="000000"/>
                        </a:solidFill>
                        <a:effectLst/>
                        <a:latin typeface="Century Gothic"/>
                      </a:endParaRPr>
                    </a:p>
                  </a:txBody>
                  <a:tcPr marL="7620" marR="7620" marT="7620" marB="0" anchor="ctr">
                    <a:lnL w="12700">
                      <a:solidFill>
                        <a:srgbClr val="212133"/>
                      </a:solidFill>
                    </a:lnL>
                    <a:lnR w="12700">
                      <a:solidFill>
                        <a:srgbClr val="212133"/>
                      </a:solidFill>
                    </a:lnR>
                    <a:lnT w="0">
                      <a:noFill/>
                    </a:lnT>
                    <a:lnB w="0">
                      <a:noFill/>
                    </a:lnB>
                    <a:solidFill>
                      <a:srgbClr val="F5F7FF"/>
                    </a:solidFill>
                  </a:tcPr>
                </a:tc>
                <a:extLst>
                  <a:ext uri="{0D108BD9-81ED-4DB2-BD59-A6C34878D82A}">
                    <a16:rowId xmlns:a16="http://schemas.microsoft.com/office/drawing/2014/main" val="2641949232"/>
                  </a:ext>
                </a:extLst>
              </a:tr>
              <a:tr h="178129">
                <a:tc gridSpan="2" vMerge="1">
                  <a:txBody>
                    <a:bodyPr/>
                    <a:lstStyle/>
                    <a:p>
                      <a:endParaRPr lang="en-GB"/>
                    </a:p>
                  </a:txBody>
                  <a:tcPr/>
                </a:tc>
                <a:tc hMerge="1" vMerge="1">
                  <a:txBody>
                    <a:bodyPr/>
                    <a:lstStyle/>
                    <a:p>
                      <a:endParaRPr lang="en-GB"/>
                    </a:p>
                  </a:txBody>
                  <a:tcPr/>
                </a:tc>
                <a:tc>
                  <a:txBody>
                    <a:bodyPr/>
                    <a:lstStyle/>
                    <a:p>
                      <a:pPr lvl="0" algn="l" rtl="0">
                        <a:buNone/>
                      </a:pPr>
                      <a:endParaRPr lang="en-GB" sz="1100" b="0" i="0" u="none" strike="noStrike">
                        <a:solidFill>
                          <a:srgbClr val="000000"/>
                        </a:solidFill>
                        <a:effectLst/>
                        <a:latin typeface="Century Gothic"/>
                      </a:endParaRPr>
                    </a:p>
                  </a:txBody>
                  <a:tcPr marL="7620" marR="7620" marT="7620" marB="0" anchor="ctr">
                    <a:lnL w="12700">
                      <a:solidFill>
                        <a:srgbClr val="212133"/>
                      </a:solidFill>
                    </a:lnL>
                    <a:lnR w="12700">
                      <a:solidFill>
                        <a:srgbClr val="212133"/>
                      </a:solidFill>
                    </a:lnR>
                    <a:lnT w="0">
                      <a:noFill/>
                    </a:lnT>
                    <a:lnB w="0">
                      <a:noFill/>
                    </a:lnB>
                    <a:solidFill>
                      <a:srgbClr val="F5F7FF"/>
                    </a:solidFill>
                  </a:tcPr>
                </a:tc>
                <a:tc>
                  <a:txBody>
                    <a:bodyPr/>
                    <a:lstStyle/>
                    <a:p>
                      <a:pPr lvl="0" algn="l">
                        <a:buNone/>
                      </a:pPr>
                      <a:endParaRPr lang="en-GB" sz="1100" b="0" i="0" u="none" strike="noStrike">
                        <a:solidFill>
                          <a:srgbClr val="000000"/>
                        </a:solidFill>
                        <a:effectLst/>
                        <a:latin typeface="Century Gothic"/>
                      </a:endParaRPr>
                    </a:p>
                  </a:txBody>
                  <a:tcPr marL="7620" marR="7620" marT="7620" marB="0" anchor="ctr">
                    <a:lnL w="12700">
                      <a:solidFill>
                        <a:srgbClr val="212133"/>
                      </a:solidFill>
                    </a:lnL>
                    <a:lnR w="12700" cap="flat" cmpd="sng" algn="ctr">
                      <a:solidFill>
                        <a:srgbClr val="212133"/>
                      </a:solidFill>
                      <a:prstDash val="solid"/>
                      <a:round/>
                      <a:headEnd type="none" w="med" len="med"/>
                      <a:tailEnd type="none" w="med" len="med"/>
                    </a:lnR>
                    <a:lnT w="0">
                      <a:noFill/>
                    </a:lnT>
                    <a:lnB w="0">
                      <a:noFill/>
                    </a:lnB>
                    <a:solidFill>
                      <a:srgbClr val="F5F7FF"/>
                    </a:solidFill>
                  </a:tcPr>
                </a:tc>
                <a:tc>
                  <a:txBody>
                    <a:bodyPr/>
                    <a:lstStyle/>
                    <a:p>
                      <a:pPr lvl="0" algn="l">
                        <a:buNone/>
                      </a:pPr>
                      <a:endParaRPr lang="en-GB" sz="1100" b="0" i="0" u="none" strike="noStrike">
                        <a:solidFill>
                          <a:srgbClr val="000000"/>
                        </a:solidFill>
                        <a:effectLst/>
                        <a:latin typeface="Century Gothic"/>
                      </a:endParaRPr>
                    </a:p>
                  </a:txBody>
                  <a:tcPr marL="7620" marR="7620" marT="7620" marB="0" anchor="ctr">
                    <a:lnL w="12700">
                      <a:solidFill>
                        <a:srgbClr val="212133"/>
                      </a:solidFill>
                    </a:lnL>
                    <a:lnR w="12700">
                      <a:solidFill>
                        <a:srgbClr val="212133"/>
                      </a:solidFill>
                    </a:lnR>
                    <a:lnT w="0">
                      <a:noFill/>
                    </a:lnT>
                    <a:lnB w="0">
                      <a:noFill/>
                    </a:lnB>
                    <a:solidFill>
                      <a:srgbClr val="F5F7FF"/>
                    </a:solidFill>
                  </a:tcPr>
                </a:tc>
                <a:extLst>
                  <a:ext uri="{0D108BD9-81ED-4DB2-BD59-A6C34878D82A}">
                    <a16:rowId xmlns:a16="http://schemas.microsoft.com/office/drawing/2014/main" val="1429615675"/>
                  </a:ext>
                </a:extLst>
              </a:tr>
              <a:tr h="167643">
                <a:tc gridSpan="2" vMerge="1">
                  <a:txBody>
                    <a:bodyPr/>
                    <a:lstStyle/>
                    <a:p>
                      <a:endParaRPr lang="en-GB"/>
                    </a:p>
                  </a:txBody>
                  <a:tcPr/>
                </a:tc>
                <a:tc hMerge="1" vMerge="1">
                  <a:txBody>
                    <a:bodyPr/>
                    <a:lstStyle/>
                    <a:p>
                      <a:endParaRPr lang="en-GB"/>
                    </a:p>
                  </a:txBody>
                  <a:tcPr/>
                </a:tc>
                <a:tc>
                  <a:txBody>
                    <a:bodyPr/>
                    <a:lstStyle/>
                    <a:p>
                      <a:pPr lvl="0" algn="l" rtl="0">
                        <a:buSzPts val="1100"/>
                        <a:buFont typeface="Century Gothic" panose="020B0502020202020204" pitchFamily="34" charset="0"/>
                        <a:buNone/>
                      </a:pPr>
                      <a:endParaRPr lang="en-GB" sz="1100" b="0" i="0" u="none" strike="noStrike">
                        <a:solidFill>
                          <a:srgbClr val="000000"/>
                        </a:solidFill>
                        <a:effectLst/>
                        <a:latin typeface="Century Gothic"/>
                      </a:endParaRPr>
                    </a:p>
                  </a:txBody>
                  <a:tcPr marL="7620" marR="7620" marT="7620" marB="0" anchor="ctr">
                    <a:lnL w="12700">
                      <a:solidFill>
                        <a:srgbClr val="212133"/>
                      </a:solidFill>
                    </a:lnL>
                    <a:lnR w="12700">
                      <a:solidFill>
                        <a:srgbClr val="212133"/>
                      </a:solidFill>
                    </a:lnR>
                    <a:lnT w="0">
                      <a:noFill/>
                    </a:lnT>
                    <a:lnB w="0">
                      <a:noFill/>
                    </a:lnB>
                    <a:solidFill>
                      <a:srgbClr val="F5F7FF"/>
                    </a:solidFill>
                  </a:tcPr>
                </a:tc>
                <a:tc>
                  <a:txBody>
                    <a:bodyPr/>
                    <a:lstStyle/>
                    <a:p>
                      <a:pPr lvl="0" algn="l">
                        <a:buNone/>
                      </a:pPr>
                      <a:endParaRPr lang="en-GB" sz="1100" b="1" i="0" u="none" strike="noStrike">
                        <a:solidFill>
                          <a:srgbClr val="000000"/>
                        </a:solidFill>
                        <a:effectLst/>
                        <a:latin typeface="Century Gothic"/>
                      </a:endParaRPr>
                    </a:p>
                  </a:txBody>
                  <a:tcPr marL="7620" marR="7620" marT="7620" marB="0" anchor="ctr">
                    <a:lnL w="12700">
                      <a:solidFill>
                        <a:srgbClr val="212133"/>
                      </a:solidFill>
                    </a:lnL>
                    <a:lnR w="12700" cap="flat" cmpd="sng" algn="ctr">
                      <a:solidFill>
                        <a:srgbClr val="212133"/>
                      </a:solidFill>
                      <a:prstDash val="solid"/>
                      <a:round/>
                      <a:headEnd type="none" w="med" len="med"/>
                      <a:tailEnd type="none" w="med" len="med"/>
                    </a:lnR>
                    <a:lnT w="0">
                      <a:noFill/>
                    </a:lnT>
                    <a:lnB w="0">
                      <a:noFill/>
                    </a:lnB>
                    <a:solidFill>
                      <a:srgbClr val="F5F7FF"/>
                    </a:solidFill>
                  </a:tcPr>
                </a:tc>
                <a:tc>
                  <a:txBody>
                    <a:bodyPr/>
                    <a:lstStyle/>
                    <a:p>
                      <a:pPr lvl="0" algn="l">
                        <a:buNone/>
                      </a:pPr>
                      <a:endParaRPr lang="en-GB" sz="1100" b="1" i="0" u="none" strike="noStrike">
                        <a:solidFill>
                          <a:srgbClr val="000000"/>
                        </a:solidFill>
                        <a:effectLst/>
                        <a:latin typeface="Century Gothic"/>
                      </a:endParaRPr>
                    </a:p>
                  </a:txBody>
                  <a:tcPr marL="7620" marR="7620" marT="7620" marB="0" anchor="ctr">
                    <a:lnL w="12700">
                      <a:solidFill>
                        <a:srgbClr val="212133"/>
                      </a:solidFill>
                    </a:lnL>
                    <a:lnR w="12700">
                      <a:solidFill>
                        <a:srgbClr val="212133"/>
                      </a:solidFill>
                    </a:lnR>
                    <a:lnT w="0">
                      <a:noFill/>
                    </a:lnT>
                    <a:lnB w="0">
                      <a:noFill/>
                    </a:lnB>
                    <a:solidFill>
                      <a:srgbClr val="F5F7FF"/>
                    </a:solidFill>
                  </a:tcPr>
                </a:tc>
                <a:extLst>
                  <a:ext uri="{0D108BD9-81ED-4DB2-BD59-A6C34878D82A}">
                    <a16:rowId xmlns:a16="http://schemas.microsoft.com/office/drawing/2014/main" val="3643597050"/>
                  </a:ext>
                </a:extLst>
              </a:tr>
              <a:tr h="96116">
                <a:tc gridSpan="2" vMerge="1">
                  <a:txBody>
                    <a:bodyPr/>
                    <a:lstStyle/>
                    <a:p>
                      <a:endParaRPr lang="en-GB"/>
                    </a:p>
                  </a:txBody>
                  <a:tcPr/>
                </a:tc>
                <a:tc hMerge="1" vMerge="1">
                  <a:txBody>
                    <a:bodyPr/>
                    <a:lstStyle/>
                    <a:p>
                      <a:endParaRPr lang="en-GB"/>
                    </a:p>
                  </a:txBody>
                  <a:tcPr/>
                </a:tc>
                <a:tc>
                  <a:txBody>
                    <a:bodyPr/>
                    <a:lstStyle/>
                    <a:p>
                      <a:pPr lvl="0" algn="l" rtl="0">
                        <a:buNone/>
                      </a:pPr>
                      <a:endParaRPr lang="en-GB" sz="1100" b="0" i="0" u="none" strike="noStrike">
                        <a:solidFill>
                          <a:srgbClr val="000000"/>
                        </a:solidFill>
                        <a:effectLst/>
                        <a:latin typeface="Century Gothic"/>
                      </a:endParaRPr>
                    </a:p>
                  </a:txBody>
                  <a:tcPr marL="7620" marR="7620" marT="7620" marB="0" anchor="ctr">
                    <a:lnL w="12700">
                      <a:solidFill>
                        <a:srgbClr val="212133"/>
                      </a:solidFill>
                    </a:lnL>
                    <a:lnR w="12700">
                      <a:solidFill>
                        <a:srgbClr val="212133"/>
                      </a:solidFill>
                    </a:lnR>
                    <a:lnT w="0">
                      <a:noFill/>
                    </a:lnT>
                    <a:lnB w="12700">
                      <a:solidFill>
                        <a:srgbClr val="212133"/>
                      </a:solidFill>
                    </a:lnB>
                    <a:solidFill>
                      <a:srgbClr val="F5F7FF"/>
                    </a:solidFill>
                  </a:tcPr>
                </a:tc>
                <a:tc>
                  <a:txBody>
                    <a:bodyPr/>
                    <a:lstStyle/>
                    <a:p>
                      <a:pPr lvl="0" algn="l">
                        <a:buNone/>
                      </a:pPr>
                      <a:endParaRPr lang="en-GB" sz="1100" b="0" i="0" u="none" strike="noStrike">
                        <a:solidFill>
                          <a:srgbClr val="000000"/>
                        </a:solidFill>
                        <a:effectLst/>
                        <a:latin typeface="Century Gothic"/>
                      </a:endParaRPr>
                    </a:p>
                  </a:txBody>
                  <a:tcPr marL="7620" marR="7620" marT="7620" marB="0" anchor="ctr">
                    <a:lnL w="12700">
                      <a:solidFill>
                        <a:srgbClr val="212133"/>
                      </a:solidFill>
                    </a:lnL>
                    <a:lnR w="12700" cap="flat" cmpd="sng" algn="ctr">
                      <a:solidFill>
                        <a:srgbClr val="212133"/>
                      </a:solidFill>
                      <a:prstDash val="solid"/>
                      <a:round/>
                      <a:headEnd type="none" w="med" len="med"/>
                      <a:tailEnd type="none" w="med" len="med"/>
                    </a:lnR>
                    <a:lnT w="0">
                      <a:noFill/>
                    </a:lnT>
                    <a:lnB w="12700">
                      <a:solidFill>
                        <a:srgbClr val="212133"/>
                      </a:solidFill>
                    </a:lnB>
                    <a:solidFill>
                      <a:srgbClr val="F5F7FF"/>
                    </a:solidFill>
                  </a:tcPr>
                </a:tc>
                <a:tc>
                  <a:txBody>
                    <a:bodyPr/>
                    <a:lstStyle/>
                    <a:p>
                      <a:pPr lvl="0" algn="l">
                        <a:buNone/>
                      </a:pPr>
                      <a:endParaRPr lang="en-GB" sz="1100" b="0" i="0" u="none" strike="noStrike">
                        <a:solidFill>
                          <a:srgbClr val="000000"/>
                        </a:solidFill>
                        <a:effectLst/>
                        <a:latin typeface="Century Gothic"/>
                      </a:endParaRPr>
                    </a:p>
                  </a:txBody>
                  <a:tcPr marL="7620" marR="7620" marT="7620" marB="0" anchor="ctr">
                    <a:lnL w="12700">
                      <a:solidFill>
                        <a:srgbClr val="212133"/>
                      </a:solidFill>
                    </a:lnL>
                    <a:lnR w="12700">
                      <a:solidFill>
                        <a:srgbClr val="212133"/>
                      </a:solidFill>
                    </a:lnR>
                    <a:lnT w="0">
                      <a:noFill/>
                    </a:lnT>
                    <a:lnB w="12700">
                      <a:solidFill>
                        <a:srgbClr val="212133"/>
                      </a:solidFill>
                    </a:lnB>
                    <a:solidFill>
                      <a:srgbClr val="F5F7FF"/>
                    </a:solidFill>
                  </a:tcPr>
                </a:tc>
                <a:extLst>
                  <a:ext uri="{0D108BD9-81ED-4DB2-BD59-A6C34878D82A}">
                    <a16:rowId xmlns:a16="http://schemas.microsoft.com/office/drawing/2014/main" val="1084879221"/>
                  </a:ext>
                </a:extLst>
              </a:tr>
              <a:tr h="237506">
                <a:tc rowSpan="7" gridSpan="2">
                  <a:txBody>
                    <a:bodyPr/>
                    <a:lstStyle/>
                    <a:p>
                      <a:pPr algn="ctr" rtl="0" fontAlgn="ctr"/>
                      <a:r>
                        <a:rPr lang="en-GB" sz="1400" b="1" i="0" u="none" strike="noStrike">
                          <a:solidFill>
                            <a:srgbClr val="F5F7FF"/>
                          </a:solidFill>
                          <a:effectLst/>
                          <a:latin typeface="Century Gothic"/>
                        </a:rPr>
                        <a:t>Stretch</a:t>
                      </a:r>
                      <a:endParaRPr lang="en-US"/>
                    </a:p>
                  </a:txBody>
                  <a:tcPr marL="7620" marR="7620" marT="7620" marB="0" anchor="ctr">
                    <a:lnL>
                      <a:noFill/>
                    </a:lnL>
                    <a:lnR w="12700" cap="flat" cmpd="sng" algn="ctr">
                      <a:solidFill>
                        <a:srgbClr val="212133"/>
                      </a:solidFill>
                      <a:prstDash val="solid"/>
                      <a:round/>
                      <a:headEnd type="none" w="med" len="med"/>
                      <a:tailEnd type="none" w="med" len="med"/>
                    </a:lnR>
                    <a:lnT w="12700" cap="flat" cmpd="sng" algn="ctr">
                      <a:solidFill>
                        <a:srgbClr val="F5F7FF"/>
                      </a:solidFill>
                      <a:prstDash val="solid"/>
                      <a:round/>
                      <a:headEnd type="none" w="med" len="med"/>
                      <a:tailEnd type="none" w="med" len="med"/>
                    </a:lnT>
                    <a:lnB>
                      <a:noFill/>
                    </a:lnB>
                    <a:solidFill>
                      <a:srgbClr val="212133"/>
                    </a:solidFill>
                  </a:tcPr>
                </a:tc>
                <a:tc rowSpan="7" hMerge="1">
                  <a:txBody>
                    <a:bodyPr/>
                    <a:lstStyle/>
                    <a:p>
                      <a:endParaRPr lang="en-GB"/>
                    </a:p>
                  </a:txBody>
                  <a:tcPr>
                    <a:lnL w="12700" cap="flat" cmpd="sng" algn="ctr">
                      <a:solidFill>
                        <a:srgbClr val="212133"/>
                      </a:solidFill>
                      <a:prstDash val="solid"/>
                      <a:round/>
                      <a:headEnd type="none" w="med" len="med"/>
                      <a:tailEnd type="none" w="med" len="med"/>
                    </a:lnL>
                  </a:tcPr>
                </a:tc>
                <a:tc>
                  <a:txBody>
                    <a:bodyPr/>
                    <a:lstStyle/>
                    <a:p>
                      <a:pPr lvl="0" algn="l">
                        <a:buNone/>
                      </a:pPr>
                      <a:r>
                        <a:rPr lang="en-GB" sz="1100" b="1" i="0" u="none" strike="noStrike">
                          <a:solidFill>
                            <a:srgbClr val="000000"/>
                          </a:solidFill>
                          <a:effectLst/>
                          <a:latin typeface="Century Gothic"/>
                        </a:rPr>
                        <a:t>Asset</a:t>
                      </a:r>
                    </a:p>
                  </a:txBody>
                  <a:tcPr marL="7620" marR="7620" marT="7620" marB="0" anchor="b">
                    <a:lnL w="12700">
                      <a:solidFill>
                        <a:srgbClr val="212133"/>
                      </a:solidFill>
                    </a:lnL>
                    <a:lnR w="12700">
                      <a:solidFill>
                        <a:srgbClr val="212133"/>
                      </a:solidFill>
                    </a:lnR>
                    <a:lnT w="12700">
                      <a:solidFill>
                        <a:srgbClr val="212133"/>
                      </a:solidFill>
                    </a:lnT>
                    <a:lnB w="0">
                      <a:noFill/>
                    </a:lnB>
                    <a:solidFill>
                      <a:srgbClr val="FDFAFF"/>
                    </a:solidFill>
                  </a:tcPr>
                </a:tc>
                <a:tc>
                  <a:txBody>
                    <a:bodyPr/>
                    <a:lstStyle/>
                    <a:p>
                      <a:pPr lvl="0" algn="l">
                        <a:buNone/>
                      </a:pPr>
                      <a:r>
                        <a:rPr lang="en-GB" sz="1100" b="1" i="0" u="none" strike="noStrike" noProof="0">
                          <a:solidFill>
                            <a:srgbClr val="000000"/>
                          </a:solidFill>
                          <a:effectLst/>
                          <a:latin typeface="Century Gothic"/>
                        </a:rPr>
                        <a:t>Charging Simulation:</a:t>
                      </a:r>
                      <a:endParaRPr lang="en-US"/>
                    </a:p>
                  </a:txBody>
                  <a:tcPr marL="7620" marR="7620" marT="7620" marB="0" anchor="b">
                    <a:lnL w="12700">
                      <a:solidFill>
                        <a:srgbClr val="212133"/>
                      </a:solidFill>
                    </a:lnL>
                    <a:lnR w="12700" cap="flat" cmpd="sng" algn="ctr">
                      <a:solidFill>
                        <a:srgbClr val="212133"/>
                      </a:solidFill>
                      <a:prstDash val="solid"/>
                      <a:round/>
                      <a:headEnd type="none" w="med" len="med"/>
                      <a:tailEnd type="none" w="med" len="med"/>
                    </a:lnR>
                    <a:lnT w="12700">
                      <a:solidFill>
                        <a:srgbClr val="212133"/>
                      </a:solidFill>
                    </a:lnT>
                    <a:lnB w="0">
                      <a:noFill/>
                    </a:lnB>
                    <a:solidFill>
                      <a:srgbClr val="FDFAFF"/>
                    </a:solidFill>
                  </a:tcPr>
                </a:tc>
                <a:tc>
                  <a:txBody>
                    <a:bodyPr/>
                    <a:lstStyle/>
                    <a:p>
                      <a:pPr lvl="0" algn="l">
                        <a:buNone/>
                      </a:pPr>
                      <a:endParaRPr lang="en-GB" sz="1100" b="0" i="0" u="none" strike="noStrike">
                        <a:solidFill>
                          <a:srgbClr val="000000"/>
                        </a:solidFill>
                        <a:effectLst/>
                        <a:latin typeface="Century Gothic"/>
                      </a:endParaRPr>
                    </a:p>
                  </a:txBody>
                  <a:tcPr marL="7620" marR="7620" marT="7620" marB="0" anchor="b">
                    <a:lnL w="12700">
                      <a:solidFill>
                        <a:srgbClr val="212133"/>
                      </a:solidFill>
                    </a:lnL>
                    <a:lnR w="12700">
                      <a:solidFill>
                        <a:srgbClr val="212133"/>
                      </a:solidFill>
                    </a:lnR>
                    <a:lnT w="12700">
                      <a:solidFill>
                        <a:srgbClr val="212133"/>
                      </a:solidFill>
                    </a:lnT>
                    <a:lnB w="0">
                      <a:noFill/>
                    </a:lnB>
                    <a:solidFill>
                      <a:srgbClr val="FDFAFF"/>
                    </a:solidFill>
                  </a:tcPr>
                </a:tc>
                <a:extLst>
                  <a:ext uri="{0D108BD9-81ED-4DB2-BD59-A6C34878D82A}">
                    <a16:rowId xmlns:a16="http://schemas.microsoft.com/office/drawing/2014/main" val="3243889759"/>
                  </a:ext>
                </a:extLst>
              </a:tr>
              <a:tr h="167643">
                <a:tc gridSpan="2" vMerge="1">
                  <a:txBody>
                    <a:bodyPr/>
                    <a:lstStyle/>
                    <a:p>
                      <a:endParaRPr lang="en-GB"/>
                    </a:p>
                  </a:txBody>
                  <a:tcPr/>
                </a:tc>
                <a:tc hMerge="1" vMerge="1">
                  <a:txBody>
                    <a:bodyPr/>
                    <a:lstStyle/>
                    <a:p>
                      <a:endParaRPr lang="en-GB"/>
                    </a:p>
                  </a:txBody>
                  <a:tcPr/>
                </a:tc>
                <a:tc>
                  <a:txBody>
                    <a:bodyPr/>
                    <a:lstStyle/>
                    <a:p>
                      <a:pPr lvl="0" algn="l">
                        <a:buSzPts val="1100"/>
                        <a:buFont typeface="Century Gothic" panose="020B0502020202020204" pitchFamily="34" charset="0"/>
                        <a:buNone/>
                      </a:pPr>
                      <a:r>
                        <a:rPr lang="en-GB" sz="1100" b="0" i="0" u="none" strike="noStrike">
                          <a:solidFill>
                            <a:srgbClr val="000000"/>
                          </a:solidFill>
                          <a:effectLst/>
                          <a:latin typeface="Century Gothic"/>
                        </a:rPr>
                        <a:t>•</a:t>
                      </a:r>
                      <a:r>
                        <a:rPr lang="en-GB" sz="1100" b="0" i="0" u="none" strike="noStrike" noProof="0">
                          <a:solidFill>
                            <a:srgbClr val="000000"/>
                          </a:solidFill>
                          <a:effectLst/>
                        </a:rPr>
                        <a:t>Portfolio Matrix report for MAM &amp; MAP combinations</a:t>
                      </a:r>
                      <a:endParaRPr lang="en-US"/>
                    </a:p>
                  </a:txBody>
                  <a:tcPr marL="7620" marR="7620" marT="7620" marB="0" anchor="b">
                    <a:lnL w="12700">
                      <a:solidFill>
                        <a:srgbClr val="212133"/>
                      </a:solidFill>
                    </a:lnL>
                    <a:lnR w="12700">
                      <a:solidFill>
                        <a:srgbClr val="212133"/>
                      </a:solidFill>
                    </a:lnR>
                    <a:lnT w="0">
                      <a:noFill/>
                    </a:lnT>
                    <a:lnB w="0">
                      <a:noFill/>
                    </a:lnB>
                    <a:solidFill>
                      <a:srgbClr val="FDFAFF"/>
                    </a:solidFill>
                  </a:tcPr>
                </a:tc>
                <a:tc>
                  <a:txBody>
                    <a:bodyPr/>
                    <a:lstStyle/>
                    <a:p>
                      <a:pPr lvl="0" algn="l">
                        <a:buNone/>
                      </a:pPr>
                      <a:r>
                        <a:rPr lang="en-GB" sz="1100" b="0" i="0" u="none" strike="noStrike" noProof="0">
                          <a:solidFill>
                            <a:srgbClr val="000000"/>
                          </a:solidFill>
                          <a:effectLst/>
                        </a:rPr>
                        <a:t>Usability Improvements to Aggregated MPRN Summary dashboard</a:t>
                      </a:r>
                      <a:endParaRPr lang="en-US"/>
                    </a:p>
                  </a:txBody>
                  <a:tcPr marL="7620" marR="7620" marT="7620" marB="0" anchor="b">
                    <a:lnL w="12700">
                      <a:solidFill>
                        <a:srgbClr val="212133"/>
                      </a:solidFill>
                    </a:lnL>
                    <a:lnR w="12700" cap="flat" cmpd="sng" algn="ctr">
                      <a:solidFill>
                        <a:srgbClr val="212133"/>
                      </a:solidFill>
                      <a:prstDash val="solid"/>
                      <a:round/>
                      <a:headEnd type="none" w="med" len="med"/>
                      <a:tailEnd type="none" w="med" len="med"/>
                    </a:lnR>
                    <a:lnT w="0">
                      <a:noFill/>
                    </a:lnT>
                    <a:lnB w="0">
                      <a:noFill/>
                    </a:lnB>
                    <a:solidFill>
                      <a:srgbClr val="FDFAFF"/>
                    </a:solidFill>
                  </a:tcPr>
                </a:tc>
                <a:tc>
                  <a:txBody>
                    <a:bodyPr/>
                    <a:lstStyle/>
                    <a:p>
                      <a:pPr lvl="0" algn="l">
                        <a:buNone/>
                      </a:pPr>
                      <a:endParaRPr lang="en-GB" sz="1100" b="1" i="0" u="none" strike="noStrike">
                        <a:solidFill>
                          <a:srgbClr val="000000"/>
                        </a:solidFill>
                        <a:effectLst/>
                        <a:latin typeface="Century Gothic"/>
                      </a:endParaRPr>
                    </a:p>
                  </a:txBody>
                  <a:tcPr marL="7620" marR="7620" marT="7620" marB="0" anchor="b">
                    <a:lnL w="12700">
                      <a:solidFill>
                        <a:srgbClr val="212133"/>
                      </a:solidFill>
                    </a:lnL>
                    <a:lnR w="12700">
                      <a:solidFill>
                        <a:srgbClr val="212133"/>
                      </a:solidFill>
                    </a:lnR>
                    <a:lnT w="0">
                      <a:noFill/>
                    </a:lnT>
                    <a:lnB w="0">
                      <a:noFill/>
                    </a:lnB>
                    <a:solidFill>
                      <a:srgbClr val="FDFAFF"/>
                    </a:solidFill>
                  </a:tcPr>
                </a:tc>
                <a:extLst>
                  <a:ext uri="{0D108BD9-81ED-4DB2-BD59-A6C34878D82A}">
                    <a16:rowId xmlns:a16="http://schemas.microsoft.com/office/drawing/2014/main" val="2423760200"/>
                  </a:ext>
                </a:extLst>
              </a:tr>
              <a:tr h="167643">
                <a:tc gridSpan="2" vMerge="1">
                  <a:txBody>
                    <a:bodyPr/>
                    <a:lstStyle/>
                    <a:p>
                      <a:endParaRPr lang="en-GB"/>
                    </a:p>
                  </a:txBody>
                  <a:tcPr/>
                </a:tc>
                <a:tc hMerge="1" vMerge="1">
                  <a:txBody>
                    <a:bodyPr/>
                    <a:lstStyle/>
                    <a:p>
                      <a:endParaRPr lang="en-GB"/>
                    </a:p>
                  </a:txBody>
                  <a:tcPr/>
                </a:tc>
                <a:tc>
                  <a:txBody>
                    <a:bodyPr/>
                    <a:lstStyle/>
                    <a:p>
                      <a:pPr lvl="0" algn="l">
                        <a:buNone/>
                      </a:pPr>
                      <a:endParaRPr lang="en-GB" sz="1100" b="0" i="0" u="none" strike="noStrike">
                        <a:solidFill>
                          <a:srgbClr val="000000"/>
                        </a:solidFill>
                        <a:effectLst/>
                        <a:latin typeface="Century Gothic"/>
                      </a:endParaRPr>
                    </a:p>
                  </a:txBody>
                  <a:tcPr marL="7620" marR="7620" marT="7620" marB="0" anchor="b">
                    <a:lnL w="12700">
                      <a:solidFill>
                        <a:srgbClr val="212133"/>
                      </a:solidFill>
                    </a:lnL>
                    <a:lnR w="12700">
                      <a:solidFill>
                        <a:srgbClr val="212133"/>
                      </a:solidFill>
                    </a:lnR>
                    <a:lnT w="0">
                      <a:noFill/>
                    </a:lnT>
                    <a:lnB w="0">
                      <a:noFill/>
                    </a:lnB>
                    <a:solidFill>
                      <a:srgbClr val="FDFAFF"/>
                    </a:solidFill>
                  </a:tcPr>
                </a:tc>
                <a:tc>
                  <a:txBody>
                    <a:bodyPr/>
                    <a:lstStyle/>
                    <a:p>
                      <a:pPr lvl="0" algn="l">
                        <a:buNone/>
                      </a:pPr>
                      <a:endParaRPr lang="en-GB" sz="1100" b="0" i="0" u="none" strike="noStrike">
                        <a:solidFill>
                          <a:srgbClr val="000000"/>
                        </a:solidFill>
                        <a:effectLst/>
                        <a:latin typeface="Century Gothic"/>
                      </a:endParaRPr>
                    </a:p>
                  </a:txBody>
                  <a:tcPr marL="7620" marR="7620" marT="7620" marB="0" anchor="b">
                    <a:lnL w="12700">
                      <a:solidFill>
                        <a:srgbClr val="212133"/>
                      </a:solidFill>
                    </a:lnL>
                    <a:lnR w="12700" cap="flat" cmpd="sng" algn="ctr">
                      <a:solidFill>
                        <a:srgbClr val="212133"/>
                      </a:solidFill>
                      <a:prstDash val="solid"/>
                      <a:round/>
                      <a:headEnd type="none" w="med" len="med"/>
                      <a:tailEnd type="none" w="med" len="med"/>
                    </a:lnR>
                    <a:lnT w="0">
                      <a:noFill/>
                    </a:lnT>
                    <a:lnB w="0">
                      <a:noFill/>
                    </a:lnB>
                    <a:solidFill>
                      <a:srgbClr val="FDFAFF"/>
                    </a:solidFill>
                  </a:tcPr>
                </a:tc>
                <a:tc>
                  <a:txBody>
                    <a:bodyPr/>
                    <a:lstStyle/>
                    <a:p>
                      <a:pPr lvl="0" algn="l">
                        <a:buNone/>
                      </a:pPr>
                      <a:endParaRPr lang="en-GB" sz="1100" b="0" i="0" u="none" strike="noStrike">
                        <a:solidFill>
                          <a:srgbClr val="000000"/>
                        </a:solidFill>
                        <a:effectLst/>
                        <a:latin typeface="Century Gothic"/>
                      </a:endParaRPr>
                    </a:p>
                  </a:txBody>
                  <a:tcPr marL="7620" marR="7620" marT="7620" marB="0" anchor="b">
                    <a:lnL w="12700">
                      <a:solidFill>
                        <a:srgbClr val="212133"/>
                      </a:solidFill>
                    </a:lnL>
                    <a:lnR w="12700">
                      <a:solidFill>
                        <a:srgbClr val="212133"/>
                      </a:solidFill>
                    </a:lnR>
                    <a:lnT w="0">
                      <a:noFill/>
                    </a:lnT>
                    <a:lnB w="0">
                      <a:noFill/>
                    </a:lnB>
                    <a:solidFill>
                      <a:srgbClr val="FDFAFF"/>
                    </a:solidFill>
                  </a:tcPr>
                </a:tc>
                <a:extLst>
                  <a:ext uri="{0D108BD9-81ED-4DB2-BD59-A6C34878D82A}">
                    <a16:rowId xmlns:a16="http://schemas.microsoft.com/office/drawing/2014/main" val="3369656906"/>
                  </a:ext>
                </a:extLst>
              </a:tr>
              <a:tr h="217818">
                <a:tc gridSpan="2" vMerge="1">
                  <a:txBody>
                    <a:bodyPr/>
                    <a:lstStyle/>
                    <a:p>
                      <a:endParaRPr lang="en-GB"/>
                    </a:p>
                  </a:txBody>
                  <a:tcPr/>
                </a:tc>
                <a:tc hMerge="1" vMerge="1">
                  <a:txBody>
                    <a:bodyPr/>
                    <a:lstStyle/>
                    <a:p>
                      <a:endParaRPr lang="en-GB"/>
                    </a:p>
                  </a:txBody>
                  <a:tcPr/>
                </a:tc>
                <a:tc>
                  <a:txBody>
                    <a:bodyPr/>
                    <a:lstStyle/>
                    <a:p>
                      <a:pPr lvl="0" algn="l">
                        <a:buNone/>
                      </a:pPr>
                      <a:endParaRPr lang="en-GB" sz="1100" b="1" i="0" u="none" strike="noStrike">
                        <a:solidFill>
                          <a:srgbClr val="000000"/>
                        </a:solidFill>
                        <a:effectLst/>
                        <a:latin typeface="Century Gothic"/>
                      </a:endParaRPr>
                    </a:p>
                  </a:txBody>
                  <a:tcPr marL="7620" marR="7620" marT="7620" marB="0" anchor="b">
                    <a:lnL w="12700">
                      <a:solidFill>
                        <a:srgbClr val="212133"/>
                      </a:solidFill>
                    </a:lnL>
                    <a:lnR w="12700">
                      <a:solidFill>
                        <a:srgbClr val="212133"/>
                      </a:solidFill>
                    </a:lnR>
                    <a:lnT w="0">
                      <a:noFill/>
                    </a:lnT>
                    <a:lnB w="0">
                      <a:noFill/>
                    </a:lnB>
                    <a:solidFill>
                      <a:srgbClr val="FDFAFF"/>
                    </a:solidFill>
                  </a:tcPr>
                </a:tc>
                <a:tc>
                  <a:txBody>
                    <a:bodyPr/>
                    <a:lstStyle/>
                    <a:p>
                      <a:pPr lvl="0" algn="l">
                        <a:buNone/>
                      </a:pPr>
                      <a:endParaRPr lang="en-GB" sz="1100" b="0" i="0" u="none" strike="noStrike">
                        <a:solidFill>
                          <a:srgbClr val="000000"/>
                        </a:solidFill>
                        <a:effectLst/>
                        <a:latin typeface="Century Gothic"/>
                      </a:endParaRPr>
                    </a:p>
                  </a:txBody>
                  <a:tcPr marL="7620" marR="7620" marT="7620" marB="0" anchor="b">
                    <a:lnL w="12700">
                      <a:solidFill>
                        <a:srgbClr val="212133"/>
                      </a:solidFill>
                    </a:lnL>
                    <a:lnR w="12700" cap="flat" cmpd="sng" algn="ctr">
                      <a:solidFill>
                        <a:srgbClr val="212133"/>
                      </a:solidFill>
                      <a:prstDash val="solid"/>
                      <a:round/>
                      <a:headEnd type="none" w="med" len="med"/>
                      <a:tailEnd type="none" w="med" len="med"/>
                    </a:lnR>
                    <a:lnT w="0">
                      <a:noFill/>
                    </a:lnT>
                    <a:lnB w="0">
                      <a:noFill/>
                    </a:lnB>
                    <a:solidFill>
                      <a:srgbClr val="FDFAFF"/>
                    </a:solidFill>
                  </a:tcPr>
                </a:tc>
                <a:tc>
                  <a:txBody>
                    <a:bodyPr/>
                    <a:lstStyle/>
                    <a:p>
                      <a:pPr lvl="0" algn="l">
                        <a:buNone/>
                      </a:pPr>
                      <a:endParaRPr lang="en-GB" sz="1100" b="0" i="0" u="none" strike="noStrike">
                        <a:solidFill>
                          <a:srgbClr val="000000"/>
                        </a:solidFill>
                        <a:effectLst/>
                        <a:latin typeface="Century Gothic"/>
                      </a:endParaRPr>
                    </a:p>
                  </a:txBody>
                  <a:tcPr marL="7620" marR="7620" marT="7620" marB="0" anchor="b">
                    <a:lnL w="12700">
                      <a:solidFill>
                        <a:srgbClr val="212133"/>
                      </a:solidFill>
                    </a:lnL>
                    <a:lnR w="12700">
                      <a:solidFill>
                        <a:srgbClr val="212133"/>
                      </a:solidFill>
                    </a:lnR>
                    <a:lnT w="0">
                      <a:noFill/>
                    </a:lnT>
                    <a:lnB w="0">
                      <a:noFill/>
                    </a:lnB>
                    <a:solidFill>
                      <a:srgbClr val="FDFAFF"/>
                    </a:solidFill>
                  </a:tcPr>
                </a:tc>
                <a:extLst>
                  <a:ext uri="{0D108BD9-81ED-4DB2-BD59-A6C34878D82A}">
                    <a16:rowId xmlns:a16="http://schemas.microsoft.com/office/drawing/2014/main" val="3425589469"/>
                  </a:ext>
                </a:extLst>
              </a:tr>
              <a:tr h="167643">
                <a:tc gridSpan="2" vMerge="1">
                  <a:txBody>
                    <a:bodyPr/>
                    <a:lstStyle/>
                    <a:p>
                      <a:endParaRPr lang="en-GB"/>
                    </a:p>
                  </a:txBody>
                  <a:tcPr/>
                </a:tc>
                <a:tc hMerge="1" vMerge="1">
                  <a:txBody>
                    <a:bodyPr/>
                    <a:lstStyle/>
                    <a:p>
                      <a:endParaRPr lang="en-GB"/>
                    </a:p>
                  </a:txBody>
                  <a:tcPr/>
                </a:tc>
                <a:tc>
                  <a:txBody>
                    <a:bodyPr/>
                    <a:lstStyle/>
                    <a:p>
                      <a:pPr lvl="0" algn="l">
                        <a:buSzPts val="1100"/>
                        <a:buFont typeface="Century Gothic" panose="020B0502020202020204" pitchFamily="34" charset="0"/>
                        <a:buNone/>
                      </a:pPr>
                      <a:endParaRPr lang="en-GB" sz="1100" b="0" i="0" u="none" strike="noStrike">
                        <a:solidFill>
                          <a:srgbClr val="000000"/>
                        </a:solidFill>
                        <a:effectLst/>
                        <a:latin typeface="Century Gothic"/>
                      </a:endParaRPr>
                    </a:p>
                  </a:txBody>
                  <a:tcPr marL="7620" marR="7620" marT="7620" marB="0" anchor="b">
                    <a:lnL w="12700">
                      <a:solidFill>
                        <a:srgbClr val="212133"/>
                      </a:solidFill>
                    </a:lnL>
                    <a:lnR w="12700">
                      <a:solidFill>
                        <a:srgbClr val="212133"/>
                      </a:solidFill>
                    </a:lnR>
                    <a:lnT w="0">
                      <a:noFill/>
                    </a:lnT>
                    <a:lnB w="0">
                      <a:noFill/>
                    </a:lnB>
                    <a:solidFill>
                      <a:srgbClr val="FDFAFF"/>
                    </a:solidFill>
                  </a:tcPr>
                </a:tc>
                <a:tc>
                  <a:txBody>
                    <a:bodyPr/>
                    <a:lstStyle/>
                    <a:p>
                      <a:pPr lvl="0" algn="l">
                        <a:buNone/>
                      </a:pPr>
                      <a:endParaRPr lang="en-GB" sz="1100" b="1" i="0" u="none" strike="noStrike">
                        <a:solidFill>
                          <a:srgbClr val="000000"/>
                        </a:solidFill>
                        <a:effectLst/>
                        <a:latin typeface="Century Gothic"/>
                      </a:endParaRPr>
                    </a:p>
                  </a:txBody>
                  <a:tcPr marL="7620" marR="7620" marT="7620" marB="0" anchor="b">
                    <a:lnL w="12700">
                      <a:solidFill>
                        <a:srgbClr val="212133"/>
                      </a:solidFill>
                    </a:lnL>
                    <a:lnR w="12700" cap="flat" cmpd="sng" algn="ctr">
                      <a:solidFill>
                        <a:srgbClr val="212133"/>
                      </a:solidFill>
                      <a:prstDash val="solid"/>
                      <a:round/>
                      <a:headEnd type="none" w="med" len="med"/>
                      <a:tailEnd type="none" w="med" len="med"/>
                    </a:lnR>
                    <a:lnT w="0">
                      <a:noFill/>
                    </a:lnT>
                    <a:lnB w="0">
                      <a:noFill/>
                    </a:lnB>
                    <a:solidFill>
                      <a:srgbClr val="FDFAFF"/>
                    </a:solidFill>
                  </a:tcPr>
                </a:tc>
                <a:tc>
                  <a:txBody>
                    <a:bodyPr/>
                    <a:lstStyle/>
                    <a:p>
                      <a:pPr lvl="0" algn="l">
                        <a:buNone/>
                      </a:pPr>
                      <a:endParaRPr lang="en-GB" sz="1100" b="1" i="0" u="none" strike="noStrike">
                        <a:solidFill>
                          <a:srgbClr val="000000"/>
                        </a:solidFill>
                        <a:effectLst/>
                        <a:latin typeface="Century Gothic"/>
                      </a:endParaRPr>
                    </a:p>
                  </a:txBody>
                  <a:tcPr marL="7620" marR="7620" marT="7620" marB="0" anchor="b">
                    <a:lnL w="12700">
                      <a:solidFill>
                        <a:srgbClr val="212133"/>
                      </a:solidFill>
                    </a:lnL>
                    <a:lnR w="12700">
                      <a:solidFill>
                        <a:srgbClr val="212133"/>
                      </a:solidFill>
                    </a:lnR>
                    <a:lnT w="0">
                      <a:noFill/>
                    </a:lnT>
                    <a:lnB w="0">
                      <a:noFill/>
                    </a:lnB>
                    <a:solidFill>
                      <a:srgbClr val="FDFAFF"/>
                    </a:solidFill>
                  </a:tcPr>
                </a:tc>
                <a:extLst>
                  <a:ext uri="{0D108BD9-81ED-4DB2-BD59-A6C34878D82A}">
                    <a16:rowId xmlns:a16="http://schemas.microsoft.com/office/drawing/2014/main" val="1558050054"/>
                  </a:ext>
                </a:extLst>
              </a:tr>
              <a:tr h="196150">
                <a:tc gridSpan="2" vMerge="1">
                  <a:txBody>
                    <a:bodyPr/>
                    <a:lstStyle/>
                    <a:p>
                      <a:endParaRPr lang="en-GB"/>
                    </a:p>
                  </a:txBody>
                  <a:tcPr/>
                </a:tc>
                <a:tc hMerge="1" vMerge="1">
                  <a:txBody>
                    <a:bodyPr/>
                    <a:lstStyle/>
                    <a:p>
                      <a:endParaRPr lang="en-GB"/>
                    </a:p>
                  </a:txBody>
                  <a:tcPr/>
                </a:tc>
                <a:tc>
                  <a:txBody>
                    <a:bodyPr/>
                    <a:lstStyle/>
                    <a:p>
                      <a:pPr lvl="0" algn="l">
                        <a:buNone/>
                      </a:pPr>
                      <a:endParaRPr lang="en-GB" sz="1100" b="0" i="0" u="none" strike="noStrike">
                        <a:solidFill>
                          <a:srgbClr val="000000"/>
                        </a:solidFill>
                        <a:effectLst/>
                        <a:latin typeface="Century Gothic"/>
                      </a:endParaRPr>
                    </a:p>
                  </a:txBody>
                  <a:tcPr marL="7620" marR="7620" marT="7620" marB="0" anchor="b">
                    <a:lnL w="12700">
                      <a:solidFill>
                        <a:srgbClr val="212133"/>
                      </a:solidFill>
                    </a:lnL>
                    <a:lnR w="12700">
                      <a:solidFill>
                        <a:srgbClr val="212133"/>
                      </a:solidFill>
                    </a:lnR>
                    <a:lnT w="0">
                      <a:noFill/>
                    </a:lnT>
                    <a:lnB w="0">
                      <a:noFill/>
                    </a:lnB>
                    <a:solidFill>
                      <a:srgbClr val="FDFAFF"/>
                    </a:solidFill>
                  </a:tcPr>
                </a:tc>
                <a:tc>
                  <a:txBody>
                    <a:bodyPr/>
                    <a:lstStyle/>
                    <a:p>
                      <a:pPr lvl="0" algn="l">
                        <a:buNone/>
                      </a:pPr>
                      <a:endParaRPr lang="en-GB" sz="1100" b="0" i="0" u="none" strike="noStrike">
                        <a:solidFill>
                          <a:srgbClr val="000000"/>
                        </a:solidFill>
                        <a:effectLst/>
                        <a:latin typeface="Century Gothic"/>
                      </a:endParaRPr>
                    </a:p>
                  </a:txBody>
                  <a:tcPr marL="7620" marR="7620" marT="7620" marB="0" anchor="b">
                    <a:lnL w="12700">
                      <a:solidFill>
                        <a:srgbClr val="212133"/>
                      </a:solidFill>
                    </a:lnL>
                    <a:lnR w="12700" cap="flat" cmpd="sng" algn="ctr">
                      <a:solidFill>
                        <a:srgbClr val="212133"/>
                      </a:solidFill>
                      <a:prstDash val="solid"/>
                      <a:round/>
                      <a:headEnd type="none" w="med" len="med"/>
                      <a:tailEnd type="none" w="med" len="med"/>
                    </a:lnR>
                    <a:lnT w="0">
                      <a:noFill/>
                    </a:lnT>
                    <a:lnB w="0">
                      <a:noFill/>
                    </a:lnB>
                    <a:solidFill>
                      <a:srgbClr val="FDFAFF"/>
                    </a:solidFill>
                  </a:tcPr>
                </a:tc>
                <a:tc>
                  <a:txBody>
                    <a:bodyPr/>
                    <a:lstStyle/>
                    <a:p>
                      <a:pPr lvl="0" algn="l">
                        <a:buNone/>
                      </a:pPr>
                      <a:endParaRPr lang="en-GB" sz="1100" b="0" i="0" u="none" strike="noStrike">
                        <a:solidFill>
                          <a:srgbClr val="000000"/>
                        </a:solidFill>
                        <a:effectLst/>
                        <a:latin typeface="Century Gothic"/>
                      </a:endParaRPr>
                    </a:p>
                  </a:txBody>
                  <a:tcPr marL="7620" marR="7620" marT="7620" marB="0" anchor="b">
                    <a:lnL w="12700">
                      <a:solidFill>
                        <a:srgbClr val="212133"/>
                      </a:solidFill>
                    </a:lnL>
                    <a:lnR w="12700">
                      <a:solidFill>
                        <a:srgbClr val="212133"/>
                      </a:solidFill>
                    </a:lnR>
                    <a:lnT w="0">
                      <a:noFill/>
                    </a:lnT>
                    <a:lnB w="0">
                      <a:noFill/>
                    </a:lnB>
                    <a:solidFill>
                      <a:srgbClr val="FDFAFF"/>
                    </a:solidFill>
                  </a:tcPr>
                </a:tc>
                <a:extLst>
                  <a:ext uri="{0D108BD9-81ED-4DB2-BD59-A6C34878D82A}">
                    <a16:rowId xmlns:a16="http://schemas.microsoft.com/office/drawing/2014/main" val="2169246865"/>
                  </a:ext>
                </a:extLst>
              </a:tr>
              <a:tr h="410947">
                <a:tc gridSpan="2" vMerge="1">
                  <a:txBody>
                    <a:bodyPr/>
                    <a:lstStyle/>
                    <a:p>
                      <a:endParaRPr lang="en-GB"/>
                    </a:p>
                  </a:txBody>
                  <a:tcPr>
                    <a:lnT w="12700" cmpd="sng">
                      <a:noFill/>
                      <a:prstDash val="solid"/>
                    </a:lnT>
                  </a:tcPr>
                </a:tc>
                <a:tc hMerge="1" vMerge="1">
                  <a:txBody>
                    <a:bodyPr/>
                    <a:lstStyle/>
                    <a:p>
                      <a:endParaRPr lang="en-GB"/>
                    </a:p>
                  </a:txBody>
                  <a:tcPr/>
                </a:tc>
                <a:tc>
                  <a:txBody>
                    <a:bodyPr/>
                    <a:lstStyle/>
                    <a:p>
                      <a:pPr lvl="0" algn="l">
                        <a:buClr>
                          <a:srgbClr val="000000"/>
                        </a:buClr>
                        <a:buSzPts val="1100"/>
                        <a:buFont typeface="Century Gothic" panose="020B0502020202020204" pitchFamily="34" charset="0"/>
                        <a:buChar char="•"/>
                      </a:pPr>
                      <a:endParaRPr lang="en-GB" sz="1400" b="0" i="0" u="none" strike="noStrike">
                        <a:solidFill>
                          <a:srgbClr val="000000"/>
                        </a:solidFill>
                        <a:effectLst/>
                        <a:latin typeface="Century Gothic"/>
                      </a:endParaRPr>
                    </a:p>
                  </a:txBody>
                  <a:tcPr marL="7620" marR="7620" marT="7620" marB="0" anchor="b">
                    <a:lnR w="12700">
                      <a:solidFill>
                        <a:srgbClr val="212133"/>
                      </a:solidFill>
                    </a:lnR>
                    <a:lnT w="0">
                      <a:noFill/>
                    </a:lnT>
                    <a:lnB w="12700">
                      <a:solidFill>
                        <a:srgbClr val="212133"/>
                      </a:solidFill>
                    </a:lnB>
                    <a:solidFill>
                      <a:srgbClr val="FDFAFF"/>
                    </a:solidFill>
                  </a:tcPr>
                </a:tc>
                <a:tc>
                  <a:txBody>
                    <a:bodyPr/>
                    <a:lstStyle/>
                    <a:p>
                      <a:pPr marL="285750" lvl="0" indent="-285750" algn="l">
                        <a:buFont typeface="Century Gothic"/>
                        <a:buChar char="•"/>
                      </a:pPr>
                      <a:endParaRPr lang="en-GB" sz="1400" b="0" i="0" u="none" strike="noStrike">
                        <a:solidFill>
                          <a:srgbClr val="000000"/>
                        </a:solidFill>
                        <a:effectLst/>
                        <a:latin typeface="Century Gothic"/>
                      </a:endParaRPr>
                    </a:p>
                  </a:txBody>
                  <a:tcPr marL="7620" marR="7620" marT="7620" marB="0" anchor="b">
                    <a:lnL w="12700" cap="flat" cmpd="sng" algn="ctr">
                      <a:solidFill>
                        <a:srgbClr val="212133"/>
                      </a:solidFill>
                      <a:prstDash val="solid"/>
                      <a:round/>
                      <a:headEnd type="none" w="med" len="med"/>
                      <a:tailEnd type="none" w="med" len="med"/>
                    </a:lnL>
                    <a:lnR w="12700" cap="flat" cmpd="sng" algn="ctr">
                      <a:solidFill>
                        <a:srgbClr val="212133"/>
                      </a:solidFill>
                      <a:prstDash val="solid"/>
                      <a:round/>
                      <a:headEnd type="none" w="med" len="med"/>
                      <a:tailEnd type="none" w="med" len="med"/>
                    </a:lnR>
                    <a:lnT w="0">
                      <a:noFill/>
                    </a:lnT>
                    <a:lnB w="12700">
                      <a:solidFill>
                        <a:srgbClr val="212133"/>
                      </a:solidFill>
                    </a:lnB>
                    <a:solidFill>
                      <a:srgbClr val="FDFAFF"/>
                    </a:solidFill>
                  </a:tcPr>
                </a:tc>
                <a:tc>
                  <a:txBody>
                    <a:bodyPr/>
                    <a:lstStyle/>
                    <a:p>
                      <a:pPr marL="285750" lvl="0" indent="-285750" algn="l">
                        <a:buFont typeface="Century Gothic"/>
                        <a:buChar char="•"/>
                      </a:pPr>
                      <a:endParaRPr lang="en-GB" sz="1400" b="0" i="0" u="none" strike="noStrike">
                        <a:solidFill>
                          <a:srgbClr val="000000"/>
                        </a:solidFill>
                        <a:effectLst/>
                        <a:latin typeface="Century Gothic"/>
                      </a:endParaRPr>
                    </a:p>
                  </a:txBody>
                  <a:tcPr marL="7620" marR="7620" marT="7620" marB="0" anchor="b">
                    <a:lnL w="12700" cap="flat" cmpd="sng" algn="ctr">
                      <a:solidFill>
                        <a:srgbClr val="212133"/>
                      </a:solidFill>
                      <a:prstDash val="solid"/>
                      <a:round/>
                      <a:headEnd type="none" w="med" len="med"/>
                      <a:tailEnd type="none" w="med" len="med"/>
                    </a:lnL>
                    <a:lnR w="12700">
                      <a:solidFill>
                        <a:srgbClr val="212133"/>
                      </a:solidFill>
                    </a:lnR>
                    <a:lnT w="0">
                      <a:noFill/>
                    </a:lnT>
                    <a:lnB w="12700">
                      <a:solidFill>
                        <a:srgbClr val="212133"/>
                      </a:solidFill>
                    </a:lnB>
                    <a:solidFill>
                      <a:srgbClr val="FDFAFF"/>
                    </a:solidFill>
                  </a:tcPr>
                </a:tc>
                <a:extLst>
                  <a:ext uri="{0D108BD9-81ED-4DB2-BD59-A6C34878D82A}">
                    <a16:rowId xmlns:a16="http://schemas.microsoft.com/office/drawing/2014/main" val="891393734"/>
                  </a:ext>
                </a:extLst>
              </a:tr>
            </a:tbl>
          </a:graphicData>
        </a:graphic>
      </p:graphicFrame>
    </p:spTree>
    <p:extLst>
      <p:ext uri="{BB962C8B-B14F-4D97-AF65-F5344CB8AC3E}">
        <p14:creationId xmlns:p14="http://schemas.microsoft.com/office/powerpoint/2010/main" val="3409367485"/>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DE913FFA-B9EE-B6E9-D89C-24F20B90ED8E}"/>
              </a:ext>
            </a:extLst>
          </p:cNvPr>
          <p:cNvSpPr>
            <a:spLocks noGrp="1"/>
          </p:cNvSpPr>
          <p:nvPr>
            <p:ph type="body" sz="quarter" idx="14"/>
          </p:nvPr>
        </p:nvSpPr>
        <p:spPr>
          <a:xfrm>
            <a:off x="175847" y="1389064"/>
            <a:ext cx="11864082" cy="4575609"/>
          </a:xfrm>
        </p:spPr>
        <p:txBody>
          <a:bodyPr>
            <a:normAutofit lnSpcReduction="10000"/>
          </a:bodyPr>
          <a:lstStyle/>
          <a:p>
            <a:pPr marL="285750" indent="-285750">
              <a:spcAft>
                <a:spcPts val="1800"/>
              </a:spcAft>
              <a:buFont typeface="Arial" panose="020B0604020202020204" pitchFamily="34" charset="0"/>
              <a:buChar char="•"/>
            </a:pPr>
            <a:r>
              <a:rPr lang="en-GB" sz="2000">
                <a:solidFill>
                  <a:srgbClr val="212133"/>
                </a:solidFill>
                <a:latin typeface="Century Gothic"/>
              </a:rPr>
              <a:t>F</a:t>
            </a:r>
            <a:r>
              <a:rPr lang="en-GB" sz="2000">
                <a:solidFill>
                  <a:srgbClr val="212133"/>
                </a:solidFill>
                <a:ea typeface="+mn-lt"/>
                <a:cs typeface="+mn-lt"/>
              </a:rPr>
              <a:t>or all DDP Releases we would like to request volunteers from the DDP User community to sponsor planned features</a:t>
            </a:r>
          </a:p>
          <a:p>
            <a:pPr marL="285750" indent="-285750">
              <a:spcAft>
                <a:spcPts val="1800"/>
              </a:spcAft>
              <a:buFont typeface="Arial" panose="020B0604020202020204" pitchFamily="34" charset="0"/>
              <a:buChar char="•"/>
            </a:pPr>
            <a:r>
              <a:rPr lang="en-GB" sz="2000">
                <a:solidFill>
                  <a:srgbClr val="212133"/>
                </a:solidFill>
                <a:ea typeface="+mn-lt"/>
                <a:cs typeface="+mn-lt"/>
              </a:rPr>
              <a:t>The objective is to increase engagement in new Release features and help ensure we deliver features that meet the needs of our users</a:t>
            </a:r>
          </a:p>
          <a:p>
            <a:pPr marL="285750" indent="-285750">
              <a:spcAft>
                <a:spcPts val="1800"/>
              </a:spcAft>
              <a:buFont typeface="Arial" panose="020B0604020202020204" pitchFamily="34" charset="0"/>
              <a:buChar char="•"/>
            </a:pPr>
            <a:r>
              <a:rPr lang="en-GB" sz="2000">
                <a:solidFill>
                  <a:srgbClr val="212133"/>
                </a:solidFill>
                <a:ea typeface="+mn-lt"/>
                <a:cs typeface="+mn-lt"/>
              </a:rPr>
              <a:t>This would involve: </a:t>
            </a:r>
            <a:endParaRPr lang="en-GB" sz="2000">
              <a:ea typeface="+mn-lt"/>
              <a:cs typeface="+mn-lt"/>
            </a:endParaRPr>
          </a:p>
          <a:p>
            <a:pPr marL="742950" lvl="1" indent="-285750">
              <a:spcAft>
                <a:spcPts val="1800"/>
              </a:spcAft>
              <a:buFont typeface="Courier New" panose="020B0604020202020204" pitchFamily="34" charset="0"/>
              <a:buChar char="o"/>
            </a:pPr>
            <a:r>
              <a:rPr lang="en-GB" sz="2000">
                <a:solidFill>
                  <a:srgbClr val="212133"/>
                </a:solidFill>
                <a:ea typeface="+mn-lt"/>
                <a:cs typeface="+mn-lt"/>
              </a:rPr>
              <a:t>Contributing and supporting the relevant User Stories that sit behind proposed features, to promote benefits to wider industry </a:t>
            </a:r>
          </a:p>
          <a:p>
            <a:pPr marL="742950" lvl="1" indent="-285750">
              <a:spcAft>
                <a:spcPts val="1800"/>
              </a:spcAft>
              <a:buFont typeface="Courier New" panose="020B0604020202020204" pitchFamily="34" charset="0"/>
              <a:buChar char="o"/>
            </a:pPr>
            <a:r>
              <a:rPr lang="en-GB" sz="2000">
                <a:solidFill>
                  <a:srgbClr val="212133"/>
                </a:solidFill>
                <a:ea typeface="+mn-lt"/>
                <a:cs typeface="+mn-lt"/>
              </a:rPr>
              <a:t>Testing and First Usage assurance of new/updated dashboard features, to confirm satisfaction with the delivered content</a:t>
            </a:r>
          </a:p>
          <a:p>
            <a:pPr marL="285750" indent="-342900">
              <a:spcAft>
                <a:spcPts val="1800"/>
              </a:spcAft>
              <a:buFont typeface="Arial" panose="020B0604020202020204" pitchFamily="34" charset="0"/>
              <a:buChar char="•"/>
            </a:pPr>
            <a:r>
              <a:rPr lang="en-GB" sz="2000">
                <a:solidFill>
                  <a:srgbClr val="212133"/>
                </a:solidFill>
                <a:ea typeface="+mn-lt"/>
                <a:cs typeface="+mn-lt"/>
              </a:rPr>
              <a:t>Should you be able to support please contact the team via our operational email box account (ddp@xoserve.co.uk) </a:t>
            </a:r>
          </a:p>
        </p:txBody>
      </p:sp>
      <p:sp>
        <p:nvSpPr>
          <p:cNvPr id="4" name="Title 3">
            <a:extLst>
              <a:ext uri="{FF2B5EF4-FFF2-40B4-BE49-F238E27FC236}">
                <a16:creationId xmlns:a16="http://schemas.microsoft.com/office/drawing/2014/main" id="{7024FEE2-7A50-2D07-503D-2F2218A7C802}"/>
              </a:ext>
            </a:extLst>
          </p:cNvPr>
          <p:cNvSpPr>
            <a:spLocks noGrp="1"/>
          </p:cNvSpPr>
          <p:nvPr>
            <p:ph type="title"/>
          </p:nvPr>
        </p:nvSpPr>
        <p:spPr/>
        <p:txBody>
          <a:bodyPr>
            <a:normAutofit/>
          </a:bodyPr>
          <a:lstStyle/>
          <a:p>
            <a:r>
              <a:rPr lang="en-GB" sz="3200"/>
              <a:t>DDP Assurance Workgroup</a:t>
            </a:r>
          </a:p>
        </p:txBody>
      </p:sp>
    </p:spTree>
    <p:extLst>
      <p:ext uri="{BB962C8B-B14F-4D97-AF65-F5344CB8AC3E}">
        <p14:creationId xmlns:p14="http://schemas.microsoft.com/office/powerpoint/2010/main" val="890695694"/>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DE913FFA-B9EE-B6E9-D89C-24F20B90ED8E}"/>
              </a:ext>
            </a:extLst>
          </p:cNvPr>
          <p:cNvSpPr>
            <a:spLocks noGrp="1"/>
          </p:cNvSpPr>
          <p:nvPr>
            <p:ph type="body" sz="quarter" idx="14"/>
          </p:nvPr>
        </p:nvSpPr>
        <p:spPr>
          <a:xfrm>
            <a:off x="299371" y="1262345"/>
            <a:ext cx="11430513" cy="4599193"/>
          </a:xfrm>
        </p:spPr>
        <p:txBody>
          <a:bodyPr>
            <a:normAutofit fontScale="92500" lnSpcReduction="20000"/>
          </a:bodyPr>
          <a:lstStyle/>
          <a:p>
            <a:pPr>
              <a:spcAft>
                <a:spcPts val="1800"/>
              </a:spcAft>
            </a:pPr>
            <a:r>
              <a:rPr lang="en-GB" sz="2400" b="1">
                <a:solidFill>
                  <a:srgbClr val="212133"/>
                </a:solidFill>
                <a:effectLst/>
                <a:latin typeface="Century Gothic" panose="020B0502020202020204" pitchFamily="34" charset="0"/>
              </a:rPr>
              <a:t>DDP Issues:</a:t>
            </a:r>
          </a:p>
          <a:p>
            <a:pPr marL="285750" indent="-285750">
              <a:spcAft>
                <a:spcPts val="1800"/>
              </a:spcAft>
              <a:buFont typeface="Arial" panose="020B0604020202020204" pitchFamily="34" charset="0"/>
              <a:buChar char="•"/>
            </a:pPr>
            <a:r>
              <a:rPr lang="en-GB" sz="2400">
                <a:solidFill>
                  <a:srgbClr val="212133"/>
                </a:solidFill>
                <a:effectLst/>
                <a:latin typeface="Century Gothic" panose="020B0502020202020204" pitchFamily="34" charset="0"/>
              </a:rPr>
              <a:t>If you have an issue relating to DDP which you require support with, please raise a ticket via ‘help and support’ on Xoserve.com </a:t>
            </a:r>
            <a:r>
              <a:rPr lang="en-GB" sz="2400">
                <a:solidFill>
                  <a:srgbClr val="212133"/>
                </a:solidFill>
                <a:effectLst/>
                <a:latin typeface="Century Gothic" panose="020B0502020202020204" pitchFamily="34" charset="0"/>
                <a:hlinkClick r:id="rId2"/>
              </a:rPr>
              <a:t>here</a:t>
            </a:r>
            <a:r>
              <a:rPr lang="en-GB" sz="2400">
                <a:solidFill>
                  <a:srgbClr val="212133"/>
                </a:solidFill>
                <a:effectLst/>
                <a:latin typeface="Century Gothic" panose="020B0502020202020204" pitchFamily="34" charset="0"/>
              </a:rPr>
              <a:t>.  This will ensure the issue is dealt with promptly and provides an audit trail</a:t>
            </a:r>
            <a:br>
              <a:rPr lang="en-GB" sz="2400">
                <a:solidFill>
                  <a:srgbClr val="212133"/>
                </a:solidFill>
                <a:effectLst/>
                <a:latin typeface="Century Gothic" panose="020B0502020202020204" pitchFamily="34" charset="0"/>
              </a:rPr>
            </a:br>
            <a:endParaRPr lang="en-GB" sz="2400">
              <a:solidFill>
                <a:srgbClr val="212133"/>
              </a:solidFill>
              <a:effectLst/>
              <a:latin typeface="Century Gothic" panose="020B0502020202020204" pitchFamily="34" charset="0"/>
            </a:endParaRPr>
          </a:p>
          <a:p>
            <a:pPr>
              <a:spcAft>
                <a:spcPts val="1800"/>
              </a:spcAft>
            </a:pPr>
            <a:r>
              <a:rPr lang="en-GB" sz="2400" b="1">
                <a:solidFill>
                  <a:srgbClr val="212133"/>
                </a:solidFill>
                <a:effectLst/>
                <a:latin typeface="Century Gothic" panose="020B0502020202020204" pitchFamily="34" charset="0"/>
              </a:rPr>
              <a:t>DDP Queries / Development / Shipper Forum:</a:t>
            </a:r>
          </a:p>
          <a:p>
            <a:pPr marL="285750" indent="-285750">
              <a:spcAft>
                <a:spcPts val="1800"/>
              </a:spcAft>
              <a:buFont typeface="Arial" panose="020B0604020202020204" pitchFamily="34" charset="0"/>
              <a:buChar char="•"/>
            </a:pPr>
            <a:r>
              <a:rPr lang="en-GB" sz="2400">
                <a:solidFill>
                  <a:srgbClr val="212133"/>
                </a:solidFill>
                <a:effectLst/>
                <a:latin typeface="Century Gothic" panose="020B0502020202020204" pitchFamily="34" charset="0"/>
              </a:rPr>
              <a:t>If you have any queries, ideas or suggestions for future DDP features or questions relating to the DDP Shipper Forum please drop an email to the DDP Operational team via our box account: ddp@xoserve.co.uk</a:t>
            </a:r>
            <a:br>
              <a:rPr lang="en-GB" sz="2400">
                <a:solidFill>
                  <a:srgbClr val="212133"/>
                </a:solidFill>
                <a:effectLst/>
                <a:latin typeface="Century Gothic" panose="020B0502020202020204" pitchFamily="34" charset="0"/>
              </a:rPr>
            </a:br>
            <a:endParaRPr lang="en-GB" sz="2400">
              <a:solidFill>
                <a:srgbClr val="212133"/>
              </a:solidFill>
              <a:effectLst/>
              <a:latin typeface="Century Gothic" panose="020B0502020202020204" pitchFamily="34" charset="0"/>
            </a:endParaRPr>
          </a:p>
          <a:p>
            <a:pPr>
              <a:spcAft>
                <a:spcPts val="1800"/>
              </a:spcAft>
            </a:pPr>
            <a:r>
              <a:rPr lang="en-GB" sz="2400">
                <a:solidFill>
                  <a:srgbClr val="212133"/>
                </a:solidFill>
                <a:effectLst/>
                <a:latin typeface="Century Gothic" panose="020B0502020202020204" pitchFamily="34" charset="0"/>
              </a:rPr>
              <a:t>For avoidance of doubt, if you have an issue with DDP, the quickest way for a resolution is to </a:t>
            </a:r>
            <a:r>
              <a:rPr lang="en-GB" sz="2400">
                <a:solidFill>
                  <a:srgbClr val="212133"/>
                </a:solidFill>
                <a:effectLst/>
                <a:latin typeface="Century Gothic" panose="020B0502020202020204" pitchFamily="34" charset="0"/>
                <a:hlinkClick r:id="rId2"/>
              </a:rPr>
              <a:t>raise a ticket</a:t>
            </a:r>
            <a:endParaRPr lang="en-GB" sz="2400">
              <a:solidFill>
                <a:srgbClr val="212133"/>
              </a:solidFill>
              <a:effectLst/>
              <a:latin typeface="Century Gothic" panose="020B0502020202020204" pitchFamily="34" charset="0"/>
            </a:endParaRPr>
          </a:p>
        </p:txBody>
      </p:sp>
      <p:sp>
        <p:nvSpPr>
          <p:cNvPr id="4" name="Title 3">
            <a:extLst>
              <a:ext uri="{FF2B5EF4-FFF2-40B4-BE49-F238E27FC236}">
                <a16:creationId xmlns:a16="http://schemas.microsoft.com/office/drawing/2014/main" id="{7024FEE2-7A50-2D07-503D-2F2218A7C802}"/>
              </a:ext>
            </a:extLst>
          </p:cNvPr>
          <p:cNvSpPr>
            <a:spLocks noGrp="1"/>
          </p:cNvSpPr>
          <p:nvPr>
            <p:ph type="title"/>
          </p:nvPr>
        </p:nvSpPr>
        <p:spPr/>
        <p:txBody>
          <a:bodyPr>
            <a:normAutofit/>
          </a:bodyPr>
          <a:lstStyle/>
          <a:p>
            <a:r>
              <a:rPr lang="en-GB" sz="3200"/>
              <a:t>DDP Team Contact Details</a:t>
            </a:r>
          </a:p>
        </p:txBody>
      </p:sp>
    </p:spTree>
    <p:extLst>
      <p:ext uri="{BB962C8B-B14F-4D97-AF65-F5344CB8AC3E}">
        <p14:creationId xmlns:p14="http://schemas.microsoft.com/office/powerpoint/2010/main" val="148029567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BDD07B9-B47F-3C98-1547-3F3C9F786BDF}"/>
            </a:ext>
          </a:extLst>
        </p:cNvPr>
        <p:cNvGrpSpPr/>
        <p:nvPr/>
      </p:nvGrpSpPr>
      <p:grpSpPr>
        <a:xfrm>
          <a:off x="0" y="0"/>
          <a:ext cx="0" cy="0"/>
          <a:chOff x="0" y="0"/>
          <a:chExt cx="0" cy="0"/>
        </a:xfrm>
      </p:grpSpPr>
      <p:sp>
        <p:nvSpPr>
          <p:cNvPr id="2" name="Text Placeholder 1">
            <a:extLst>
              <a:ext uri="{FF2B5EF4-FFF2-40B4-BE49-F238E27FC236}">
                <a16:creationId xmlns:a16="http://schemas.microsoft.com/office/drawing/2014/main" id="{93B1F642-4638-45CA-9772-4D5475657DF4}"/>
              </a:ext>
            </a:extLst>
          </p:cNvPr>
          <p:cNvSpPr>
            <a:spLocks noGrp="1"/>
          </p:cNvSpPr>
          <p:nvPr>
            <p:ph type="body" sz="quarter" idx="24"/>
          </p:nvPr>
        </p:nvSpPr>
        <p:spPr>
          <a:xfrm>
            <a:off x="221063" y="1999784"/>
            <a:ext cx="3700487" cy="3580884"/>
          </a:xfrm>
        </p:spPr>
        <p:txBody>
          <a:bodyPr/>
          <a:lstStyle/>
          <a:p>
            <a:r>
              <a:rPr lang="en-IN" dirty="0"/>
              <a:t>SECTION 2: </a:t>
            </a:r>
          </a:p>
          <a:p>
            <a:r>
              <a:rPr lang="en-GB"/>
              <a:t>Change Development  </a:t>
            </a:r>
            <a:endParaRPr lang="en-IN"/>
          </a:p>
        </p:txBody>
      </p:sp>
      <p:sp>
        <p:nvSpPr>
          <p:cNvPr id="3" name="Text Placeholder 2">
            <a:extLst>
              <a:ext uri="{FF2B5EF4-FFF2-40B4-BE49-F238E27FC236}">
                <a16:creationId xmlns:a16="http://schemas.microsoft.com/office/drawing/2014/main" id="{570E182B-B176-F68B-BF93-209761A717BA}"/>
              </a:ext>
            </a:extLst>
          </p:cNvPr>
          <p:cNvSpPr>
            <a:spLocks noGrp="1"/>
          </p:cNvSpPr>
          <p:nvPr>
            <p:ph type="body" sz="quarter" idx="14"/>
          </p:nvPr>
        </p:nvSpPr>
        <p:spPr>
          <a:xfrm>
            <a:off x="4488378" y="1539322"/>
            <a:ext cx="7234699" cy="1269866"/>
          </a:xfrm>
        </p:spPr>
        <p:txBody>
          <a:bodyPr>
            <a:normAutofit/>
          </a:bodyPr>
          <a:lstStyle/>
          <a:p>
            <a:pPr marL="342900" indent="-342900">
              <a:buFont typeface="Arial" panose="020B0604020202020204" pitchFamily="34" charset="0"/>
              <a:buChar char="•"/>
            </a:pPr>
            <a:r>
              <a:rPr lang="en-GB" sz="1600" dirty="0"/>
              <a:t>2ai. XRN 5955 Private networks duplicate MPRNs – options for long-term fix</a:t>
            </a:r>
          </a:p>
        </p:txBody>
      </p:sp>
      <p:sp>
        <p:nvSpPr>
          <p:cNvPr id="4" name="Text Placeholder 3">
            <a:extLst>
              <a:ext uri="{FF2B5EF4-FFF2-40B4-BE49-F238E27FC236}">
                <a16:creationId xmlns:a16="http://schemas.microsoft.com/office/drawing/2014/main" id="{CA216E79-9203-F15E-C7F7-0456B7099215}"/>
              </a:ext>
            </a:extLst>
          </p:cNvPr>
          <p:cNvSpPr>
            <a:spLocks noGrp="1"/>
          </p:cNvSpPr>
          <p:nvPr>
            <p:ph type="body" sz="quarter" idx="25"/>
          </p:nvPr>
        </p:nvSpPr>
        <p:spPr/>
        <p:txBody>
          <a:bodyPr/>
          <a:lstStyle/>
          <a:p>
            <a:r>
              <a:rPr lang="en-US" dirty="0"/>
              <a:t>2a. New Change Proposals</a:t>
            </a:r>
          </a:p>
        </p:txBody>
      </p:sp>
      <p:sp>
        <p:nvSpPr>
          <p:cNvPr id="6" name="TextBox 5">
            <a:extLst>
              <a:ext uri="{FF2B5EF4-FFF2-40B4-BE49-F238E27FC236}">
                <a16:creationId xmlns:a16="http://schemas.microsoft.com/office/drawing/2014/main" id="{384C2EBE-8480-E364-8C57-0AFD4C5F7D33}"/>
              </a:ext>
            </a:extLst>
          </p:cNvPr>
          <p:cNvSpPr txBox="1"/>
          <p:nvPr/>
        </p:nvSpPr>
        <p:spPr>
          <a:xfrm>
            <a:off x="4488371" y="2404514"/>
            <a:ext cx="7234699" cy="400110"/>
          </a:xfrm>
          <a:prstGeom prst="rect">
            <a:avLst/>
          </a:prstGeom>
          <a:noFill/>
        </p:spPr>
        <p:txBody>
          <a:bodyPr wrap="square" rtlCol="0">
            <a:spAutoFit/>
          </a:bodyPr>
          <a:lstStyle/>
          <a:p>
            <a:r>
              <a:rPr lang="en-US" sz="2000" b="1" dirty="0">
                <a:solidFill>
                  <a:srgbClr val="EE45AC"/>
                </a:solidFill>
              </a:rPr>
              <a:t>2b. Change Proposal Initial View</a:t>
            </a:r>
          </a:p>
        </p:txBody>
      </p:sp>
      <p:sp>
        <p:nvSpPr>
          <p:cNvPr id="7" name="TextBox 6">
            <a:extLst>
              <a:ext uri="{FF2B5EF4-FFF2-40B4-BE49-F238E27FC236}">
                <a16:creationId xmlns:a16="http://schemas.microsoft.com/office/drawing/2014/main" id="{6424478C-2A76-5F2B-2A8A-8F0CF4372BBF}"/>
              </a:ext>
            </a:extLst>
          </p:cNvPr>
          <p:cNvSpPr txBox="1"/>
          <p:nvPr/>
        </p:nvSpPr>
        <p:spPr>
          <a:xfrm>
            <a:off x="4488370" y="2937904"/>
            <a:ext cx="7234699" cy="338554"/>
          </a:xfrm>
          <a:prstGeom prst="rect">
            <a:avLst/>
          </a:prstGeom>
          <a:noFill/>
        </p:spPr>
        <p:txBody>
          <a:bodyPr wrap="square" rtlCol="0">
            <a:spAutoFit/>
          </a:bodyPr>
          <a:lstStyle/>
          <a:p>
            <a:pPr marL="285750" indent="-285750">
              <a:buFont typeface="Arial" panose="020B0604020202020204" pitchFamily="34" charset="0"/>
              <a:buChar char="•"/>
            </a:pPr>
            <a:r>
              <a:rPr lang="en-GB" sz="1600" dirty="0">
                <a:solidFill>
                  <a:schemeClr val="bg1"/>
                </a:solidFill>
              </a:rPr>
              <a:t>None for this meeting</a:t>
            </a:r>
          </a:p>
        </p:txBody>
      </p:sp>
      <p:sp>
        <p:nvSpPr>
          <p:cNvPr id="9" name="Text Placeholder 3">
            <a:extLst>
              <a:ext uri="{FF2B5EF4-FFF2-40B4-BE49-F238E27FC236}">
                <a16:creationId xmlns:a16="http://schemas.microsoft.com/office/drawing/2014/main" id="{1FE5D5ED-98D7-8DC4-93FC-8934DA77BFBF}"/>
              </a:ext>
            </a:extLst>
          </p:cNvPr>
          <p:cNvSpPr txBox="1">
            <a:spLocks/>
          </p:cNvSpPr>
          <p:nvPr/>
        </p:nvSpPr>
        <p:spPr>
          <a:xfrm>
            <a:off x="4488369" y="3429000"/>
            <a:ext cx="7234699" cy="482012"/>
          </a:xfrm>
          <a:prstGeom prst="rect">
            <a:avLst/>
          </a:prstGeom>
        </p:spPr>
        <p:txBody>
          <a:bodyPr vert="horz" lIns="91440" tIns="45720" rIns="91440" bIns="45720" rtlCol="0" anchor="ctr">
            <a:normAutofit fontScale="92500"/>
          </a:bodyPr>
          <a:lstStyle>
            <a:lvl1pPr marL="0" indent="0" algn="l" defTabSz="914400" rtl="0" eaLnBrk="1" latinLnBrk="0" hangingPunct="1">
              <a:lnSpc>
                <a:spcPct val="100000"/>
              </a:lnSpc>
              <a:spcBef>
                <a:spcPts val="0"/>
              </a:spcBef>
              <a:buFont typeface="Arial" panose="020B0604020202020204" pitchFamily="34" charset="0"/>
              <a:buNone/>
              <a:defRPr sz="2000" b="1" kern="1200">
                <a:solidFill>
                  <a:srgbClr val="EE45AC"/>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t>2c. Undergoing Solution Options Impact Assessment Review</a:t>
            </a:r>
          </a:p>
        </p:txBody>
      </p:sp>
      <p:sp>
        <p:nvSpPr>
          <p:cNvPr id="10" name="TextBox 9">
            <a:extLst>
              <a:ext uri="{FF2B5EF4-FFF2-40B4-BE49-F238E27FC236}">
                <a16:creationId xmlns:a16="http://schemas.microsoft.com/office/drawing/2014/main" id="{8E6EBFF5-75E0-0A9F-769E-CEF6FC2A2E22}"/>
              </a:ext>
            </a:extLst>
          </p:cNvPr>
          <p:cNvSpPr txBox="1"/>
          <p:nvPr/>
        </p:nvSpPr>
        <p:spPr>
          <a:xfrm>
            <a:off x="4488369" y="4063554"/>
            <a:ext cx="7234699" cy="1077218"/>
          </a:xfrm>
          <a:prstGeom prst="rect">
            <a:avLst/>
          </a:prstGeom>
          <a:noFill/>
        </p:spPr>
        <p:txBody>
          <a:bodyPr wrap="square" rtlCol="0">
            <a:spAutoFit/>
          </a:bodyPr>
          <a:lstStyle/>
          <a:p>
            <a:pPr marL="285750" indent="-285750">
              <a:buFont typeface="Arial" panose="020B0604020202020204" pitchFamily="34" charset="0"/>
              <a:buChar char="•"/>
            </a:pPr>
            <a:r>
              <a:rPr lang="en-US" sz="1600" dirty="0">
                <a:solidFill>
                  <a:srgbClr val="FDFAFF"/>
                </a:solidFill>
              </a:rPr>
              <a:t>2ci. XRN 5914 - Mod0886 - Amend the Code Cut-Off Date to a Rolling Period and XRN 5922 - Mod0896 – Reducing the current Code Cut-Off Date (Line in the Sand) from 3 to 4 years to 2 to 3 years</a:t>
            </a:r>
            <a:endParaRPr lang="en-GB" sz="1600" dirty="0">
              <a:solidFill>
                <a:srgbClr val="FDFAFF"/>
              </a:solidFill>
            </a:endParaRPr>
          </a:p>
          <a:p>
            <a:pPr marL="285750" indent="-285750">
              <a:buFont typeface="Arial" panose="020B0604020202020204" pitchFamily="34" charset="0"/>
              <a:buChar char="•"/>
            </a:pPr>
            <a:endParaRPr lang="en-GB" sz="1600" dirty="0">
              <a:solidFill>
                <a:schemeClr val="bg1"/>
              </a:solidFill>
            </a:endParaRPr>
          </a:p>
        </p:txBody>
      </p:sp>
      <p:sp>
        <p:nvSpPr>
          <p:cNvPr id="12" name="TextBox 11">
            <a:extLst>
              <a:ext uri="{FF2B5EF4-FFF2-40B4-BE49-F238E27FC236}">
                <a16:creationId xmlns:a16="http://schemas.microsoft.com/office/drawing/2014/main" id="{F2D452BE-ADD4-3396-D529-0ADFF063BD09}"/>
              </a:ext>
            </a:extLst>
          </p:cNvPr>
          <p:cNvSpPr txBox="1"/>
          <p:nvPr/>
        </p:nvSpPr>
        <p:spPr>
          <a:xfrm>
            <a:off x="4488371" y="5757384"/>
            <a:ext cx="7234699" cy="584775"/>
          </a:xfrm>
          <a:prstGeom prst="rect">
            <a:avLst/>
          </a:prstGeom>
          <a:noFill/>
        </p:spPr>
        <p:txBody>
          <a:bodyPr wrap="square" rtlCol="0">
            <a:spAutoFit/>
          </a:bodyPr>
          <a:lstStyle/>
          <a:p>
            <a:pPr marL="285750" indent="-285750">
              <a:buFont typeface="Arial" panose="020B0604020202020204" pitchFamily="34" charset="0"/>
              <a:buChar char="•"/>
            </a:pPr>
            <a:r>
              <a:rPr lang="en-GB" sz="1600" dirty="0">
                <a:solidFill>
                  <a:srgbClr val="FDFAFF"/>
                </a:solidFill>
              </a:rPr>
              <a:t>2ciii. XRN 5805 -</a:t>
            </a:r>
            <a:r>
              <a:rPr lang="en-US" sz="1600" dirty="0">
                <a:solidFill>
                  <a:srgbClr val="FDFAFF"/>
                </a:solidFill>
              </a:rPr>
              <a:t> Alternative solution to address scenarios where macro formulas are present in templates and reporting dataset</a:t>
            </a:r>
            <a:r>
              <a:rPr lang="en-GB" sz="1600" dirty="0">
                <a:solidFill>
                  <a:srgbClr val="FDFAFF"/>
                </a:solidFill>
              </a:rPr>
              <a:t> </a:t>
            </a:r>
            <a:endParaRPr lang="en-GB" sz="1400" dirty="0">
              <a:solidFill>
                <a:srgbClr val="FDFAFF"/>
              </a:solidFill>
            </a:endParaRPr>
          </a:p>
        </p:txBody>
      </p:sp>
      <p:sp>
        <p:nvSpPr>
          <p:cNvPr id="5" name="TextBox 4">
            <a:extLst>
              <a:ext uri="{FF2B5EF4-FFF2-40B4-BE49-F238E27FC236}">
                <a16:creationId xmlns:a16="http://schemas.microsoft.com/office/drawing/2014/main" id="{D880EABE-6C11-106C-461A-EBA6F8DC7872}"/>
              </a:ext>
            </a:extLst>
          </p:cNvPr>
          <p:cNvSpPr txBox="1"/>
          <p:nvPr/>
        </p:nvSpPr>
        <p:spPr>
          <a:xfrm>
            <a:off x="4488368" y="5026290"/>
            <a:ext cx="7234699" cy="584775"/>
          </a:xfrm>
          <a:prstGeom prst="rect">
            <a:avLst/>
          </a:prstGeom>
          <a:noFill/>
        </p:spPr>
        <p:txBody>
          <a:bodyPr wrap="square" rtlCol="0">
            <a:spAutoFit/>
          </a:bodyPr>
          <a:lstStyle/>
          <a:p>
            <a:pPr marL="285750" indent="-285750">
              <a:buFont typeface="Arial" panose="020B0604020202020204" pitchFamily="34" charset="0"/>
              <a:buChar char="•"/>
            </a:pPr>
            <a:r>
              <a:rPr lang="en-US" sz="1600" dirty="0">
                <a:solidFill>
                  <a:srgbClr val="FDFAFF"/>
                </a:solidFill>
              </a:rPr>
              <a:t>2cii. XRN 5906 - Mod0884 – Extending the PC4 Read Submission Window</a:t>
            </a:r>
            <a:endParaRPr lang="en-GB" sz="1600" dirty="0">
              <a:solidFill>
                <a:srgbClr val="FDFAFF"/>
              </a:solidFill>
            </a:endParaRPr>
          </a:p>
        </p:txBody>
      </p:sp>
    </p:spTree>
    <p:extLst>
      <p:ext uri="{BB962C8B-B14F-4D97-AF65-F5344CB8AC3E}">
        <p14:creationId xmlns:p14="http://schemas.microsoft.com/office/powerpoint/2010/main" val="2715914614"/>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50D9D26-42A0-A9A8-2B1F-720A0DE65383}"/>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C254B537-ED36-1471-D7E8-23E0113CAEFC}"/>
              </a:ext>
            </a:extLst>
          </p:cNvPr>
          <p:cNvSpPr>
            <a:spLocks noGrp="1"/>
          </p:cNvSpPr>
          <p:nvPr>
            <p:ph type="title"/>
          </p:nvPr>
        </p:nvSpPr>
        <p:spPr/>
        <p:txBody>
          <a:bodyPr>
            <a:noAutofit/>
          </a:bodyPr>
          <a:lstStyle/>
          <a:p>
            <a:r>
              <a:rPr lang="en-GB" sz="3200"/>
              <a:t>2024-25 DDP Roadmap: Release Timeline</a:t>
            </a:r>
          </a:p>
        </p:txBody>
      </p:sp>
      <p:graphicFrame>
        <p:nvGraphicFramePr>
          <p:cNvPr id="3" name="Table 2">
            <a:extLst>
              <a:ext uri="{FF2B5EF4-FFF2-40B4-BE49-F238E27FC236}">
                <a16:creationId xmlns:a16="http://schemas.microsoft.com/office/drawing/2014/main" id="{054466B2-9304-AA1F-4FB2-B0AFF91CD746}"/>
              </a:ext>
            </a:extLst>
          </p:cNvPr>
          <p:cNvGraphicFramePr>
            <a:graphicFrameLocks noGrp="1"/>
          </p:cNvGraphicFramePr>
          <p:nvPr/>
        </p:nvGraphicFramePr>
        <p:xfrm>
          <a:off x="984738" y="1208079"/>
          <a:ext cx="9892893" cy="4683647"/>
        </p:xfrm>
        <a:graphic>
          <a:graphicData uri="http://schemas.openxmlformats.org/drawingml/2006/table">
            <a:tbl>
              <a:tblPr firstRow="1" bandRow="1"/>
              <a:tblGrid>
                <a:gridCol w="2332893">
                  <a:extLst>
                    <a:ext uri="{9D8B030D-6E8A-4147-A177-3AD203B41FA5}">
                      <a16:colId xmlns:a16="http://schemas.microsoft.com/office/drawing/2014/main" val="3547528459"/>
                    </a:ext>
                  </a:extLst>
                </a:gridCol>
                <a:gridCol w="1260000">
                  <a:extLst>
                    <a:ext uri="{9D8B030D-6E8A-4147-A177-3AD203B41FA5}">
                      <a16:colId xmlns:a16="http://schemas.microsoft.com/office/drawing/2014/main" val="3661895201"/>
                    </a:ext>
                  </a:extLst>
                </a:gridCol>
                <a:gridCol w="1260000">
                  <a:extLst>
                    <a:ext uri="{9D8B030D-6E8A-4147-A177-3AD203B41FA5}">
                      <a16:colId xmlns:a16="http://schemas.microsoft.com/office/drawing/2014/main" val="391918252"/>
                    </a:ext>
                  </a:extLst>
                </a:gridCol>
                <a:gridCol w="1260000">
                  <a:extLst>
                    <a:ext uri="{9D8B030D-6E8A-4147-A177-3AD203B41FA5}">
                      <a16:colId xmlns:a16="http://schemas.microsoft.com/office/drawing/2014/main" val="2372623602"/>
                    </a:ext>
                  </a:extLst>
                </a:gridCol>
                <a:gridCol w="1260000">
                  <a:extLst>
                    <a:ext uri="{9D8B030D-6E8A-4147-A177-3AD203B41FA5}">
                      <a16:colId xmlns:a16="http://schemas.microsoft.com/office/drawing/2014/main" val="3951391762"/>
                    </a:ext>
                  </a:extLst>
                </a:gridCol>
                <a:gridCol w="1260000">
                  <a:extLst>
                    <a:ext uri="{9D8B030D-6E8A-4147-A177-3AD203B41FA5}">
                      <a16:colId xmlns:a16="http://schemas.microsoft.com/office/drawing/2014/main" val="1492113520"/>
                    </a:ext>
                  </a:extLst>
                </a:gridCol>
                <a:gridCol w="1260000">
                  <a:extLst>
                    <a:ext uri="{9D8B030D-6E8A-4147-A177-3AD203B41FA5}">
                      <a16:colId xmlns:a16="http://schemas.microsoft.com/office/drawing/2014/main" val="772035319"/>
                    </a:ext>
                  </a:extLst>
                </a:gridCol>
              </a:tblGrid>
              <a:tr h="363647">
                <a:tc>
                  <a:txBody>
                    <a:bodyPr/>
                    <a:lstStyle/>
                    <a:p>
                      <a:pPr algn="ctr" rtl="0" fontAlgn="ctr"/>
                      <a:r>
                        <a:rPr lang="en-GB" sz="1100" b="1" i="0" u="none" strike="noStrike">
                          <a:solidFill>
                            <a:srgbClr val="F5F7FF"/>
                          </a:solidFill>
                          <a:effectLst/>
                          <a:latin typeface="Century Gothic"/>
                        </a:rPr>
                        <a:t>Roadmap</a:t>
                      </a:r>
                    </a:p>
                  </a:txBody>
                  <a:tcPr marL="7620" marR="7620" marT="7620" marB="0" anchor="ctr">
                    <a:lnL w="12700" cap="flat" cmpd="sng" algn="ctr">
                      <a:solidFill>
                        <a:srgbClr val="F5F7FF"/>
                      </a:solidFill>
                      <a:prstDash val="solid"/>
                      <a:round/>
                      <a:headEnd type="none" w="med" len="med"/>
                      <a:tailEnd type="none" w="med" len="med"/>
                    </a:lnL>
                    <a:lnR w="12700" cap="flat" cmpd="sng" algn="ctr">
                      <a:solidFill>
                        <a:srgbClr val="F5F7FF"/>
                      </a:solidFill>
                      <a:prstDash val="solid"/>
                      <a:round/>
                      <a:headEnd type="none" w="med" len="med"/>
                      <a:tailEnd type="none" w="med" len="med"/>
                    </a:lnR>
                    <a:lnT w="12700" cap="flat" cmpd="sng" algn="ctr">
                      <a:solidFill>
                        <a:srgbClr val="F5F7FF"/>
                      </a:solidFill>
                      <a:prstDash val="solid"/>
                      <a:round/>
                      <a:headEnd type="none" w="med" len="med"/>
                      <a:tailEnd type="none" w="med" len="med"/>
                    </a:lnT>
                    <a:lnB w="12700" cap="flat" cmpd="sng" algn="ctr">
                      <a:solidFill>
                        <a:srgbClr val="F5F7FF"/>
                      </a:solidFill>
                      <a:prstDash val="solid"/>
                      <a:round/>
                      <a:headEnd type="none" w="med" len="med"/>
                      <a:tailEnd type="none" w="med" len="med"/>
                    </a:lnB>
                    <a:solidFill>
                      <a:srgbClr val="212133"/>
                    </a:solidFill>
                  </a:tcPr>
                </a:tc>
                <a:tc>
                  <a:txBody>
                    <a:bodyPr/>
                    <a:lstStyle/>
                    <a:p>
                      <a:pPr algn="ctr" rtl="0" fontAlgn="ctr"/>
                      <a:r>
                        <a:rPr lang="en-GB" sz="1100" b="1" i="0" u="none" strike="noStrike">
                          <a:solidFill>
                            <a:srgbClr val="F5F7FF"/>
                          </a:solidFill>
                          <a:effectLst/>
                          <a:latin typeface="Century Gothic"/>
                        </a:rPr>
                        <a:t>Apr-May ‘25</a:t>
                      </a:r>
                    </a:p>
                  </a:txBody>
                  <a:tcPr marL="7620" marR="7620" marT="7620" marB="0" anchor="ctr">
                    <a:lnL w="12700" cap="flat" cmpd="sng" algn="ctr">
                      <a:solidFill>
                        <a:srgbClr val="F5F7FF"/>
                      </a:solidFill>
                      <a:prstDash val="solid"/>
                      <a:round/>
                      <a:headEnd type="none" w="med" len="med"/>
                      <a:tailEnd type="none" w="med" len="med"/>
                    </a:lnL>
                    <a:lnR w="12700" cap="flat" cmpd="sng" algn="ctr">
                      <a:solidFill>
                        <a:srgbClr val="F5F7FF"/>
                      </a:solidFill>
                      <a:prstDash val="solid"/>
                      <a:round/>
                      <a:headEnd type="none" w="med" len="med"/>
                      <a:tailEnd type="none" w="med" len="med"/>
                    </a:lnR>
                    <a:lnT w="12700" cap="flat" cmpd="sng" algn="ctr">
                      <a:solidFill>
                        <a:srgbClr val="F5F7FF"/>
                      </a:solidFill>
                      <a:prstDash val="solid"/>
                      <a:round/>
                      <a:headEnd type="none" w="med" len="med"/>
                      <a:tailEnd type="none" w="med" len="med"/>
                    </a:lnT>
                    <a:lnB w="12700" cap="flat" cmpd="sng" algn="ctr">
                      <a:solidFill>
                        <a:srgbClr val="F5F7FF"/>
                      </a:solidFill>
                      <a:prstDash val="solid"/>
                      <a:round/>
                      <a:headEnd type="none" w="med" len="med"/>
                      <a:tailEnd type="none" w="med" len="med"/>
                    </a:lnB>
                    <a:solidFill>
                      <a:srgbClr val="212133"/>
                    </a:solidFill>
                  </a:tcPr>
                </a:tc>
                <a:tc>
                  <a:txBody>
                    <a:bodyPr/>
                    <a:lstStyle/>
                    <a:p>
                      <a:pPr algn="ctr" rtl="0" fontAlgn="ctr"/>
                      <a:r>
                        <a:rPr lang="en-GB" sz="1100" b="1" i="0" u="none" strike="noStrike">
                          <a:solidFill>
                            <a:srgbClr val="F5F7FF"/>
                          </a:solidFill>
                          <a:effectLst/>
                          <a:latin typeface="Century Gothic"/>
                        </a:rPr>
                        <a:t>Jun-Jul</a:t>
                      </a:r>
                    </a:p>
                  </a:txBody>
                  <a:tcPr marL="7620" marR="7620" marT="7620" marB="0" anchor="ctr">
                    <a:lnL w="12700" cap="flat" cmpd="sng" algn="ctr">
                      <a:solidFill>
                        <a:srgbClr val="F5F7FF"/>
                      </a:solidFill>
                      <a:prstDash val="solid"/>
                      <a:round/>
                      <a:headEnd type="none" w="med" len="med"/>
                      <a:tailEnd type="none" w="med" len="med"/>
                    </a:lnL>
                    <a:lnR w="12700" cap="flat" cmpd="sng" algn="ctr">
                      <a:solidFill>
                        <a:srgbClr val="F5F7FF"/>
                      </a:solidFill>
                      <a:prstDash val="solid"/>
                      <a:round/>
                      <a:headEnd type="none" w="med" len="med"/>
                      <a:tailEnd type="none" w="med" len="med"/>
                    </a:lnR>
                    <a:lnT w="12700" cap="flat" cmpd="sng" algn="ctr">
                      <a:solidFill>
                        <a:srgbClr val="F5F7FF"/>
                      </a:solidFill>
                      <a:prstDash val="solid"/>
                      <a:round/>
                      <a:headEnd type="none" w="med" len="med"/>
                      <a:tailEnd type="none" w="med" len="med"/>
                    </a:lnT>
                    <a:lnB w="12700" cap="flat" cmpd="sng" algn="ctr">
                      <a:solidFill>
                        <a:srgbClr val="F5F7FF"/>
                      </a:solidFill>
                      <a:prstDash val="solid"/>
                      <a:round/>
                      <a:headEnd type="none" w="med" len="med"/>
                      <a:tailEnd type="none" w="med" len="med"/>
                    </a:lnB>
                    <a:solidFill>
                      <a:srgbClr val="212133"/>
                    </a:solidFill>
                  </a:tcPr>
                </a:tc>
                <a:tc>
                  <a:txBody>
                    <a:bodyPr/>
                    <a:lstStyle/>
                    <a:p>
                      <a:pPr algn="ctr" rtl="0" fontAlgn="ctr"/>
                      <a:r>
                        <a:rPr lang="en-GB" sz="1100" b="1" i="0" u="none" strike="noStrike">
                          <a:solidFill>
                            <a:srgbClr val="F5F7FF"/>
                          </a:solidFill>
                          <a:effectLst/>
                          <a:latin typeface="Century Gothic"/>
                        </a:rPr>
                        <a:t>Aug-Sep</a:t>
                      </a:r>
                    </a:p>
                  </a:txBody>
                  <a:tcPr marL="7620" marR="7620" marT="7620" marB="0" anchor="ctr">
                    <a:lnL w="12700" cap="flat" cmpd="sng" algn="ctr">
                      <a:solidFill>
                        <a:srgbClr val="F5F7FF"/>
                      </a:solidFill>
                      <a:prstDash val="solid"/>
                      <a:round/>
                      <a:headEnd type="none" w="med" len="med"/>
                      <a:tailEnd type="none" w="med" len="med"/>
                    </a:lnL>
                    <a:lnR w="12700" cap="flat" cmpd="sng" algn="ctr">
                      <a:solidFill>
                        <a:srgbClr val="F5F7FF"/>
                      </a:solidFill>
                      <a:prstDash val="solid"/>
                      <a:round/>
                      <a:headEnd type="none" w="med" len="med"/>
                      <a:tailEnd type="none" w="med" len="med"/>
                    </a:lnR>
                    <a:lnT w="12700" cap="flat" cmpd="sng" algn="ctr">
                      <a:solidFill>
                        <a:srgbClr val="F5F7FF"/>
                      </a:solidFill>
                      <a:prstDash val="solid"/>
                      <a:round/>
                      <a:headEnd type="none" w="med" len="med"/>
                      <a:tailEnd type="none" w="med" len="med"/>
                    </a:lnT>
                    <a:lnB w="12700" cap="flat" cmpd="sng" algn="ctr">
                      <a:solidFill>
                        <a:srgbClr val="F5F7FF"/>
                      </a:solidFill>
                      <a:prstDash val="solid"/>
                      <a:round/>
                      <a:headEnd type="none" w="med" len="med"/>
                      <a:tailEnd type="none" w="med" len="med"/>
                    </a:lnB>
                    <a:solidFill>
                      <a:srgbClr val="212133"/>
                    </a:solidFill>
                  </a:tcPr>
                </a:tc>
                <a:tc>
                  <a:txBody>
                    <a:bodyPr/>
                    <a:lstStyle/>
                    <a:p>
                      <a:pPr algn="ctr" rtl="0" fontAlgn="ctr"/>
                      <a:r>
                        <a:rPr lang="en-GB" sz="1100" b="1" i="0" u="none" strike="noStrike">
                          <a:solidFill>
                            <a:srgbClr val="F5F7FF"/>
                          </a:solidFill>
                          <a:effectLst/>
                          <a:latin typeface="Century Gothic"/>
                        </a:rPr>
                        <a:t>Oct-Nov</a:t>
                      </a:r>
                    </a:p>
                  </a:txBody>
                  <a:tcPr marL="7620" marR="7620" marT="7620" marB="0" anchor="ctr">
                    <a:lnL w="12700" cap="flat" cmpd="sng" algn="ctr">
                      <a:solidFill>
                        <a:srgbClr val="F5F7FF"/>
                      </a:solidFill>
                      <a:prstDash val="solid"/>
                      <a:round/>
                      <a:headEnd type="none" w="med" len="med"/>
                      <a:tailEnd type="none" w="med" len="med"/>
                    </a:lnL>
                    <a:lnR w="12700" cap="flat" cmpd="sng" algn="ctr">
                      <a:solidFill>
                        <a:srgbClr val="F5F7FF"/>
                      </a:solidFill>
                      <a:prstDash val="solid"/>
                      <a:round/>
                      <a:headEnd type="none" w="med" len="med"/>
                      <a:tailEnd type="none" w="med" len="med"/>
                    </a:lnR>
                    <a:lnT w="12700" cap="flat" cmpd="sng" algn="ctr">
                      <a:solidFill>
                        <a:srgbClr val="F5F7FF"/>
                      </a:solidFill>
                      <a:prstDash val="solid"/>
                      <a:round/>
                      <a:headEnd type="none" w="med" len="med"/>
                      <a:tailEnd type="none" w="med" len="med"/>
                    </a:lnT>
                    <a:lnB w="12700" cap="flat" cmpd="sng" algn="ctr">
                      <a:solidFill>
                        <a:srgbClr val="F5F7FF"/>
                      </a:solidFill>
                      <a:prstDash val="solid"/>
                      <a:round/>
                      <a:headEnd type="none" w="med" len="med"/>
                      <a:tailEnd type="none" w="med" len="med"/>
                    </a:lnB>
                    <a:solidFill>
                      <a:srgbClr val="212133"/>
                    </a:solidFill>
                  </a:tcPr>
                </a:tc>
                <a:tc>
                  <a:txBody>
                    <a:bodyPr/>
                    <a:lstStyle/>
                    <a:p>
                      <a:pPr algn="ctr" rtl="0" fontAlgn="ctr"/>
                      <a:r>
                        <a:rPr lang="en-GB" sz="1100" b="1" i="0" u="none" strike="noStrike">
                          <a:solidFill>
                            <a:srgbClr val="F5F7FF"/>
                          </a:solidFill>
                          <a:effectLst/>
                          <a:latin typeface="Century Gothic"/>
                        </a:rPr>
                        <a:t>Dec’25-Jan’26</a:t>
                      </a:r>
                    </a:p>
                  </a:txBody>
                  <a:tcPr marL="7620" marR="7620" marT="7620" marB="0" anchor="ctr">
                    <a:lnL w="12700" cap="flat" cmpd="sng" algn="ctr">
                      <a:solidFill>
                        <a:srgbClr val="F5F7FF"/>
                      </a:solidFill>
                      <a:prstDash val="solid"/>
                      <a:round/>
                      <a:headEnd type="none" w="med" len="med"/>
                      <a:tailEnd type="none" w="med" len="med"/>
                    </a:lnL>
                    <a:lnR w="12700" cap="flat" cmpd="sng" algn="ctr">
                      <a:solidFill>
                        <a:srgbClr val="F5F7FF"/>
                      </a:solidFill>
                      <a:prstDash val="solid"/>
                      <a:round/>
                      <a:headEnd type="none" w="med" len="med"/>
                      <a:tailEnd type="none" w="med" len="med"/>
                    </a:lnR>
                    <a:lnT w="12700" cap="flat" cmpd="sng" algn="ctr">
                      <a:solidFill>
                        <a:srgbClr val="F5F7FF"/>
                      </a:solidFill>
                      <a:prstDash val="solid"/>
                      <a:round/>
                      <a:headEnd type="none" w="med" len="med"/>
                      <a:tailEnd type="none" w="med" len="med"/>
                    </a:lnT>
                    <a:lnB w="12700" cap="flat" cmpd="sng" algn="ctr">
                      <a:solidFill>
                        <a:srgbClr val="F5F7FF"/>
                      </a:solidFill>
                      <a:prstDash val="solid"/>
                      <a:round/>
                      <a:headEnd type="none" w="med" len="med"/>
                      <a:tailEnd type="none" w="med" len="med"/>
                    </a:lnB>
                    <a:solidFill>
                      <a:srgbClr val="212133"/>
                    </a:solidFill>
                  </a:tcPr>
                </a:tc>
                <a:tc>
                  <a:txBody>
                    <a:bodyPr/>
                    <a:lstStyle/>
                    <a:p>
                      <a:pPr algn="ctr" rtl="0" fontAlgn="ctr"/>
                      <a:r>
                        <a:rPr lang="en-GB" sz="1100" b="1" i="0" u="none" strike="noStrike">
                          <a:solidFill>
                            <a:srgbClr val="F5F7FF"/>
                          </a:solidFill>
                          <a:effectLst/>
                          <a:latin typeface="Century Gothic"/>
                        </a:rPr>
                        <a:t>Feb-Mar</a:t>
                      </a:r>
                    </a:p>
                  </a:txBody>
                  <a:tcPr marL="7620" marR="7620" marT="7620" marB="0" anchor="ctr">
                    <a:lnL w="12700" cap="flat" cmpd="sng" algn="ctr">
                      <a:solidFill>
                        <a:srgbClr val="F5F7FF"/>
                      </a:solidFill>
                      <a:prstDash val="solid"/>
                      <a:round/>
                      <a:headEnd type="none" w="med" len="med"/>
                      <a:tailEnd type="none" w="med" len="med"/>
                    </a:lnL>
                    <a:lnR w="12700" cap="flat" cmpd="sng" algn="ctr">
                      <a:solidFill>
                        <a:srgbClr val="F5F7FF"/>
                      </a:solidFill>
                      <a:prstDash val="solid"/>
                      <a:round/>
                      <a:headEnd type="none" w="med" len="med"/>
                      <a:tailEnd type="none" w="med" len="med"/>
                    </a:lnR>
                    <a:lnT w="12700" cap="flat" cmpd="sng" algn="ctr">
                      <a:solidFill>
                        <a:srgbClr val="F5F7FF"/>
                      </a:solidFill>
                      <a:prstDash val="solid"/>
                      <a:round/>
                      <a:headEnd type="none" w="med" len="med"/>
                      <a:tailEnd type="none" w="med" len="med"/>
                    </a:lnT>
                    <a:lnB w="12700" cap="flat" cmpd="sng" algn="ctr">
                      <a:solidFill>
                        <a:srgbClr val="F5F7FF"/>
                      </a:solidFill>
                      <a:prstDash val="solid"/>
                      <a:round/>
                      <a:headEnd type="none" w="med" len="med"/>
                      <a:tailEnd type="none" w="med" len="med"/>
                    </a:lnB>
                    <a:solidFill>
                      <a:srgbClr val="212133"/>
                    </a:solidFill>
                  </a:tcPr>
                </a:tc>
                <a:extLst>
                  <a:ext uri="{0D108BD9-81ED-4DB2-BD59-A6C34878D82A}">
                    <a16:rowId xmlns:a16="http://schemas.microsoft.com/office/drawing/2014/main" val="1862543533"/>
                  </a:ext>
                </a:extLst>
              </a:tr>
              <a:tr h="720000">
                <a:tc>
                  <a:txBody>
                    <a:bodyPr/>
                    <a:lstStyle/>
                    <a:p>
                      <a:pPr lvl="0" algn="ctr">
                        <a:buNone/>
                      </a:pPr>
                      <a:r>
                        <a:rPr lang="en-GB" sz="1100" b="0" i="0" u="none" strike="noStrike" noProof="0">
                          <a:effectLst/>
                        </a:rPr>
                        <a:t>Release 1 2024/25:</a:t>
                      </a:r>
                      <a:endParaRPr lang="en-US"/>
                    </a:p>
                    <a:p>
                      <a:pPr lvl="0" algn="ctr">
                        <a:buNone/>
                      </a:pPr>
                      <a:r>
                        <a:rPr lang="en-GB" sz="1100" b="0" i="0" u="none" strike="noStrike" noProof="0">
                          <a:effectLst/>
                        </a:rPr>
                        <a:t> Hydrogen Trials</a:t>
                      </a:r>
                      <a:endParaRPr lang="en-US"/>
                    </a:p>
                  </a:txBody>
                  <a:tcPr marL="45720" marR="45720" anchor="ctr">
                    <a:lnL w="12700" cap="flat" cmpd="sng" algn="ctr">
                      <a:solidFill>
                        <a:srgbClr val="F5F7FF"/>
                      </a:solidFill>
                      <a:prstDash val="solid"/>
                      <a:round/>
                      <a:headEnd type="none" w="med" len="med"/>
                      <a:tailEnd type="none" w="med" len="med"/>
                    </a:lnL>
                    <a:lnR w="12700" cap="flat" cmpd="sng" algn="ctr">
                      <a:solidFill>
                        <a:srgbClr val="F5F7FF"/>
                      </a:solidFill>
                      <a:prstDash val="solid"/>
                      <a:round/>
                      <a:headEnd type="none" w="med" len="med"/>
                      <a:tailEnd type="none" w="med" len="med"/>
                    </a:lnR>
                    <a:lnT w="12700" cap="flat" cmpd="sng" algn="ctr">
                      <a:solidFill>
                        <a:srgbClr val="F5F7FF"/>
                      </a:solidFill>
                      <a:prstDash val="solid"/>
                      <a:round/>
                      <a:headEnd type="none" w="med" len="med"/>
                      <a:tailEnd type="none" w="med" len="med"/>
                    </a:lnT>
                    <a:lnB w="12700" cap="flat" cmpd="sng" algn="ctr">
                      <a:solidFill>
                        <a:srgbClr val="F5F7FF"/>
                      </a:solidFill>
                      <a:prstDash val="solid"/>
                      <a:round/>
                      <a:headEnd type="none" w="med" len="med"/>
                      <a:tailEnd type="none" w="med" len="med"/>
                    </a:lnB>
                    <a:solidFill>
                      <a:schemeClr val="accent2">
                        <a:lumMod val="20000"/>
                        <a:lumOff val="80000"/>
                      </a:schemeClr>
                    </a:solidFill>
                  </a:tcPr>
                </a:tc>
                <a:tc>
                  <a:txBody>
                    <a:bodyPr/>
                    <a:lstStyle/>
                    <a:p>
                      <a:pPr algn="ctr" fontAlgn="b"/>
                      <a:r>
                        <a:rPr lang="en-GB" sz="1100" b="0" i="0" u="none" strike="noStrike">
                          <a:solidFill>
                            <a:schemeClr val="bg1"/>
                          </a:solidFill>
                          <a:effectLst/>
                          <a:latin typeface="+mn-lt"/>
                        </a:rPr>
                        <a:t>Complete</a:t>
                      </a:r>
                    </a:p>
                  </a:txBody>
                  <a:tcPr marL="45720" marR="45720" anchor="ctr">
                    <a:lnL w="12700" cap="flat" cmpd="sng" algn="ctr">
                      <a:solidFill>
                        <a:srgbClr val="F5F7FF"/>
                      </a:solidFill>
                      <a:prstDash val="solid"/>
                      <a:round/>
                      <a:headEnd type="none" w="med" len="med"/>
                      <a:tailEnd type="none" w="med" len="med"/>
                    </a:lnL>
                    <a:lnR w="12700" cap="flat" cmpd="sng" algn="ctr">
                      <a:solidFill>
                        <a:srgbClr val="F5F7FF"/>
                      </a:solidFill>
                      <a:prstDash val="solid"/>
                      <a:round/>
                      <a:headEnd type="none" w="med" len="med"/>
                      <a:tailEnd type="none" w="med" len="med"/>
                    </a:lnR>
                    <a:lnT w="12700" cap="flat" cmpd="sng" algn="ctr">
                      <a:solidFill>
                        <a:srgbClr val="F5F7FF"/>
                      </a:solidFill>
                      <a:prstDash val="solid"/>
                      <a:round/>
                      <a:headEnd type="none" w="med" len="med"/>
                      <a:tailEnd type="none" w="med" len="med"/>
                    </a:lnT>
                    <a:lnB w="12700" cap="flat" cmpd="sng" algn="ctr">
                      <a:solidFill>
                        <a:srgbClr val="F5F7FF"/>
                      </a:solidFill>
                      <a:prstDash val="solid"/>
                      <a:round/>
                      <a:headEnd type="none" w="med" len="med"/>
                      <a:tailEnd type="none" w="med" len="med"/>
                    </a:lnB>
                    <a:solidFill>
                      <a:schemeClr val="accent6"/>
                    </a:solidFill>
                  </a:tcPr>
                </a:tc>
                <a:tc>
                  <a:txBody>
                    <a:bodyPr/>
                    <a:lstStyle/>
                    <a:p>
                      <a:pPr algn="ctr" fontAlgn="b"/>
                      <a:endParaRPr lang="en-GB" sz="1100" b="0" i="0" u="none" strike="noStrike">
                        <a:solidFill>
                          <a:srgbClr val="000000"/>
                        </a:solidFill>
                        <a:effectLst/>
                        <a:latin typeface="+mn-lt"/>
                      </a:endParaRPr>
                    </a:p>
                  </a:txBody>
                  <a:tcPr marL="45720" marR="45720" anchor="ctr">
                    <a:lnL w="12700" cap="flat" cmpd="sng" algn="ctr">
                      <a:solidFill>
                        <a:srgbClr val="F5F7FF"/>
                      </a:solidFill>
                      <a:prstDash val="solid"/>
                      <a:round/>
                      <a:headEnd type="none" w="med" len="med"/>
                      <a:tailEnd type="none" w="med" len="med"/>
                    </a:lnL>
                    <a:lnR w="12700" cap="flat" cmpd="sng" algn="ctr">
                      <a:solidFill>
                        <a:srgbClr val="F5F7FF"/>
                      </a:solidFill>
                      <a:prstDash val="solid"/>
                      <a:round/>
                      <a:headEnd type="none" w="med" len="med"/>
                      <a:tailEnd type="none" w="med" len="med"/>
                    </a:lnR>
                    <a:lnT w="12700" cap="flat" cmpd="sng" algn="ctr">
                      <a:solidFill>
                        <a:srgbClr val="F5F7FF"/>
                      </a:solidFill>
                      <a:prstDash val="solid"/>
                      <a:round/>
                      <a:headEnd type="none" w="med" len="med"/>
                      <a:tailEnd type="none" w="med" len="med"/>
                    </a:lnT>
                    <a:lnB w="12700" cap="flat" cmpd="sng" algn="ctr">
                      <a:solidFill>
                        <a:srgbClr val="F5F7FF"/>
                      </a:solidFill>
                      <a:prstDash val="solid"/>
                      <a:round/>
                      <a:headEnd type="none" w="med" len="med"/>
                      <a:tailEnd type="none" w="med" len="med"/>
                    </a:lnB>
                    <a:solidFill>
                      <a:schemeClr val="accent2">
                        <a:lumMod val="20000"/>
                        <a:lumOff val="80000"/>
                      </a:schemeClr>
                    </a:solidFill>
                  </a:tcPr>
                </a:tc>
                <a:tc>
                  <a:txBody>
                    <a:bodyPr/>
                    <a:lstStyle/>
                    <a:p>
                      <a:pPr algn="ctr" fontAlgn="b"/>
                      <a:endParaRPr lang="en-GB" sz="1100" b="0" i="0" u="none" strike="noStrike">
                        <a:solidFill>
                          <a:srgbClr val="000000"/>
                        </a:solidFill>
                        <a:effectLst/>
                        <a:latin typeface="+mn-lt"/>
                      </a:endParaRPr>
                    </a:p>
                  </a:txBody>
                  <a:tcPr marL="45720" marR="45720" anchor="ctr">
                    <a:lnL w="12700" cap="flat" cmpd="sng" algn="ctr">
                      <a:solidFill>
                        <a:srgbClr val="F5F7FF"/>
                      </a:solidFill>
                      <a:prstDash val="solid"/>
                      <a:round/>
                      <a:headEnd type="none" w="med" len="med"/>
                      <a:tailEnd type="none" w="med" len="med"/>
                    </a:lnL>
                    <a:lnR w="12700" cap="flat" cmpd="sng" algn="ctr">
                      <a:solidFill>
                        <a:srgbClr val="F5F7FF"/>
                      </a:solidFill>
                      <a:prstDash val="solid"/>
                      <a:round/>
                      <a:headEnd type="none" w="med" len="med"/>
                      <a:tailEnd type="none" w="med" len="med"/>
                    </a:lnR>
                    <a:lnT w="12700" cap="flat" cmpd="sng" algn="ctr">
                      <a:solidFill>
                        <a:srgbClr val="F5F7FF"/>
                      </a:solidFill>
                      <a:prstDash val="solid"/>
                      <a:round/>
                      <a:headEnd type="none" w="med" len="med"/>
                      <a:tailEnd type="none" w="med" len="med"/>
                    </a:lnT>
                    <a:lnB w="12700" cap="flat" cmpd="sng" algn="ctr">
                      <a:solidFill>
                        <a:srgbClr val="F5F7FF"/>
                      </a:solidFill>
                      <a:prstDash val="solid"/>
                      <a:round/>
                      <a:headEnd type="none" w="med" len="med"/>
                      <a:tailEnd type="none" w="med" len="med"/>
                    </a:lnB>
                    <a:solidFill>
                      <a:schemeClr val="accent2">
                        <a:lumMod val="20000"/>
                        <a:lumOff val="80000"/>
                      </a:schemeClr>
                    </a:solidFill>
                  </a:tcPr>
                </a:tc>
                <a:tc>
                  <a:txBody>
                    <a:bodyPr/>
                    <a:lstStyle/>
                    <a:p>
                      <a:pPr algn="ctr" fontAlgn="b"/>
                      <a:endParaRPr lang="en-GB" sz="1100" b="0" i="0" u="none" strike="noStrike">
                        <a:solidFill>
                          <a:srgbClr val="000000"/>
                        </a:solidFill>
                        <a:effectLst/>
                        <a:latin typeface="+mn-lt"/>
                      </a:endParaRPr>
                    </a:p>
                  </a:txBody>
                  <a:tcPr marL="45720" marR="45720" anchor="ctr">
                    <a:lnL w="12700" cap="flat" cmpd="sng" algn="ctr">
                      <a:solidFill>
                        <a:srgbClr val="F5F7FF"/>
                      </a:solidFill>
                      <a:prstDash val="solid"/>
                      <a:round/>
                      <a:headEnd type="none" w="med" len="med"/>
                      <a:tailEnd type="none" w="med" len="med"/>
                    </a:lnL>
                    <a:lnR w="12700" cap="flat" cmpd="sng" algn="ctr">
                      <a:solidFill>
                        <a:srgbClr val="F5F7FF"/>
                      </a:solidFill>
                      <a:prstDash val="solid"/>
                      <a:round/>
                      <a:headEnd type="none" w="med" len="med"/>
                      <a:tailEnd type="none" w="med" len="med"/>
                    </a:lnR>
                    <a:lnT w="12700" cap="flat" cmpd="sng" algn="ctr">
                      <a:solidFill>
                        <a:srgbClr val="F5F7FF"/>
                      </a:solidFill>
                      <a:prstDash val="solid"/>
                      <a:round/>
                      <a:headEnd type="none" w="med" len="med"/>
                      <a:tailEnd type="none" w="med" len="med"/>
                    </a:lnT>
                    <a:lnB w="12700" cap="flat" cmpd="sng" algn="ctr">
                      <a:solidFill>
                        <a:srgbClr val="F5F7FF"/>
                      </a:solidFill>
                      <a:prstDash val="solid"/>
                      <a:round/>
                      <a:headEnd type="none" w="med" len="med"/>
                      <a:tailEnd type="none" w="med" len="med"/>
                    </a:lnB>
                    <a:solidFill>
                      <a:schemeClr val="accent2">
                        <a:lumMod val="20000"/>
                        <a:lumOff val="80000"/>
                      </a:schemeClr>
                    </a:solidFill>
                  </a:tcPr>
                </a:tc>
                <a:tc>
                  <a:txBody>
                    <a:bodyPr/>
                    <a:lstStyle/>
                    <a:p>
                      <a:pPr algn="ctr" fontAlgn="b"/>
                      <a:endParaRPr lang="en-GB" sz="1100" b="0" i="0" u="none" strike="noStrike">
                        <a:solidFill>
                          <a:srgbClr val="000000"/>
                        </a:solidFill>
                        <a:effectLst/>
                        <a:latin typeface="+mn-lt"/>
                      </a:endParaRPr>
                    </a:p>
                  </a:txBody>
                  <a:tcPr marL="45720" marR="45720" anchor="ctr">
                    <a:lnL w="12700" cap="flat" cmpd="sng" algn="ctr">
                      <a:solidFill>
                        <a:srgbClr val="F5F7FF"/>
                      </a:solidFill>
                      <a:prstDash val="solid"/>
                      <a:round/>
                      <a:headEnd type="none" w="med" len="med"/>
                      <a:tailEnd type="none" w="med" len="med"/>
                    </a:lnL>
                    <a:lnR w="12700" cap="flat" cmpd="sng" algn="ctr">
                      <a:solidFill>
                        <a:srgbClr val="F5F7FF"/>
                      </a:solidFill>
                      <a:prstDash val="solid"/>
                      <a:round/>
                      <a:headEnd type="none" w="med" len="med"/>
                      <a:tailEnd type="none" w="med" len="med"/>
                    </a:lnR>
                    <a:lnT w="12700" cap="flat" cmpd="sng" algn="ctr">
                      <a:solidFill>
                        <a:srgbClr val="F5F7FF"/>
                      </a:solidFill>
                      <a:prstDash val="solid"/>
                      <a:round/>
                      <a:headEnd type="none" w="med" len="med"/>
                      <a:tailEnd type="none" w="med" len="med"/>
                    </a:lnT>
                    <a:lnB w="12700" cap="flat" cmpd="sng" algn="ctr">
                      <a:solidFill>
                        <a:srgbClr val="F5F7FF"/>
                      </a:solidFill>
                      <a:prstDash val="solid"/>
                      <a:round/>
                      <a:headEnd type="none" w="med" len="med"/>
                      <a:tailEnd type="none" w="med" len="med"/>
                    </a:lnB>
                    <a:solidFill>
                      <a:schemeClr val="accent2">
                        <a:lumMod val="20000"/>
                        <a:lumOff val="80000"/>
                      </a:schemeClr>
                    </a:solidFill>
                  </a:tcPr>
                </a:tc>
                <a:tc>
                  <a:txBody>
                    <a:bodyPr/>
                    <a:lstStyle/>
                    <a:p>
                      <a:pPr algn="ctr" fontAlgn="b"/>
                      <a:endParaRPr lang="en-GB" sz="1100" b="0" i="0" u="none" strike="noStrike">
                        <a:solidFill>
                          <a:srgbClr val="000000"/>
                        </a:solidFill>
                        <a:effectLst/>
                        <a:latin typeface="+mn-lt"/>
                      </a:endParaRPr>
                    </a:p>
                  </a:txBody>
                  <a:tcPr marL="45720" marR="45720" anchor="ctr">
                    <a:lnL w="12700" cap="flat" cmpd="sng" algn="ctr">
                      <a:solidFill>
                        <a:srgbClr val="F5F7FF"/>
                      </a:solidFill>
                      <a:prstDash val="solid"/>
                      <a:round/>
                      <a:headEnd type="none" w="med" len="med"/>
                      <a:tailEnd type="none" w="med" len="med"/>
                    </a:lnL>
                    <a:lnR w="12700" cap="flat" cmpd="sng" algn="ctr">
                      <a:solidFill>
                        <a:srgbClr val="F5F7FF"/>
                      </a:solidFill>
                      <a:prstDash val="solid"/>
                      <a:round/>
                      <a:headEnd type="none" w="med" len="med"/>
                      <a:tailEnd type="none" w="med" len="med"/>
                    </a:lnR>
                    <a:lnT w="12700" cap="flat" cmpd="sng" algn="ctr">
                      <a:solidFill>
                        <a:srgbClr val="F5F7FF"/>
                      </a:solidFill>
                      <a:prstDash val="solid"/>
                      <a:round/>
                      <a:headEnd type="none" w="med" len="med"/>
                      <a:tailEnd type="none" w="med" len="med"/>
                    </a:lnT>
                    <a:lnB w="12700" cap="flat" cmpd="sng" algn="ctr">
                      <a:solidFill>
                        <a:srgbClr val="F5F7FF"/>
                      </a:solidFill>
                      <a:prstDash val="solid"/>
                      <a:round/>
                      <a:headEnd type="none" w="med" len="med"/>
                      <a:tailEnd type="none" w="med" len="med"/>
                    </a:lnB>
                    <a:solidFill>
                      <a:schemeClr val="accent2">
                        <a:lumMod val="20000"/>
                        <a:lumOff val="80000"/>
                      </a:schemeClr>
                    </a:solidFill>
                  </a:tcPr>
                </a:tc>
                <a:extLst>
                  <a:ext uri="{0D108BD9-81ED-4DB2-BD59-A6C34878D82A}">
                    <a16:rowId xmlns:a16="http://schemas.microsoft.com/office/drawing/2014/main" val="3026173318"/>
                  </a:ext>
                </a:extLst>
              </a:tr>
              <a:tr h="720000">
                <a:tc>
                  <a:txBody>
                    <a:bodyPr/>
                    <a:lstStyle/>
                    <a:p>
                      <a:pPr algn="ctr" fontAlgn="b"/>
                      <a:r>
                        <a:rPr lang="en-GB" sz="1100" b="1" u="none" strike="noStrike">
                          <a:effectLst/>
                          <a:latin typeface="+mn-lt"/>
                        </a:rPr>
                        <a:t>Release 2 2024/25:</a:t>
                      </a:r>
                    </a:p>
                    <a:p>
                      <a:pPr lvl="0" algn="ctr">
                        <a:buNone/>
                      </a:pPr>
                      <a:r>
                        <a:rPr lang="en-GB" sz="1100" b="0" u="none" strike="noStrike">
                          <a:effectLst/>
                          <a:latin typeface="+mn-lt"/>
                        </a:rPr>
                        <a:t>Hydrogen Trails</a:t>
                      </a:r>
                    </a:p>
                    <a:p>
                      <a:pPr lvl="0" algn="ctr">
                        <a:buNone/>
                      </a:pPr>
                      <a:endParaRPr lang="en-GB" sz="1100" b="0" i="0" u="none" strike="noStrike" noProof="0">
                        <a:solidFill>
                          <a:srgbClr val="000000"/>
                        </a:solidFill>
                        <a:effectLst/>
                      </a:endParaRPr>
                    </a:p>
                  </a:txBody>
                  <a:tcPr marL="45720" marR="45720" anchor="ctr">
                    <a:lnL w="12700" cap="flat" cmpd="sng" algn="ctr">
                      <a:solidFill>
                        <a:srgbClr val="F5F7FF"/>
                      </a:solidFill>
                      <a:prstDash val="solid"/>
                      <a:round/>
                      <a:headEnd type="none" w="med" len="med"/>
                      <a:tailEnd type="none" w="med" len="med"/>
                    </a:lnL>
                    <a:lnR w="12700" cap="flat" cmpd="sng" algn="ctr">
                      <a:solidFill>
                        <a:srgbClr val="F5F7FF"/>
                      </a:solidFill>
                      <a:prstDash val="solid"/>
                      <a:round/>
                      <a:headEnd type="none" w="med" len="med"/>
                      <a:tailEnd type="none" w="med" len="med"/>
                    </a:lnR>
                    <a:lnT w="12700" cap="flat" cmpd="sng" algn="ctr">
                      <a:solidFill>
                        <a:srgbClr val="F5F7FF"/>
                      </a:solidFill>
                      <a:prstDash val="solid"/>
                      <a:round/>
                      <a:headEnd type="none" w="med" len="med"/>
                      <a:tailEnd type="none" w="med" len="med"/>
                    </a:lnT>
                    <a:lnB w="12700" cap="flat" cmpd="sng" algn="ctr">
                      <a:solidFill>
                        <a:srgbClr val="F5F7FF"/>
                      </a:solidFill>
                      <a:prstDash val="solid"/>
                      <a:round/>
                      <a:headEnd type="none" w="med" len="med"/>
                      <a:tailEnd type="none" w="med" len="med"/>
                    </a:lnB>
                    <a:solidFill>
                      <a:srgbClr val="FDFAFF"/>
                    </a:solidFill>
                  </a:tcPr>
                </a:tc>
                <a:tc>
                  <a:txBody>
                    <a:bodyPr/>
                    <a:lstStyle/>
                    <a:p>
                      <a:pPr algn="ctr" fontAlgn="b"/>
                      <a:endParaRPr lang="en-GB" sz="1100" b="0" i="0" u="none" strike="noStrike">
                        <a:solidFill>
                          <a:srgbClr val="000000"/>
                        </a:solidFill>
                        <a:effectLst/>
                        <a:latin typeface="+mn-lt"/>
                      </a:endParaRPr>
                    </a:p>
                  </a:txBody>
                  <a:tcPr marL="45720" marR="45720" anchor="ctr">
                    <a:lnL w="12700" cap="flat" cmpd="sng" algn="ctr">
                      <a:solidFill>
                        <a:srgbClr val="F5F7FF"/>
                      </a:solidFill>
                      <a:prstDash val="solid"/>
                      <a:round/>
                      <a:headEnd type="none" w="med" len="med"/>
                      <a:tailEnd type="none" w="med" len="med"/>
                    </a:lnL>
                    <a:lnR w="12700" cap="flat" cmpd="sng" algn="ctr">
                      <a:solidFill>
                        <a:srgbClr val="F5F7FF"/>
                      </a:solidFill>
                      <a:prstDash val="solid"/>
                      <a:round/>
                      <a:headEnd type="none" w="med" len="med"/>
                      <a:tailEnd type="none" w="med" len="med"/>
                    </a:lnR>
                    <a:lnT w="12700" cap="flat" cmpd="sng" algn="ctr">
                      <a:solidFill>
                        <a:srgbClr val="F5F7FF"/>
                      </a:solidFill>
                      <a:prstDash val="solid"/>
                      <a:round/>
                      <a:headEnd type="none" w="med" len="med"/>
                      <a:tailEnd type="none" w="med" len="med"/>
                    </a:lnT>
                    <a:lnB w="12700" cap="flat" cmpd="sng" algn="ctr">
                      <a:solidFill>
                        <a:srgbClr val="F5F7FF"/>
                      </a:solidFill>
                      <a:prstDash val="solid"/>
                      <a:round/>
                      <a:headEnd type="none" w="med" len="med"/>
                      <a:tailEnd type="none" w="med" len="med"/>
                    </a:lnB>
                    <a:solidFill>
                      <a:srgbClr val="FDFAFF"/>
                    </a:solidFill>
                  </a:tcPr>
                </a:tc>
                <a:tc>
                  <a:txBody>
                    <a:bodyPr/>
                    <a:lstStyle/>
                    <a:p>
                      <a:pPr algn="ctr" fontAlgn="b"/>
                      <a:r>
                        <a:rPr lang="en-GB" sz="1100" b="0" i="0" u="none" strike="noStrike">
                          <a:solidFill>
                            <a:schemeClr val="bg1"/>
                          </a:solidFill>
                          <a:effectLst/>
                          <a:latin typeface="+mn-lt"/>
                        </a:rPr>
                        <a:t>Complete</a:t>
                      </a:r>
                    </a:p>
                  </a:txBody>
                  <a:tcPr marL="45720" marR="45720" anchor="ctr">
                    <a:lnL w="12700" cap="flat" cmpd="sng" algn="ctr">
                      <a:solidFill>
                        <a:srgbClr val="F5F7FF"/>
                      </a:solidFill>
                      <a:prstDash val="solid"/>
                      <a:round/>
                      <a:headEnd type="none" w="med" len="med"/>
                      <a:tailEnd type="none" w="med" len="med"/>
                    </a:lnL>
                    <a:lnR w="12700" cap="flat" cmpd="sng" algn="ctr">
                      <a:solidFill>
                        <a:srgbClr val="F5F7FF"/>
                      </a:solidFill>
                      <a:prstDash val="solid"/>
                      <a:round/>
                      <a:headEnd type="none" w="med" len="med"/>
                      <a:tailEnd type="none" w="med" len="med"/>
                    </a:lnR>
                    <a:lnT w="12700" cap="flat" cmpd="sng" algn="ctr">
                      <a:solidFill>
                        <a:srgbClr val="F5F7FF"/>
                      </a:solidFill>
                      <a:prstDash val="solid"/>
                      <a:round/>
                      <a:headEnd type="none" w="med" len="med"/>
                      <a:tailEnd type="none" w="med" len="med"/>
                    </a:lnT>
                    <a:lnB w="12700" cap="flat" cmpd="sng" algn="ctr">
                      <a:solidFill>
                        <a:srgbClr val="F5F7FF"/>
                      </a:solidFill>
                      <a:prstDash val="solid"/>
                      <a:round/>
                      <a:headEnd type="none" w="med" len="med"/>
                      <a:tailEnd type="none" w="med" len="med"/>
                    </a:lnB>
                    <a:solidFill>
                      <a:srgbClr val="51D097"/>
                    </a:solidFill>
                  </a:tcPr>
                </a:tc>
                <a:tc>
                  <a:txBody>
                    <a:bodyPr/>
                    <a:lstStyle/>
                    <a:p>
                      <a:pPr algn="ctr" fontAlgn="b"/>
                      <a:endParaRPr lang="en-GB" sz="1100" b="0" i="0" u="none" strike="noStrike">
                        <a:solidFill>
                          <a:srgbClr val="000000"/>
                        </a:solidFill>
                        <a:effectLst/>
                        <a:latin typeface="+mn-lt"/>
                      </a:endParaRPr>
                    </a:p>
                  </a:txBody>
                  <a:tcPr marL="45720" marR="45720" anchor="ctr">
                    <a:lnL w="12700" cap="flat" cmpd="sng" algn="ctr">
                      <a:solidFill>
                        <a:srgbClr val="F5F7FF"/>
                      </a:solidFill>
                      <a:prstDash val="solid"/>
                      <a:round/>
                      <a:headEnd type="none" w="med" len="med"/>
                      <a:tailEnd type="none" w="med" len="med"/>
                    </a:lnL>
                    <a:lnR w="12700" cap="flat" cmpd="sng" algn="ctr">
                      <a:solidFill>
                        <a:srgbClr val="F5F7FF"/>
                      </a:solidFill>
                      <a:prstDash val="solid"/>
                      <a:round/>
                      <a:headEnd type="none" w="med" len="med"/>
                      <a:tailEnd type="none" w="med" len="med"/>
                    </a:lnR>
                    <a:lnT w="12700" cap="flat" cmpd="sng" algn="ctr">
                      <a:solidFill>
                        <a:srgbClr val="F5F7FF"/>
                      </a:solidFill>
                      <a:prstDash val="solid"/>
                      <a:round/>
                      <a:headEnd type="none" w="med" len="med"/>
                      <a:tailEnd type="none" w="med" len="med"/>
                    </a:lnT>
                    <a:lnB w="12700" cap="flat" cmpd="sng" algn="ctr">
                      <a:solidFill>
                        <a:srgbClr val="F5F7FF"/>
                      </a:solidFill>
                      <a:prstDash val="solid"/>
                      <a:round/>
                      <a:headEnd type="none" w="med" len="med"/>
                      <a:tailEnd type="none" w="med" len="med"/>
                    </a:lnB>
                    <a:solidFill>
                      <a:srgbClr val="FDFAFF"/>
                    </a:solidFill>
                  </a:tcPr>
                </a:tc>
                <a:tc>
                  <a:txBody>
                    <a:bodyPr/>
                    <a:lstStyle/>
                    <a:p>
                      <a:pPr algn="ctr" fontAlgn="b"/>
                      <a:endParaRPr lang="en-GB" sz="1100" b="0" i="0" u="none" strike="noStrike">
                        <a:solidFill>
                          <a:srgbClr val="000000"/>
                        </a:solidFill>
                        <a:effectLst/>
                        <a:latin typeface="+mn-lt"/>
                      </a:endParaRPr>
                    </a:p>
                  </a:txBody>
                  <a:tcPr marL="45720" marR="45720" anchor="ctr">
                    <a:lnL w="12700" cap="flat" cmpd="sng" algn="ctr">
                      <a:solidFill>
                        <a:srgbClr val="F5F7FF"/>
                      </a:solidFill>
                      <a:prstDash val="solid"/>
                      <a:round/>
                      <a:headEnd type="none" w="med" len="med"/>
                      <a:tailEnd type="none" w="med" len="med"/>
                    </a:lnL>
                    <a:lnR w="12700" cap="flat" cmpd="sng" algn="ctr">
                      <a:solidFill>
                        <a:srgbClr val="F5F7FF"/>
                      </a:solidFill>
                      <a:prstDash val="solid"/>
                      <a:round/>
                      <a:headEnd type="none" w="med" len="med"/>
                      <a:tailEnd type="none" w="med" len="med"/>
                    </a:lnR>
                    <a:lnT w="12700" cap="flat" cmpd="sng" algn="ctr">
                      <a:solidFill>
                        <a:srgbClr val="F5F7FF"/>
                      </a:solidFill>
                      <a:prstDash val="solid"/>
                      <a:round/>
                      <a:headEnd type="none" w="med" len="med"/>
                      <a:tailEnd type="none" w="med" len="med"/>
                    </a:lnT>
                    <a:lnB w="12700" cap="flat" cmpd="sng" algn="ctr">
                      <a:solidFill>
                        <a:srgbClr val="F5F7FF"/>
                      </a:solidFill>
                      <a:prstDash val="solid"/>
                      <a:round/>
                      <a:headEnd type="none" w="med" len="med"/>
                      <a:tailEnd type="none" w="med" len="med"/>
                    </a:lnB>
                    <a:solidFill>
                      <a:srgbClr val="FDFAFF"/>
                    </a:solidFill>
                  </a:tcPr>
                </a:tc>
                <a:tc>
                  <a:txBody>
                    <a:bodyPr/>
                    <a:lstStyle/>
                    <a:p>
                      <a:pPr algn="ctr" fontAlgn="b"/>
                      <a:endParaRPr lang="en-GB" sz="1100" b="0" i="0" u="none" strike="noStrike">
                        <a:solidFill>
                          <a:srgbClr val="000000"/>
                        </a:solidFill>
                        <a:effectLst/>
                        <a:latin typeface="+mn-lt"/>
                      </a:endParaRPr>
                    </a:p>
                  </a:txBody>
                  <a:tcPr marL="45720" marR="45720" anchor="ctr">
                    <a:lnL w="12700" cap="flat" cmpd="sng" algn="ctr">
                      <a:solidFill>
                        <a:srgbClr val="F5F7FF"/>
                      </a:solidFill>
                      <a:prstDash val="solid"/>
                      <a:round/>
                      <a:headEnd type="none" w="med" len="med"/>
                      <a:tailEnd type="none" w="med" len="med"/>
                    </a:lnL>
                    <a:lnR w="12700" cap="flat" cmpd="sng" algn="ctr">
                      <a:solidFill>
                        <a:srgbClr val="F5F7FF"/>
                      </a:solidFill>
                      <a:prstDash val="solid"/>
                      <a:round/>
                      <a:headEnd type="none" w="med" len="med"/>
                      <a:tailEnd type="none" w="med" len="med"/>
                    </a:lnR>
                    <a:lnT w="12700" cap="flat" cmpd="sng" algn="ctr">
                      <a:solidFill>
                        <a:srgbClr val="F5F7FF"/>
                      </a:solidFill>
                      <a:prstDash val="solid"/>
                      <a:round/>
                      <a:headEnd type="none" w="med" len="med"/>
                      <a:tailEnd type="none" w="med" len="med"/>
                    </a:lnT>
                    <a:lnB w="12700" cap="flat" cmpd="sng" algn="ctr">
                      <a:solidFill>
                        <a:srgbClr val="F5F7FF"/>
                      </a:solidFill>
                      <a:prstDash val="solid"/>
                      <a:round/>
                      <a:headEnd type="none" w="med" len="med"/>
                      <a:tailEnd type="none" w="med" len="med"/>
                    </a:lnB>
                    <a:solidFill>
                      <a:srgbClr val="FDFAFF"/>
                    </a:solidFill>
                  </a:tcPr>
                </a:tc>
                <a:tc>
                  <a:txBody>
                    <a:bodyPr/>
                    <a:lstStyle/>
                    <a:p>
                      <a:pPr algn="ctr" fontAlgn="b"/>
                      <a:endParaRPr lang="en-GB" sz="1100" b="0" i="0" u="none" strike="noStrike">
                        <a:solidFill>
                          <a:srgbClr val="000000"/>
                        </a:solidFill>
                        <a:effectLst/>
                        <a:latin typeface="+mn-lt"/>
                      </a:endParaRPr>
                    </a:p>
                  </a:txBody>
                  <a:tcPr marL="45720" marR="45720" anchor="ctr">
                    <a:lnL w="12700" cap="flat" cmpd="sng" algn="ctr">
                      <a:solidFill>
                        <a:srgbClr val="F5F7FF"/>
                      </a:solidFill>
                      <a:prstDash val="solid"/>
                      <a:round/>
                      <a:headEnd type="none" w="med" len="med"/>
                      <a:tailEnd type="none" w="med" len="med"/>
                    </a:lnL>
                    <a:lnR w="12700" cap="flat" cmpd="sng" algn="ctr">
                      <a:solidFill>
                        <a:srgbClr val="F5F7FF"/>
                      </a:solidFill>
                      <a:prstDash val="solid"/>
                      <a:round/>
                      <a:headEnd type="none" w="med" len="med"/>
                      <a:tailEnd type="none" w="med" len="med"/>
                    </a:lnR>
                    <a:lnT w="12700" cap="flat" cmpd="sng" algn="ctr">
                      <a:solidFill>
                        <a:srgbClr val="F5F7FF"/>
                      </a:solidFill>
                      <a:prstDash val="solid"/>
                      <a:round/>
                      <a:headEnd type="none" w="med" len="med"/>
                      <a:tailEnd type="none" w="med" len="med"/>
                    </a:lnT>
                    <a:lnB w="12700" cap="flat" cmpd="sng" algn="ctr">
                      <a:solidFill>
                        <a:srgbClr val="F5F7FF"/>
                      </a:solidFill>
                      <a:prstDash val="solid"/>
                      <a:round/>
                      <a:headEnd type="none" w="med" len="med"/>
                      <a:tailEnd type="none" w="med" len="med"/>
                    </a:lnB>
                    <a:solidFill>
                      <a:srgbClr val="FDFAFF"/>
                    </a:solidFill>
                  </a:tcPr>
                </a:tc>
                <a:extLst>
                  <a:ext uri="{0D108BD9-81ED-4DB2-BD59-A6C34878D82A}">
                    <a16:rowId xmlns:a16="http://schemas.microsoft.com/office/drawing/2014/main" val="495262958"/>
                  </a:ext>
                </a:extLst>
              </a:tr>
              <a:tr h="720000">
                <a:tc>
                  <a:txBody>
                    <a:bodyPr/>
                    <a:lstStyle/>
                    <a:p>
                      <a:pPr algn="ctr" fontAlgn="b"/>
                      <a:r>
                        <a:rPr lang="en-GB" sz="1100" b="1" u="none" strike="noStrike">
                          <a:effectLst/>
                          <a:latin typeface="+mn-lt"/>
                        </a:rPr>
                        <a:t>Release 3 2024/25:</a:t>
                      </a:r>
                      <a:br>
                        <a:rPr lang="en-GB" sz="1100" u="none" strike="noStrike">
                          <a:effectLst/>
                          <a:latin typeface="+mn-lt"/>
                        </a:rPr>
                      </a:br>
                      <a:r>
                        <a:rPr lang="en-GB" sz="1100" b="0" u="none" strike="noStrike">
                          <a:effectLst/>
                          <a:latin typeface="+mn-lt"/>
                        </a:rPr>
                        <a:t>Vacant Sites/AQ At Risk</a:t>
                      </a:r>
                    </a:p>
                  </a:txBody>
                  <a:tcPr marL="45720" marR="45720" anchor="ctr">
                    <a:lnL w="12700" cap="flat" cmpd="sng" algn="ctr">
                      <a:solidFill>
                        <a:srgbClr val="F5F7FF"/>
                      </a:solidFill>
                      <a:prstDash val="solid"/>
                      <a:round/>
                      <a:headEnd type="none" w="med" len="med"/>
                      <a:tailEnd type="none" w="med" len="med"/>
                    </a:lnL>
                    <a:lnR w="12700" cap="flat" cmpd="sng" algn="ctr">
                      <a:solidFill>
                        <a:srgbClr val="F5F7FF"/>
                      </a:solidFill>
                      <a:prstDash val="solid"/>
                      <a:round/>
                      <a:headEnd type="none" w="med" len="med"/>
                      <a:tailEnd type="none" w="med" len="med"/>
                    </a:lnR>
                    <a:lnT w="12700" cap="flat" cmpd="sng" algn="ctr">
                      <a:solidFill>
                        <a:srgbClr val="F5F7FF"/>
                      </a:solidFill>
                      <a:prstDash val="solid"/>
                      <a:round/>
                      <a:headEnd type="none" w="med" len="med"/>
                      <a:tailEnd type="none" w="med" len="med"/>
                    </a:lnT>
                    <a:lnB w="12700" cap="flat" cmpd="sng" algn="ctr">
                      <a:solidFill>
                        <a:srgbClr val="F5F7FF"/>
                      </a:solidFill>
                      <a:prstDash val="solid"/>
                      <a:round/>
                      <a:headEnd type="none" w="med" len="med"/>
                      <a:tailEnd type="none" w="med" len="med"/>
                    </a:lnB>
                    <a:solidFill>
                      <a:schemeClr val="accent2">
                        <a:lumMod val="20000"/>
                        <a:lumOff val="80000"/>
                      </a:schemeClr>
                    </a:solidFill>
                  </a:tcPr>
                </a:tc>
                <a:tc>
                  <a:txBody>
                    <a:bodyPr/>
                    <a:lstStyle/>
                    <a:p>
                      <a:pPr algn="ctr" fontAlgn="b"/>
                      <a:endParaRPr lang="en-GB" sz="1100" b="0" i="0" u="none" strike="noStrike">
                        <a:solidFill>
                          <a:srgbClr val="000000"/>
                        </a:solidFill>
                        <a:effectLst/>
                        <a:latin typeface="+mn-lt"/>
                      </a:endParaRPr>
                    </a:p>
                  </a:txBody>
                  <a:tcPr marL="45720" marR="45720" anchor="ctr">
                    <a:lnL w="12700" cap="flat" cmpd="sng" algn="ctr">
                      <a:solidFill>
                        <a:srgbClr val="F5F7FF"/>
                      </a:solidFill>
                      <a:prstDash val="solid"/>
                      <a:round/>
                      <a:headEnd type="none" w="med" len="med"/>
                      <a:tailEnd type="none" w="med" len="med"/>
                    </a:lnL>
                    <a:lnR w="12700" cap="flat" cmpd="sng" algn="ctr">
                      <a:solidFill>
                        <a:srgbClr val="F5F7FF"/>
                      </a:solidFill>
                      <a:prstDash val="solid"/>
                      <a:round/>
                      <a:headEnd type="none" w="med" len="med"/>
                      <a:tailEnd type="none" w="med" len="med"/>
                    </a:lnR>
                    <a:lnT w="12700" cap="flat" cmpd="sng" algn="ctr">
                      <a:solidFill>
                        <a:srgbClr val="F5F7FF"/>
                      </a:solidFill>
                      <a:prstDash val="solid"/>
                      <a:round/>
                      <a:headEnd type="none" w="med" len="med"/>
                      <a:tailEnd type="none" w="med" len="med"/>
                    </a:lnT>
                    <a:lnB w="12700" cap="flat" cmpd="sng" algn="ctr">
                      <a:solidFill>
                        <a:srgbClr val="F5F7FF"/>
                      </a:solidFill>
                      <a:prstDash val="solid"/>
                      <a:round/>
                      <a:headEnd type="none" w="med" len="med"/>
                      <a:tailEnd type="none" w="med" len="med"/>
                    </a:lnB>
                    <a:solidFill>
                      <a:schemeClr val="accent2">
                        <a:lumMod val="20000"/>
                        <a:lumOff val="80000"/>
                      </a:schemeClr>
                    </a:solidFill>
                  </a:tcPr>
                </a:tc>
                <a:tc>
                  <a:txBody>
                    <a:bodyPr/>
                    <a:lstStyle/>
                    <a:p>
                      <a:pPr algn="ctr" fontAlgn="b"/>
                      <a:endParaRPr lang="en-GB" sz="1100" b="0" i="0" u="none" strike="noStrike">
                        <a:solidFill>
                          <a:srgbClr val="000000"/>
                        </a:solidFill>
                        <a:effectLst/>
                        <a:latin typeface="+mn-lt"/>
                      </a:endParaRPr>
                    </a:p>
                  </a:txBody>
                  <a:tcPr marL="45720" marR="45720" anchor="ctr">
                    <a:lnL w="12700" cap="flat" cmpd="sng" algn="ctr">
                      <a:solidFill>
                        <a:srgbClr val="F5F7FF"/>
                      </a:solidFill>
                      <a:prstDash val="solid"/>
                      <a:round/>
                      <a:headEnd type="none" w="med" len="med"/>
                      <a:tailEnd type="none" w="med" len="med"/>
                    </a:lnL>
                    <a:lnR w="12700" cap="flat" cmpd="sng" algn="ctr">
                      <a:solidFill>
                        <a:srgbClr val="F5F7FF"/>
                      </a:solidFill>
                      <a:prstDash val="solid"/>
                      <a:round/>
                      <a:headEnd type="none" w="med" len="med"/>
                      <a:tailEnd type="none" w="med" len="med"/>
                    </a:lnR>
                    <a:lnT w="12700" cap="flat" cmpd="sng" algn="ctr">
                      <a:solidFill>
                        <a:srgbClr val="F5F7FF"/>
                      </a:solidFill>
                      <a:prstDash val="solid"/>
                      <a:round/>
                      <a:headEnd type="none" w="med" len="med"/>
                      <a:tailEnd type="none" w="med" len="med"/>
                    </a:lnT>
                    <a:lnB w="12700" cap="flat" cmpd="sng" algn="ctr">
                      <a:solidFill>
                        <a:srgbClr val="F5F7FF"/>
                      </a:solidFill>
                      <a:prstDash val="solid"/>
                      <a:round/>
                      <a:headEnd type="none" w="med" len="med"/>
                      <a:tailEnd type="none" w="med" len="med"/>
                    </a:lnB>
                    <a:solidFill>
                      <a:schemeClr val="accent2">
                        <a:lumMod val="20000"/>
                        <a:lumOff val="80000"/>
                      </a:schemeClr>
                    </a:solidFill>
                  </a:tcPr>
                </a:tc>
                <a:tc>
                  <a:txBody>
                    <a:bodyPr/>
                    <a:lstStyle/>
                    <a:p>
                      <a:pPr lvl="0" algn="ctr">
                        <a:buNone/>
                      </a:pPr>
                      <a:r>
                        <a:rPr lang="en-GB" sz="1100" b="0" i="0" u="none" strike="noStrike" noProof="0">
                          <a:solidFill>
                            <a:schemeClr val="bg1"/>
                          </a:solidFill>
                          <a:effectLst/>
                          <a:latin typeface="Century Gothic"/>
                        </a:rPr>
                        <a:t>Complete</a:t>
                      </a:r>
                      <a:endParaRPr lang="en-GB" sz="1100" b="0" i="0" u="none" strike="noStrike">
                        <a:solidFill>
                          <a:srgbClr val="000000"/>
                        </a:solidFill>
                        <a:effectLst/>
                        <a:latin typeface="+mn-lt"/>
                      </a:endParaRPr>
                    </a:p>
                  </a:txBody>
                  <a:tcPr marL="45720" marR="45720" anchor="ctr">
                    <a:lnL w="12700" cap="flat" cmpd="sng" algn="ctr">
                      <a:solidFill>
                        <a:srgbClr val="F5F7FF"/>
                      </a:solidFill>
                      <a:prstDash val="solid"/>
                      <a:round/>
                      <a:headEnd type="none" w="med" len="med"/>
                      <a:tailEnd type="none" w="med" len="med"/>
                    </a:lnL>
                    <a:lnR w="12700" cap="flat" cmpd="sng" algn="ctr">
                      <a:solidFill>
                        <a:srgbClr val="F5F7FF"/>
                      </a:solidFill>
                      <a:prstDash val="solid"/>
                      <a:round/>
                      <a:headEnd type="none" w="med" len="med"/>
                      <a:tailEnd type="none" w="med" len="med"/>
                    </a:lnR>
                    <a:lnT w="12700" cap="flat" cmpd="sng" algn="ctr">
                      <a:solidFill>
                        <a:srgbClr val="F5F7FF"/>
                      </a:solidFill>
                      <a:prstDash val="solid"/>
                      <a:round/>
                      <a:headEnd type="none" w="med" len="med"/>
                      <a:tailEnd type="none" w="med" len="med"/>
                    </a:lnT>
                    <a:lnB w="12700" cap="flat" cmpd="sng" algn="ctr">
                      <a:solidFill>
                        <a:srgbClr val="F5F7FF"/>
                      </a:solidFill>
                      <a:prstDash val="solid"/>
                      <a:round/>
                      <a:headEnd type="none" w="med" len="med"/>
                      <a:tailEnd type="none" w="med" len="med"/>
                    </a:lnB>
                    <a:solidFill>
                      <a:srgbClr val="51D097"/>
                    </a:solidFill>
                  </a:tcPr>
                </a:tc>
                <a:tc>
                  <a:txBody>
                    <a:bodyPr/>
                    <a:lstStyle/>
                    <a:p>
                      <a:pPr algn="ctr" fontAlgn="b"/>
                      <a:endParaRPr lang="en-GB" sz="1100" b="0" i="0" u="none" strike="noStrike">
                        <a:solidFill>
                          <a:srgbClr val="000000"/>
                        </a:solidFill>
                        <a:effectLst/>
                        <a:latin typeface="+mn-lt"/>
                      </a:endParaRPr>
                    </a:p>
                  </a:txBody>
                  <a:tcPr marL="45720" marR="45720" anchor="ctr">
                    <a:lnL w="12700" cap="flat" cmpd="sng" algn="ctr">
                      <a:solidFill>
                        <a:srgbClr val="F5F7FF"/>
                      </a:solidFill>
                      <a:prstDash val="solid"/>
                      <a:round/>
                      <a:headEnd type="none" w="med" len="med"/>
                      <a:tailEnd type="none" w="med" len="med"/>
                    </a:lnL>
                    <a:lnR w="12700" cap="flat" cmpd="sng" algn="ctr">
                      <a:solidFill>
                        <a:srgbClr val="F5F7FF"/>
                      </a:solidFill>
                      <a:prstDash val="solid"/>
                      <a:round/>
                      <a:headEnd type="none" w="med" len="med"/>
                      <a:tailEnd type="none" w="med" len="med"/>
                    </a:lnR>
                    <a:lnT w="12700" cap="flat" cmpd="sng" algn="ctr">
                      <a:solidFill>
                        <a:srgbClr val="F5F7FF"/>
                      </a:solidFill>
                      <a:prstDash val="solid"/>
                      <a:round/>
                      <a:headEnd type="none" w="med" len="med"/>
                      <a:tailEnd type="none" w="med" len="med"/>
                    </a:lnT>
                    <a:lnB w="12700" cap="flat" cmpd="sng" algn="ctr">
                      <a:solidFill>
                        <a:srgbClr val="F5F7FF"/>
                      </a:solidFill>
                      <a:prstDash val="solid"/>
                      <a:round/>
                      <a:headEnd type="none" w="med" len="med"/>
                      <a:tailEnd type="none" w="med" len="med"/>
                    </a:lnB>
                    <a:solidFill>
                      <a:schemeClr val="accent2">
                        <a:lumMod val="20000"/>
                        <a:lumOff val="80000"/>
                      </a:schemeClr>
                    </a:solidFill>
                  </a:tcPr>
                </a:tc>
                <a:tc>
                  <a:txBody>
                    <a:bodyPr/>
                    <a:lstStyle/>
                    <a:p>
                      <a:pPr algn="ctr" fontAlgn="b"/>
                      <a:endParaRPr lang="en-GB" sz="1100" b="0" i="0" u="none" strike="noStrike">
                        <a:solidFill>
                          <a:srgbClr val="000000"/>
                        </a:solidFill>
                        <a:effectLst/>
                        <a:latin typeface="+mn-lt"/>
                      </a:endParaRPr>
                    </a:p>
                  </a:txBody>
                  <a:tcPr marL="45720" marR="45720" anchor="ctr">
                    <a:lnL w="12700" cap="flat" cmpd="sng" algn="ctr">
                      <a:solidFill>
                        <a:srgbClr val="F5F7FF"/>
                      </a:solidFill>
                      <a:prstDash val="solid"/>
                      <a:round/>
                      <a:headEnd type="none" w="med" len="med"/>
                      <a:tailEnd type="none" w="med" len="med"/>
                    </a:lnL>
                    <a:lnR w="12700" cap="flat" cmpd="sng" algn="ctr">
                      <a:solidFill>
                        <a:srgbClr val="F5F7FF"/>
                      </a:solidFill>
                      <a:prstDash val="solid"/>
                      <a:round/>
                      <a:headEnd type="none" w="med" len="med"/>
                      <a:tailEnd type="none" w="med" len="med"/>
                    </a:lnR>
                    <a:lnT w="12700" cap="flat" cmpd="sng" algn="ctr">
                      <a:solidFill>
                        <a:srgbClr val="F5F7FF"/>
                      </a:solidFill>
                      <a:prstDash val="solid"/>
                      <a:round/>
                      <a:headEnd type="none" w="med" len="med"/>
                      <a:tailEnd type="none" w="med" len="med"/>
                    </a:lnT>
                    <a:lnB w="12700" cap="flat" cmpd="sng" algn="ctr">
                      <a:solidFill>
                        <a:srgbClr val="F5F7FF"/>
                      </a:solidFill>
                      <a:prstDash val="solid"/>
                      <a:round/>
                      <a:headEnd type="none" w="med" len="med"/>
                      <a:tailEnd type="none" w="med" len="med"/>
                    </a:lnB>
                    <a:solidFill>
                      <a:schemeClr val="accent2">
                        <a:lumMod val="20000"/>
                        <a:lumOff val="80000"/>
                      </a:schemeClr>
                    </a:solidFill>
                  </a:tcPr>
                </a:tc>
                <a:tc>
                  <a:txBody>
                    <a:bodyPr/>
                    <a:lstStyle/>
                    <a:p>
                      <a:pPr algn="ctr" fontAlgn="b"/>
                      <a:endParaRPr lang="en-GB" sz="1100" b="0" i="0" u="none" strike="noStrike">
                        <a:solidFill>
                          <a:srgbClr val="000000"/>
                        </a:solidFill>
                        <a:effectLst/>
                        <a:latin typeface="+mn-lt"/>
                      </a:endParaRPr>
                    </a:p>
                  </a:txBody>
                  <a:tcPr marL="45720" marR="45720" anchor="ctr">
                    <a:lnL w="12700" cap="flat" cmpd="sng" algn="ctr">
                      <a:solidFill>
                        <a:srgbClr val="F5F7FF"/>
                      </a:solidFill>
                      <a:prstDash val="solid"/>
                      <a:round/>
                      <a:headEnd type="none" w="med" len="med"/>
                      <a:tailEnd type="none" w="med" len="med"/>
                    </a:lnL>
                    <a:lnR w="12700" cap="flat" cmpd="sng" algn="ctr">
                      <a:solidFill>
                        <a:srgbClr val="F5F7FF"/>
                      </a:solidFill>
                      <a:prstDash val="solid"/>
                      <a:round/>
                      <a:headEnd type="none" w="med" len="med"/>
                      <a:tailEnd type="none" w="med" len="med"/>
                    </a:lnR>
                    <a:lnT w="12700" cap="flat" cmpd="sng" algn="ctr">
                      <a:solidFill>
                        <a:srgbClr val="F5F7FF"/>
                      </a:solidFill>
                      <a:prstDash val="solid"/>
                      <a:round/>
                      <a:headEnd type="none" w="med" len="med"/>
                      <a:tailEnd type="none" w="med" len="med"/>
                    </a:lnT>
                    <a:lnB w="12700" cap="flat" cmpd="sng" algn="ctr">
                      <a:solidFill>
                        <a:srgbClr val="F5F7FF"/>
                      </a:solidFill>
                      <a:prstDash val="solid"/>
                      <a:round/>
                      <a:headEnd type="none" w="med" len="med"/>
                      <a:tailEnd type="none" w="med" len="med"/>
                    </a:lnB>
                    <a:solidFill>
                      <a:schemeClr val="accent2">
                        <a:lumMod val="20000"/>
                        <a:lumOff val="80000"/>
                      </a:schemeClr>
                    </a:solidFill>
                  </a:tcPr>
                </a:tc>
                <a:extLst>
                  <a:ext uri="{0D108BD9-81ED-4DB2-BD59-A6C34878D82A}">
                    <a16:rowId xmlns:a16="http://schemas.microsoft.com/office/drawing/2014/main" val="2449633068"/>
                  </a:ext>
                </a:extLst>
              </a:tr>
              <a:tr h="720000">
                <a:tc>
                  <a:txBody>
                    <a:bodyPr/>
                    <a:lstStyle/>
                    <a:p>
                      <a:pPr algn="ctr" fontAlgn="b"/>
                      <a:r>
                        <a:rPr lang="en-GB" sz="1100" b="1" u="none" strike="noStrike">
                          <a:effectLst/>
                          <a:latin typeface="+mn-lt"/>
                        </a:rPr>
                        <a:t>Release 4 2024/25:</a:t>
                      </a:r>
                    </a:p>
                    <a:p>
                      <a:pPr algn="ctr" fontAlgn="b"/>
                      <a:r>
                        <a:rPr lang="en-GB" sz="1100" b="0" i="0" u="none" strike="noStrike">
                          <a:solidFill>
                            <a:srgbClr val="000000"/>
                          </a:solidFill>
                          <a:effectLst/>
                          <a:latin typeface="+mn-lt"/>
                        </a:rPr>
                        <a:t>Vacant Sites</a:t>
                      </a:r>
                    </a:p>
                  </a:txBody>
                  <a:tcPr marL="45720" marR="45720" anchor="ctr">
                    <a:lnL w="12700" cap="flat" cmpd="sng" algn="ctr">
                      <a:solidFill>
                        <a:srgbClr val="F5F7FF"/>
                      </a:solidFill>
                      <a:prstDash val="solid"/>
                      <a:round/>
                      <a:headEnd type="none" w="med" len="med"/>
                      <a:tailEnd type="none" w="med" len="med"/>
                    </a:lnL>
                    <a:lnR w="12700" cap="flat" cmpd="sng" algn="ctr">
                      <a:solidFill>
                        <a:srgbClr val="F5F7FF"/>
                      </a:solidFill>
                      <a:prstDash val="solid"/>
                      <a:round/>
                      <a:headEnd type="none" w="med" len="med"/>
                      <a:tailEnd type="none" w="med" len="med"/>
                    </a:lnR>
                    <a:lnT w="12700" cap="flat" cmpd="sng" algn="ctr">
                      <a:solidFill>
                        <a:srgbClr val="F5F7FF"/>
                      </a:solidFill>
                      <a:prstDash val="solid"/>
                      <a:round/>
                      <a:headEnd type="none" w="med" len="med"/>
                      <a:tailEnd type="none" w="med" len="med"/>
                    </a:lnT>
                    <a:lnB w="12700" cap="flat" cmpd="sng" algn="ctr">
                      <a:solidFill>
                        <a:srgbClr val="F5F7FF"/>
                      </a:solidFill>
                      <a:prstDash val="solid"/>
                      <a:round/>
                      <a:headEnd type="none" w="med" len="med"/>
                      <a:tailEnd type="none" w="med" len="med"/>
                    </a:lnB>
                    <a:solidFill>
                      <a:srgbClr val="FDFAFF"/>
                    </a:solidFill>
                  </a:tcPr>
                </a:tc>
                <a:tc>
                  <a:txBody>
                    <a:bodyPr/>
                    <a:lstStyle/>
                    <a:p>
                      <a:pPr algn="ctr" fontAlgn="b"/>
                      <a:endParaRPr lang="en-GB" sz="1100" b="0" i="0" u="none" strike="noStrike">
                        <a:solidFill>
                          <a:srgbClr val="000000"/>
                        </a:solidFill>
                        <a:effectLst/>
                        <a:latin typeface="+mn-lt"/>
                      </a:endParaRPr>
                    </a:p>
                  </a:txBody>
                  <a:tcPr marL="45720" marR="45720" anchor="ctr">
                    <a:lnL w="12700" cap="flat" cmpd="sng" algn="ctr">
                      <a:solidFill>
                        <a:srgbClr val="F5F7FF"/>
                      </a:solidFill>
                      <a:prstDash val="solid"/>
                      <a:round/>
                      <a:headEnd type="none" w="med" len="med"/>
                      <a:tailEnd type="none" w="med" len="med"/>
                    </a:lnL>
                    <a:lnR w="12700" cap="flat" cmpd="sng" algn="ctr">
                      <a:solidFill>
                        <a:srgbClr val="F5F7FF"/>
                      </a:solidFill>
                      <a:prstDash val="solid"/>
                      <a:round/>
                      <a:headEnd type="none" w="med" len="med"/>
                      <a:tailEnd type="none" w="med" len="med"/>
                    </a:lnR>
                    <a:lnT w="12700" cap="flat" cmpd="sng" algn="ctr">
                      <a:solidFill>
                        <a:srgbClr val="F5F7FF"/>
                      </a:solidFill>
                      <a:prstDash val="solid"/>
                      <a:round/>
                      <a:headEnd type="none" w="med" len="med"/>
                      <a:tailEnd type="none" w="med" len="med"/>
                    </a:lnT>
                    <a:lnB w="12700" cap="flat" cmpd="sng" algn="ctr">
                      <a:solidFill>
                        <a:srgbClr val="F5F7FF"/>
                      </a:solidFill>
                      <a:prstDash val="solid"/>
                      <a:round/>
                      <a:headEnd type="none" w="med" len="med"/>
                      <a:tailEnd type="none" w="med" len="med"/>
                    </a:lnB>
                    <a:solidFill>
                      <a:srgbClr val="FDFAFF"/>
                    </a:solidFill>
                  </a:tcPr>
                </a:tc>
                <a:tc>
                  <a:txBody>
                    <a:bodyPr/>
                    <a:lstStyle/>
                    <a:p>
                      <a:pPr algn="ctr" fontAlgn="b"/>
                      <a:endParaRPr lang="en-GB" sz="1100" b="0" i="0" u="none" strike="noStrike">
                        <a:solidFill>
                          <a:srgbClr val="000000"/>
                        </a:solidFill>
                        <a:effectLst/>
                        <a:latin typeface="+mn-lt"/>
                      </a:endParaRPr>
                    </a:p>
                  </a:txBody>
                  <a:tcPr marL="45720" marR="45720" anchor="ctr">
                    <a:lnL w="12700" cap="flat" cmpd="sng" algn="ctr">
                      <a:solidFill>
                        <a:srgbClr val="F5F7FF"/>
                      </a:solidFill>
                      <a:prstDash val="solid"/>
                      <a:round/>
                      <a:headEnd type="none" w="med" len="med"/>
                      <a:tailEnd type="none" w="med" len="med"/>
                    </a:lnL>
                    <a:lnR w="12700" cap="flat" cmpd="sng" algn="ctr">
                      <a:solidFill>
                        <a:srgbClr val="F5F7FF"/>
                      </a:solidFill>
                      <a:prstDash val="solid"/>
                      <a:round/>
                      <a:headEnd type="none" w="med" len="med"/>
                      <a:tailEnd type="none" w="med" len="med"/>
                    </a:lnR>
                    <a:lnT w="12700" cap="flat" cmpd="sng" algn="ctr">
                      <a:solidFill>
                        <a:srgbClr val="F5F7FF"/>
                      </a:solidFill>
                      <a:prstDash val="solid"/>
                      <a:round/>
                      <a:headEnd type="none" w="med" len="med"/>
                      <a:tailEnd type="none" w="med" len="med"/>
                    </a:lnT>
                    <a:lnB w="12700" cap="flat" cmpd="sng" algn="ctr">
                      <a:solidFill>
                        <a:srgbClr val="F5F7FF"/>
                      </a:solidFill>
                      <a:prstDash val="solid"/>
                      <a:round/>
                      <a:headEnd type="none" w="med" len="med"/>
                      <a:tailEnd type="none" w="med" len="med"/>
                    </a:lnB>
                    <a:solidFill>
                      <a:srgbClr val="FDFAFF"/>
                    </a:solidFill>
                  </a:tcPr>
                </a:tc>
                <a:tc>
                  <a:txBody>
                    <a:bodyPr/>
                    <a:lstStyle/>
                    <a:p>
                      <a:pPr algn="ctr" fontAlgn="b"/>
                      <a:endParaRPr lang="en-GB" sz="1100" b="0" i="0" u="none" strike="noStrike">
                        <a:solidFill>
                          <a:srgbClr val="000000"/>
                        </a:solidFill>
                        <a:effectLst/>
                        <a:latin typeface="+mn-lt"/>
                      </a:endParaRPr>
                    </a:p>
                  </a:txBody>
                  <a:tcPr marL="45720" marR="45720" anchor="ctr">
                    <a:lnL w="12700" cap="flat" cmpd="sng" algn="ctr">
                      <a:solidFill>
                        <a:srgbClr val="F5F7FF"/>
                      </a:solidFill>
                      <a:prstDash val="solid"/>
                      <a:round/>
                      <a:headEnd type="none" w="med" len="med"/>
                      <a:tailEnd type="none" w="med" len="med"/>
                    </a:lnL>
                    <a:lnR w="12700" cap="flat" cmpd="sng" algn="ctr">
                      <a:solidFill>
                        <a:srgbClr val="F5F7FF"/>
                      </a:solidFill>
                      <a:prstDash val="solid"/>
                      <a:round/>
                      <a:headEnd type="none" w="med" len="med"/>
                      <a:tailEnd type="none" w="med" len="med"/>
                    </a:lnR>
                    <a:lnT w="12700" cap="flat" cmpd="sng" algn="ctr">
                      <a:solidFill>
                        <a:srgbClr val="F5F7FF"/>
                      </a:solidFill>
                      <a:prstDash val="solid"/>
                      <a:round/>
                      <a:headEnd type="none" w="med" len="med"/>
                      <a:tailEnd type="none" w="med" len="med"/>
                    </a:lnT>
                    <a:lnB w="12700" cap="flat" cmpd="sng" algn="ctr">
                      <a:solidFill>
                        <a:srgbClr val="F5F7FF"/>
                      </a:solidFill>
                      <a:prstDash val="solid"/>
                      <a:round/>
                      <a:headEnd type="none" w="med" len="med"/>
                      <a:tailEnd type="none" w="med" len="med"/>
                    </a:lnB>
                    <a:solidFill>
                      <a:srgbClr val="FDFAFF"/>
                    </a:solidFill>
                  </a:tcPr>
                </a:tc>
                <a:tc>
                  <a:txBody>
                    <a:bodyPr/>
                    <a:lstStyle/>
                    <a:p>
                      <a:pPr lvl="0" algn="ctr">
                        <a:buNone/>
                      </a:pPr>
                      <a:r>
                        <a:rPr lang="en-GB" sz="1100" b="0" i="0" u="none" strike="noStrike" noProof="0">
                          <a:solidFill>
                            <a:schemeClr val="bg1"/>
                          </a:solidFill>
                          <a:effectLst/>
                          <a:latin typeface="Century Gothic"/>
                        </a:rPr>
                        <a:t>Complete</a:t>
                      </a:r>
                      <a:endParaRPr lang="en-GB" sz="1100" b="0" i="0" u="none" strike="noStrike">
                        <a:solidFill>
                          <a:srgbClr val="000000"/>
                        </a:solidFill>
                        <a:effectLst/>
                        <a:latin typeface="+mn-lt"/>
                      </a:endParaRPr>
                    </a:p>
                  </a:txBody>
                  <a:tcPr marL="45720" marR="45720" anchor="ctr">
                    <a:lnL w="12700" cap="flat" cmpd="sng" algn="ctr">
                      <a:solidFill>
                        <a:srgbClr val="F5F7FF"/>
                      </a:solidFill>
                      <a:prstDash val="solid"/>
                      <a:round/>
                      <a:headEnd type="none" w="med" len="med"/>
                      <a:tailEnd type="none" w="med" len="med"/>
                    </a:lnL>
                    <a:lnR w="12700" cap="flat" cmpd="sng" algn="ctr">
                      <a:solidFill>
                        <a:srgbClr val="F5F7FF"/>
                      </a:solidFill>
                      <a:prstDash val="solid"/>
                      <a:round/>
                      <a:headEnd type="none" w="med" len="med"/>
                      <a:tailEnd type="none" w="med" len="med"/>
                    </a:lnR>
                    <a:lnT w="12700" cap="flat" cmpd="sng" algn="ctr">
                      <a:solidFill>
                        <a:srgbClr val="F5F7FF"/>
                      </a:solidFill>
                      <a:prstDash val="solid"/>
                      <a:round/>
                      <a:headEnd type="none" w="med" len="med"/>
                      <a:tailEnd type="none" w="med" len="med"/>
                    </a:lnT>
                    <a:lnB w="12700" cap="flat" cmpd="sng" algn="ctr">
                      <a:solidFill>
                        <a:srgbClr val="F5F7FF"/>
                      </a:solidFill>
                      <a:prstDash val="solid"/>
                      <a:round/>
                      <a:headEnd type="none" w="med" len="med"/>
                      <a:tailEnd type="none" w="med" len="med"/>
                    </a:lnB>
                    <a:solidFill>
                      <a:srgbClr val="51D097"/>
                    </a:solidFill>
                  </a:tcPr>
                </a:tc>
                <a:tc>
                  <a:txBody>
                    <a:bodyPr/>
                    <a:lstStyle/>
                    <a:p>
                      <a:pPr algn="ctr" fontAlgn="b"/>
                      <a:endParaRPr lang="en-GB" sz="1100" b="0" i="0" u="none" strike="noStrike">
                        <a:solidFill>
                          <a:srgbClr val="000000"/>
                        </a:solidFill>
                        <a:effectLst/>
                        <a:latin typeface="+mn-lt"/>
                      </a:endParaRPr>
                    </a:p>
                  </a:txBody>
                  <a:tcPr marL="45720" marR="45720" anchor="ctr">
                    <a:lnL w="12700" cap="flat" cmpd="sng" algn="ctr">
                      <a:solidFill>
                        <a:srgbClr val="F5F7FF"/>
                      </a:solidFill>
                      <a:prstDash val="solid"/>
                      <a:round/>
                      <a:headEnd type="none" w="med" len="med"/>
                      <a:tailEnd type="none" w="med" len="med"/>
                    </a:lnL>
                    <a:lnR w="12700" cap="flat" cmpd="sng" algn="ctr">
                      <a:solidFill>
                        <a:srgbClr val="F5F7FF"/>
                      </a:solidFill>
                      <a:prstDash val="solid"/>
                      <a:round/>
                      <a:headEnd type="none" w="med" len="med"/>
                      <a:tailEnd type="none" w="med" len="med"/>
                    </a:lnR>
                    <a:lnT w="12700" cap="flat" cmpd="sng" algn="ctr">
                      <a:solidFill>
                        <a:srgbClr val="F5F7FF"/>
                      </a:solidFill>
                      <a:prstDash val="solid"/>
                      <a:round/>
                      <a:headEnd type="none" w="med" len="med"/>
                      <a:tailEnd type="none" w="med" len="med"/>
                    </a:lnT>
                    <a:lnB w="12700" cap="flat" cmpd="sng" algn="ctr">
                      <a:solidFill>
                        <a:srgbClr val="F5F7FF"/>
                      </a:solidFill>
                      <a:prstDash val="solid"/>
                      <a:round/>
                      <a:headEnd type="none" w="med" len="med"/>
                      <a:tailEnd type="none" w="med" len="med"/>
                    </a:lnB>
                    <a:solidFill>
                      <a:srgbClr val="FDFAFF"/>
                    </a:solidFill>
                  </a:tcPr>
                </a:tc>
                <a:tc>
                  <a:txBody>
                    <a:bodyPr/>
                    <a:lstStyle/>
                    <a:p>
                      <a:pPr algn="ctr" fontAlgn="b"/>
                      <a:endParaRPr lang="en-GB" sz="1100" b="0" i="0" u="none" strike="noStrike">
                        <a:solidFill>
                          <a:srgbClr val="000000"/>
                        </a:solidFill>
                        <a:effectLst/>
                        <a:latin typeface="+mn-lt"/>
                      </a:endParaRPr>
                    </a:p>
                  </a:txBody>
                  <a:tcPr marL="45720" marR="45720" anchor="ctr">
                    <a:lnL w="12700" cap="flat" cmpd="sng" algn="ctr">
                      <a:solidFill>
                        <a:srgbClr val="F5F7FF"/>
                      </a:solidFill>
                      <a:prstDash val="solid"/>
                      <a:round/>
                      <a:headEnd type="none" w="med" len="med"/>
                      <a:tailEnd type="none" w="med" len="med"/>
                    </a:lnL>
                    <a:lnR w="12700" cap="flat" cmpd="sng" algn="ctr">
                      <a:solidFill>
                        <a:srgbClr val="F5F7FF"/>
                      </a:solidFill>
                      <a:prstDash val="solid"/>
                      <a:round/>
                      <a:headEnd type="none" w="med" len="med"/>
                      <a:tailEnd type="none" w="med" len="med"/>
                    </a:lnR>
                    <a:lnT w="12700" cap="flat" cmpd="sng" algn="ctr">
                      <a:solidFill>
                        <a:srgbClr val="F5F7FF"/>
                      </a:solidFill>
                      <a:prstDash val="solid"/>
                      <a:round/>
                      <a:headEnd type="none" w="med" len="med"/>
                      <a:tailEnd type="none" w="med" len="med"/>
                    </a:lnT>
                    <a:lnB w="12700" cap="flat" cmpd="sng" algn="ctr">
                      <a:solidFill>
                        <a:srgbClr val="F5F7FF"/>
                      </a:solidFill>
                      <a:prstDash val="solid"/>
                      <a:round/>
                      <a:headEnd type="none" w="med" len="med"/>
                      <a:tailEnd type="none" w="med" len="med"/>
                    </a:lnB>
                    <a:solidFill>
                      <a:srgbClr val="FDFAFF"/>
                    </a:solidFill>
                  </a:tcPr>
                </a:tc>
                <a:extLst>
                  <a:ext uri="{0D108BD9-81ED-4DB2-BD59-A6C34878D82A}">
                    <a16:rowId xmlns:a16="http://schemas.microsoft.com/office/drawing/2014/main" val="3586459378"/>
                  </a:ext>
                </a:extLst>
              </a:tr>
              <a:tr h="720000">
                <a:tc>
                  <a:txBody>
                    <a:bodyPr/>
                    <a:lstStyle/>
                    <a:p>
                      <a:pPr algn="ctr" fontAlgn="b"/>
                      <a:r>
                        <a:rPr lang="en-GB" sz="1100" b="1" u="none" strike="noStrike">
                          <a:effectLst/>
                          <a:latin typeface="+mn-lt"/>
                        </a:rPr>
                        <a:t>Release 5 2024/25:</a:t>
                      </a:r>
                    </a:p>
                    <a:p>
                      <a:pPr algn="ctr" fontAlgn="b"/>
                      <a:r>
                        <a:rPr lang="en-GB" sz="1100" b="0" i="0" u="none" strike="noStrike">
                          <a:solidFill>
                            <a:srgbClr val="000000"/>
                          </a:solidFill>
                          <a:effectLst/>
                          <a:latin typeface="+mn-lt"/>
                        </a:rPr>
                        <a:t>Shipper pack, DN AQ Tracking, IGT Reads</a:t>
                      </a:r>
                    </a:p>
                  </a:txBody>
                  <a:tcPr marL="45720" marR="45720" anchor="ctr">
                    <a:lnL w="12700" cap="flat" cmpd="sng" algn="ctr">
                      <a:solidFill>
                        <a:srgbClr val="F5F7FF"/>
                      </a:solidFill>
                      <a:prstDash val="solid"/>
                      <a:round/>
                      <a:headEnd type="none" w="med" len="med"/>
                      <a:tailEnd type="none" w="med" len="med"/>
                    </a:lnL>
                    <a:lnR w="12700" cap="flat" cmpd="sng" algn="ctr">
                      <a:solidFill>
                        <a:srgbClr val="F5F7FF"/>
                      </a:solidFill>
                      <a:prstDash val="solid"/>
                      <a:round/>
                      <a:headEnd type="none" w="med" len="med"/>
                      <a:tailEnd type="none" w="med" len="med"/>
                    </a:lnR>
                    <a:lnT w="12700" cap="flat" cmpd="sng" algn="ctr">
                      <a:solidFill>
                        <a:srgbClr val="F5F7FF"/>
                      </a:solidFill>
                      <a:prstDash val="solid"/>
                      <a:round/>
                      <a:headEnd type="none" w="med" len="med"/>
                      <a:tailEnd type="none" w="med" len="med"/>
                    </a:lnT>
                    <a:lnB w="12700" cap="flat" cmpd="sng" algn="ctr">
                      <a:solidFill>
                        <a:srgbClr val="F5F7FF"/>
                      </a:solidFill>
                      <a:prstDash val="solid"/>
                      <a:round/>
                      <a:headEnd type="none" w="med" len="med"/>
                      <a:tailEnd type="none" w="med" len="med"/>
                    </a:lnB>
                    <a:solidFill>
                      <a:schemeClr val="accent2">
                        <a:lumMod val="20000"/>
                        <a:lumOff val="80000"/>
                      </a:schemeClr>
                    </a:solidFill>
                  </a:tcPr>
                </a:tc>
                <a:tc>
                  <a:txBody>
                    <a:bodyPr/>
                    <a:lstStyle/>
                    <a:p>
                      <a:pPr algn="ctr" fontAlgn="b"/>
                      <a:endParaRPr lang="en-GB" sz="1100" b="0" i="0" u="none" strike="noStrike">
                        <a:solidFill>
                          <a:srgbClr val="000000"/>
                        </a:solidFill>
                        <a:effectLst/>
                        <a:latin typeface="+mn-lt"/>
                      </a:endParaRPr>
                    </a:p>
                  </a:txBody>
                  <a:tcPr marL="45720" marR="45720" anchor="ctr">
                    <a:lnL w="12700" cap="flat" cmpd="sng" algn="ctr">
                      <a:solidFill>
                        <a:srgbClr val="F5F7FF"/>
                      </a:solidFill>
                      <a:prstDash val="solid"/>
                      <a:round/>
                      <a:headEnd type="none" w="med" len="med"/>
                      <a:tailEnd type="none" w="med" len="med"/>
                    </a:lnL>
                    <a:lnR w="12700" cap="flat" cmpd="sng" algn="ctr">
                      <a:solidFill>
                        <a:srgbClr val="F5F7FF"/>
                      </a:solidFill>
                      <a:prstDash val="solid"/>
                      <a:round/>
                      <a:headEnd type="none" w="med" len="med"/>
                      <a:tailEnd type="none" w="med" len="med"/>
                    </a:lnR>
                    <a:lnT w="12700" cap="flat" cmpd="sng" algn="ctr">
                      <a:solidFill>
                        <a:srgbClr val="F5F7FF"/>
                      </a:solidFill>
                      <a:prstDash val="solid"/>
                      <a:round/>
                      <a:headEnd type="none" w="med" len="med"/>
                      <a:tailEnd type="none" w="med" len="med"/>
                    </a:lnT>
                    <a:lnB w="12700" cap="flat" cmpd="sng" algn="ctr">
                      <a:solidFill>
                        <a:srgbClr val="F5F7FF"/>
                      </a:solidFill>
                      <a:prstDash val="solid"/>
                      <a:round/>
                      <a:headEnd type="none" w="med" len="med"/>
                      <a:tailEnd type="none" w="med" len="med"/>
                    </a:lnB>
                    <a:solidFill>
                      <a:schemeClr val="accent2">
                        <a:lumMod val="20000"/>
                        <a:lumOff val="80000"/>
                      </a:schemeClr>
                    </a:solidFill>
                  </a:tcPr>
                </a:tc>
                <a:tc>
                  <a:txBody>
                    <a:bodyPr/>
                    <a:lstStyle/>
                    <a:p>
                      <a:pPr algn="ctr" fontAlgn="b"/>
                      <a:endParaRPr lang="en-GB" sz="1100" b="0" i="0" u="none" strike="noStrike">
                        <a:solidFill>
                          <a:srgbClr val="000000"/>
                        </a:solidFill>
                        <a:effectLst/>
                        <a:latin typeface="+mn-lt"/>
                      </a:endParaRPr>
                    </a:p>
                  </a:txBody>
                  <a:tcPr marL="45720" marR="45720" anchor="ctr">
                    <a:lnL w="12700" cap="flat" cmpd="sng" algn="ctr">
                      <a:solidFill>
                        <a:srgbClr val="F5F7FF"/>
                      </a:solidFill>
                      <a:prstDash val="solid"/>
                      <a:round/>
                      <a:headEnd type="none" w="med" len="med"/>
                      <a:tailEnd type="none" w="med" len="med"/>
                    </a:lnL>
                    <a:lnR w="12700" cap="flat" cmpd="sng" algn="ctr">
                      <a:solidFill>
                        <a:srgbClr val="F5F7FF"/>
                      </a:solidFill>
                      <a:prstDash val="solid"/>
                      <a:round/>
                      <a:headEnd type="none" w="med" len="med"/>
                      <a:tailEnd type="none" w="med" len="med"/>
                    </a:lnR>
                    <a:lnT w="12700" cap="flat" cmpd="sng" algn="ctr">
                      <a:solidFill>
                        <a:srgbClr val="F5F7FF"/>
                      </a:solidFill>
                      <a:prstDash val="solid"/>
                      <a:round/>
                      <a:headEnd type="none" w="med" len="med"/>
                      <a:tailEnd type="none" w="med" len="med"/>
                    </a:lnT>
                    <a:lnB w="12700" cap="flat" cmpd="sng" algn="ctr">
                      <a:solidFill>
                        <a:srgbClr val="F5F7FF"/>
                      </a:solidFill>
                      <a:prstDash val="solid"/>
                      <a:round/>
                      <a:headEnd type="none" w="med" len="med"/>
                      <a:tailEnd type="none" w="med" len="med"/>
                    </a:lnB>
                    <a:solidFill>
                      <a:schemeClr val="accent2">
                        <a:lumMod val="20000"/>
                        <a:lumOff val="80000"/>
                      </a:schemeClr>
                    </a:solidFill>
                  </a:tcPr>
                </a:tc>
                <a:tc>
                  <a:txBody>
                    <a:bodyPr/>
                    <a:lstStyle/>
                    <a:p>
                      <a:pPr algn="ctr" fontAlgn="b"/>
                      <a:endParaRPr lang="en-GB" sz="1100" b="0" i="0" u="none" strike="noStrike">
                        <a:solidFill>
                          <a:srgbClr val="000000"/>
                        </a:solidFill>
                        <a:effectLst/>
                        <a:latin typeface="+mn-lt"/>
                      </a:endParaRPr>
                    </a:p>
                  </a:txBody>
                  <a:tcPr marL="45720" marR="45720" anchor="ctr">
                    <a:lnL w="12700" cap="flat" cmpd="sng" algn="ctr">
                      <a:solidFill>
                        <a:srgbClr val="F5F7FF"/>
                      </a:solidFill>
                      <a:prstDash val="solid"/>
                      <a:round/>
                      <a:headEnd type="none" w="med" len="med"/>
                      <a:tailEnd type="none" w="med" len="med"/>
                    </a:lnL>
                    <a:lnR w="12700" cap="flat" cmpd="sng" algn="ctr">
                      <a:solidFill>
                        <a:srgbClr val="F5F7FF"/>
                      </a:solidFill>
                      <a:prstDash val="solid"/>
                      <a:round/>
                      <a:headEnd type="none" w="med" len="med"/>
                      <a:tailEnd type="none" w="med" len="med"/>
                    </a:lnR>
                    <a:lnT w="12700" cap="flat" cmpd="sng" algn="ctr">
                      <a:solidFill>
                        <a:srgbClr val="F5F7FF"/>
                      </a:solidFill>
                      <a:prstDash val="solid"/>
                      <a:round/>
                      <a:headEnd type="none" w="med" len="med"/>
                      <a:tailEnd type="none" w="med" len="med"/>
                    </a:lnT>
                    <a:lnB w="12700" cap="flat" cmpd="sng" algn="ctr">
                      <a:solidFill>
                        <a:srgbClr val="F5F7FF"/>
                      </a:solidFill>
                      <a:prstDash val="solid"/>
                      <a:round/>
                      <a:headEnd type="none" w="med" len="med"/>
                      <a:tailEnd type="none" w="med" len="med"/>
                    </a:lnB>
                    <a:solidFill>
                      <a:schemeClr val="accent2">
                        <a:lumMod val="20000"/>
                        <a:lumOff val="80000"/>
                      </a:schemeClr>
                    </a:solidFill>
                  </a:tcPr>
                </a:tc>
                <a:tc>
                  <a:txBody>
                    <a:bodyPr/>
                    <a:lstStyle/>
                    <a:p>
                      <a:pPr algn="ctr" fontAlgn="b"/>
                      <a:endParaRPr lang="en-GB" sz="1100" b="0" i="0" u="none" strike="noStrike">
                        <a:solidFill>
                          <a:srgbClr val="000000"/>
                        </a:solidFill>
                        <a:effectLst/>
                        <a:latin typeface="+mn-lt"/>
                      </a:endParaRPr>
                    </a:p>
                  </a:txBody>
                  <a:tcPr marL="45720" marR="45720" anchor="ctr">
                    <a:lnL w="12700" cap="flat" cmpd="sng" algn="ctr">
                      <a:solidFill>
                        <a:srgbClr val="F5F7FF"/>
                      </a:solidFill>
                      <a:prstDash val="solid"/>
                      <a:round/>
                      <a:headEnd type="none" w="med" len="med"/>
                      <a:tailEnd type="none" w="med" len="med"/>
                    </a:lnL>
                    <a:lnR w="12700" cap="flat" cmpd="sng" algn="ctr">
                      <a:solidFill>
                        <a:srgbClr val="F5F7FF"/>
                      </a:solidFill>
                      <a:prstDash val="solid"/>
                      <a:round/>
                      <a:headEnd type="none" w="med" len="med"/>
                      <a:tailEnd type="none" w="med" len="med"/>
                    </a:lnR>
                    <a:lnT w="12700" cap="flat" cmpd="sng" algn="ctr">
                      <a:solidFill>
                        <a:srgbClr val="F5F7FF"/>
                      </a:solidFill>
                      <a:prstDash val="solid"/>
                      <a:round/>
                      <a:headEnd type="none" w="med" len="med"/>
                      <a:tailEnd type="none" w="med" len="med"/>
                    </a:lnT>
                    <a:lnB w="12700" cap="flat" cmpd="sng" algn="ctr">
                      <a:solidFill>
                        <a:srgbClr val="F5F7FF"/>
                      </a:solidFill>
                      <a:prstDash val="solid"/>
                      <a:round/>
                      <a:headEnd type="none" w="med" len="med"/>
                      <a:tailEnd type="none" w="med" len="med"/>
                    </a:lnB>
                    <a:solidFill>
                      <a:schemeClr val="accent2">
                        <a:lumMod val="20000"/>
                        <a:lumOff val="80000"/>
                      </a:schemeClr>
                    </a:solidFill>
                  </a:tcPr>
                </a:tc>
                <a:tc>
                  <a:txBody>
                    <a:bodyPr/>
                    <a:lstStyle/>
                    <a:p>
                      <a:pPr lvl="0" algn="ctr">
                        <a:buNone/>
                      </a:pPr>
                      <a:r>
                        <a:rPr lang="en-GB" sz="1100" b="0" i="0" u="none" strike="noStrike" noProof="0">
                          <a:solidFill>
                            <a:schemeClr val="bg1"/>
                          </a:solidFill>
                          <a:effectLst/>
                          <a:latin typeface="Century Gothic"/>
                        </a:rPr>
                        <a:t>Complete</a:t>
                      </a:r>
                      <a:endParaRPr lang="en-GB" sz="1100" b="0" i="0" u="none" strike="noStrike">
                        <a:solidFill>
                          <a:srgbClr val="000000"/>
                        </a:solidFill>
                        <a:effectLst/>
                        <a:latin typeface="+mn-lt"/>
                      </a:endParaRPr>
                    </a:p>
                  </a:txBody>
                  <a:tcPr marL="45720" marR="45720" anchor="ctr">
                    <a:lnL w="12700" cap="flat" cmpd="sng" algn="ctr">
                      <a:solidFill>
                        <a:srgbClr val="F5F7FF"/>
                      </a:solidFill>
                      <a:prstDash val="solid"/>
                      <a:round/>
                      <a:headEnd type="none" w="med" len="med"/>
                      <a:tailEnd type="none" w="med" len="med"/>
                    </a:lnL>
                    <a:lnR w="12700" cap="flat" cmpd="sng" algn="ctr">
                      <a:solidFill>
                        <a:srgbClr val="F5F7FF"/>
                      </a:solidFill>
                      <a:prstDash val="solid"/>
                      <a:round/>
                      <a:headEnd type="none" w="med" len="med"/>
                      <a:tailEnd type="none" w="med" len="med"/>
                    </a:lnR>
                    <a:lnT w="12700" cap="flat" cmpd="sng" algn="ctr">
                      <a:solidFill>
                        <a:srgbClr val="F5F7FF"/>
                      </a:solidFill>
                      <a:prstDash val="solid"/>
                      <a:round/>
                      <a:headEnd type="none" w="med" len="med"/>
                      <a:tailEnd type="none" w="med" len="med"/>
                    </a:lnT>
                    <a:lnB w="12700" cap="flat" cmpd="sng" algn="ctr">
                      <a:solidFill>
                        <a:srgbClr val="F5F7FF"/>
                      </a:solidFill>
                      <a:prstDash val="solid"/>
                      <a:round/>
                      <a:headEnd type="none" w="med" len="med"/>
                      <a:tailEnd type="none" w="med" len="med"/>
                    </a:lnB>
                    <a:solidFill>
                      <a:srgbClr val="51D097"/>
                    </a:solidFill>
                  </a:tcPr>
                </a:tc>
                <a:tc>
                  <a:txBody>
                    <a:bodyPr/>
                    <a:lstStyle/>
                    <a:p>
                      <a:pPr algn="ctr" fontAlgn="b"/>
                      <a:endParaRPr lang="en-GB" sz="1100" b="0" i="0" u="none" strike="noStrike">
                        <a:solidFill>
                          <a:srgbClr val="000000"/>
                        </a:solidFill>
                        <a:effectLst/>
                        <a:latin typeface="+mn-lt"/>
                      </a:endParaRPr>
                    </a:p>
                  </a:txBody>
                  <a:tcPr marL="45720" marR="45720" anchor="ctr">
                    <a:lnL w="12700" cap="flat" cmpd="sng" algn="ctr">
                      <a:solidFill>
                        <a:srgbClr val="F5F7FF"/>
                      </a:solidFill>
                      <a:prstDash val="solid"/>
                      <a:round/>
                      <a:headEnd type="none" w="med" len="med"/>
                      <a:tailEnd type="none" w="med" len="med"/>
                    </a:lnL>
                    <a:lnR w="12700" cap="flat" cmpd="sng" algn="ctr">
                      <a:solidFill>
                        <a:srgbClr val="F5F7FF"/>
                      </a:solidFill>
                      <a:prstDash val="solid"/>
                      <a:round/>
                      <a:headEnd type="none" w="med" len="med"/>
                      <a:tailEnd type="none" w="med" len="med"/>
                    </a:lnR>
                    <a:lnT w="12700" cap="flat" cmpd="sng" algn="ctr">
                      <a:solidFill>
                        <a:srgbClr val="F5F7FF"/>
                      </a:solidFill>
                      <a:prstDash val="solid"/>
                      <a:round/>
                      <a:headEnd type="none" w="med" len="med"/>
                      <a:tailEnd type="none" w="med" len="med"/>
                    </a:lnT>
                    <a:lnB w="12700" cap="flat" cmpd="sng" algn="ctr">
                      <a:solidFill>
                        <a:srgbClr val="F5F7FF"/>
                      </a:solidFill>
                      <a:prstDash val="solid"/>
                      <a:round/>
                      <a:headEnd type="none" w="med" len="med"/>
                      <a:tailEnd type="none" w="med" len="med"/>
                    </a:lnB>
                    <a:solidFill>
                      <a:schemeClr val="accent2">
                        <a:lumMod val="20000"/>
                        <a:lumOff val="80000"/>
                      </a:schemeClr>
                    </a:solidFill>
                  </a:tcPr>
                </a:tc>
                <a:extLst>
                  <a:ext uri="{0D108BD9-81ED-4DB2-BD59-A6C34878D82A}">
                    <a16:rowId xmlns:a16="http://schemas.microsoft.com/office/drawing/2014/main" val="1099610165"/>
                  </a:ext>
                </a:extLst>
              </a:tr>
              <a:tr h="720000">
                <a:tc>
                  <a:txBody>
                    <a:bodyPr/>
                    <a:lstStyle/>
                    <a:p>
                      <a:pPr algn="ctr" fontAlgn="b"/>
                      <a:r>
                        <a:rPr lang="en-GB" sz="1100" b="1" u="none" strike="noStrike">
                          <a:effectLst/>
                          <a:latin typeface="+mn-lt"/>
                        </a:rPr>
                        <a:t>Release 6 2024/25</a:t>
                      </a:r>
                      <a:r>
                        <a:rPr lang="en-GB" sz="1100" u="none" strike="noStrike">
                          <a:effectLst/>
                          <a:latin typeface="+mn-lt"/>
                        </a:rPr>
                        <a:t>:</a:t>
                      </a:r>
                    </a:p>
                    <a:p>
                      <a:pPr algn="ctr" fontAlgn="b"/>
                      <a:r>
                        <a:rPr lang="en-GB" sz="1100" b="0" i="0" u="none" strike="noStrike">
                          <a:solidFill>
                            <a:srgbClr val="000000"/>
                          </a:solidFill>
                          <a:effectLst/>
                          <a:latin typeface="+mn-lt"/>
                        </a:rPr>
                        <a:t>Shipper AQ, DN Charging Enhancements, IGT MDD</a:t>
                      </a:r>
                    </a:p>
                  </a:txBody>
                  <a:tcPr marL="45720" marR="45720" anchor="ctr">
                    <a:lnL w="12700" cap="flat" cmpd="sng" algn="ctr">
                      <a:solidFill>
                        <a:srgbClr val="F5F7FF"/>
                      </a:solidFill>
                      <a:prstDash val="solid"/>
                      <a:round/>
                      <a:headEnd type="none" w="med" len="med"/>
                      <a:tailEnd type="none" w="med" len="med"/>
                    </a:lnL>
                    <a:lnR w="12700" cap="flat" cmpd="sng" algn="ctr">
                      <a:solidFill>
                        <a:srgbClr val="F5F7FF"/>
                      </a:solidFill>
                      <a:prstDash val="solid"/>
                      <a:round/>
                      <a:headEnd type="none" w="med" len="med"/>
                      <a:tailEnd type="none" w="med" len="med"/>
                    </a:lnR>
                    <a:lnT w="12700" cap="flat" cmpd="sng" algn="ctr">
                      <a:solidFill>
                        <a:srgbClr val="F5F7FF"/>
                      </a:solidFill>
                      <a:prstDash val="solid"/>
                      <a:round/>
                      <a:headEnd type="none" w="med" len="med"/>
                      <a:tailEnd type="none" w="med" len="med"/>
                    </a:lnT>
                    <a:lnB w="12700" cap="flat" cmpd="sng" algn="ctr">
                      <a:solidFill>
                        <a:srgbClr val="F5F7FF"/>
                      </a:solidFill>
                      <a:prstDash val="solid"/>
                      <a:round/>
                      <a:headEnd type="none" w="med" len="med"/>
                      <a:tailEnd type="none" w="med" len="med"/>
                    </a:lnB>
                    <a:solidFill>
                      <a:srgbClr val="FDFAFF"/>
                    </a:solidFill>
                  </a:tcPr>
                </a:tc>
                <a:tc>
                  <a:txBody>
                    <a:bodyPr/>
                    <a:lstStyle/>
                    <a:p>
                      <a:pPr algn="ctr" fontAlgn="b"/>
                      <a:endParaRPr lang="en-GB" sz="1100" b="0" i="0" u="none" strike="noStrike">
                        <a:solidFill>
                          <a:srgbClr val="000000"/>
                        </a:solidFill>
                        <a:effectLst/>
                        <a:latin typeface="+mn-lt"/>
                      </a:endParaRPr>
                    </a:p>
                  </a:txBody>
                  <a:tcPr marL="45720" marR="45720" anchor="ctr">
                    <a:lnL w="12700" cap="flat" cmpd="sng" algn="ctr">
                      <a:solidFill>
                        <a:srgbClr val="F5F7FF"/>
                      </a:solidFill>
                      <a:prstDash val="solid"/>
                      <a:round/>
                      <a:headEnd type="none" w="med" len="med"/>
                      <a:tailEnd type="none" w="med" len="med"/>
                    </a:lnL>
                    <a:lnR w="12700" cap="flat" cmpd="sng" algn="ctr">
                      <a:solidFill>
                        <a:srgbClr val="F5F7FF"/>
                      </a:solidFill>
                      <a:prstDash val="solid"/>
                      <a:round/>
                      <a:headEnd type="none" w="med" len="med"/>
                      <a:tailEnd type="none" w="med" len="med"/>
                    </a:lnR>
                    <a:lnT w="12700" cap="flat" cmpd="sng" algn="ctr">
                      <a:solidFill>
                        <a:srgbClr val="F5F7FF"/>
                      </a:solidFill>
                      <a:prstDash val="solid"/>
                      <a:round/>
                      <a:headEnd type="none" w="med" len="med"/>
                      <a:tailEnd type="none" w="med" len="med"/>
                    </a:lnT>
                    <a:lnB w="12700" cap="flat" cmpd="sng" algn="ctr">
                      <a:solidFill>
                        <a:srgbClr val="F5F7FF"/>
                      </a:solidFill>
                      <a:prstDash val="solid"/>
                      <a:round/>
                      <a:headEnd type="none" w="med" len="med"/>
                      <a:tailEnd type="none" w="med" len="med"/>
                    </a:lnB>
                    <a:solidFill>
                      <a:srgbClr val="FDFAFF"/>
                    </a:solidFill>
                  </a:tcPr>
                </a:tc>
                <a:tc>
                  <a:txBody>
                    <a:bodyPr/>
                    <a:lstStyle/>
                    <a:p>
                      <a:pPr algn="ctr" fontAlgn="b"/>
                      <a:endParaRPr lang="en-GB" sz="1100" b="0" i="0" u="none" strike="noStrike">
                        <a:solidFill>
                          <a:srgbClr val="000000"/>
                        </a:solidFill>
                        <a:effectLst/>
                        <a:latin typeface="+mn-lt"/>
                      </a:endParaRPr>
                    </a:p>
                  </a:txBody>
                  <a:tcPr marL="45720" marR="45720" anchor="ctr">
                    <a:lnL w="12700" cap="flat" cmpd="sng" algn="ctr">
                      <a:solidFill>
                        <a:srgbClr val="F5F7FF"/>
                      </a:solidFill>
                      <a:prstDash val="solid"/>
                      <a:round/>
                      <a:headEnd type="none" w="med" len="med"/>
                      <a:tailEnd type="none" w="med" len="med"/>
                    </a:lnL>
                    <a:lnR w="12700" cap="flat" cmpd="sng" algn="ctr">
                      <a:solidFill>
                        <a:srgbClr val="F5F7FF"/>
                      </a:solidFill>
                      <a:prstDash val="solid"/>
                      <a:round/>
                      <a:headEnd type="none" w="med" len="med"/>
                      <a:tailEnd type="none" w="med" len="med"/>
                    </a:lnR>
                    <a:lnT w="12700" cap="flat" cmpd="sng" algn="ctr">
                      <a:solidFill>
                        <a:srgbClr val="F5F7FF"/>
                      </a:solidFill>
                      <a:prstDash val="solid"/>
                      <a:round/>
                      <a:headEnd type="none" w="med" len="med"/>
                      <a:tailEnd type="none" w="med" len="med"/>
                    </a:lnT>
                    <a:lnB w="12700" cap="flat" cmpd="sng" algn="ctr">
                      <a:solidFill>
                        <a:srgbClr val="F5F7FF"/>
                      </a:solidFill>
                      <a:prstDash val="solid"/>
                      <a:round/>
                      <a:headEnd type="none" w="med" len="med"/>
                      <a:tailEnd type="none" w="med" len="med"/>
                    </a:lnB>
                    <a:solidFill>
                      <a:srgbClr val="FDFAFF"/>
                    </a:solidFill>
                  </a:tcPr>
                </a:tc>
                <a:tc>
                  <a:txBody>
                    <a:bodyPr/>
                    <a:lstStyle/>
                    <a:p>
                      <a:pPr algn="ctr" fontAlgn="b"/>
                      <a:endParaRPr lang="en-GB" sz="1100" b="0" i="0" u="none" strike="noStrike">
                        <a:solidFill>
                          <a:srgbClr val="000000"/>
                        </a:solidFill>
                        <a:effectLst/>
                        <a:latin typeface="+mn-lt"/>
                      </a:endParaRPr>
                    </a:p>
                  </a:txBody>
                  <a:tcPr marL="45720" marR="45720" anchor="ctr">
                    <a:lnL w="12700" cap="flat" cmpd="sng" algn="ctr">
                      <a:solidFill>
                        <a:srgbClr val="F5F7FF"/>
                      </a:solidFill>
                      <a:prstDash val="solid"/>
                      <a:round/>
                      <a:headEnd type="none" w="med" len="med"/>
                      <a:tailEnd type="none" w="med" len="med"/>
                    </a:lnL>
                    <a:lnR w="12700" cap="flat" cmpd="sng" algn="ctr">
                      <a:solidFill>
                        <a:srgbClr val="F5F7FF"/>
                      </a:solidFill>
                      <a:prstDash val="solid"/>
                      <a:round/>
                      <a:headEnd type="none" w="med" len="med"/>
                      <a:tailEnd type="none" w="med" len="med"/>
                    </a:lnR>
                    <a:lnT w="12700" cap="flat" cmpd="sng" algn="ctr">
                      <a:solidFill>
                        <a:srgbClr val="F5F7FF"/>
                      </a:solidFill>
                      <a:prstDash val="solid"/>
                      <a:round/>
                      <a:headEnd type="none" w="med" len="med"/>
                      <a:tailEnd type="none" w="med" len="med"/>
                    </a:lnT>
                    <a:lnB w="12700" cap="flat" cmpd="sng" algn="ctr">
                      <a:solidFill>
                        <a:srgbClr val="F5F7FF"/>
                      </a:solidFill>
                      <a:prstDash val="solid"/>
                      <a:round/>
                      <a:headEnd type="none" w="med" len="med"/>
                      <a:tailEnd type="none" w="med" len="med"/>
                    </a:lnB>
                    <a:solidFill>
                      <a:srgbClr val="FDFAFF"/>
                    </a:solidFill>
                  </a:tcPr>
                </a:tc>
                <a:tc>
                  <a:txBody>
                    <a:bodyPr/>
                    <a:lstStyle/>
                    <a:p>
                      <a:pPr algn="ctr" fontAlgn="b"/>
                      <a:endParaRPr lang="en-GB" sz="1100" b="0" i="0" u="none" strike="noStrike">
                        <a:solidFill>
                          <a:srgbClr val="000000"/>
                        </a:solidFill>
                        <a:effectLst/>
                        <a:latin typeface="+mn-lt"/>
                      </a:endParaRPr>
                    </a:p>
                  </a:txBody>
                  <a:tcPr marL="45720" marR="45720" anchor="ctr">
                    <a:lnL w="12700" cap="flat" cmpd="sng" algn="ctr">
                      <a:solidFill>
                        <a:srgbClr val="F5F7FF"/>
                      </a:solidFill>
                      <a:prstDash val="solid"/>
                      <a:round/>
                      <a:headEnd type="none" w="med" len="med"/>
                      <a:tailEnd type="none" w="med" len="med"/>
                    </a:lnL>
                    <a:lnR w="12700" cap="flat" cmpd="sng" algn="ctr">
                      <a:solidFill>
                        <a:srgbClr val="F5F7FF"/>
                      </a:solidFill>
                      <a:prstDash val="solid"/>
                      <a:round/>
                      <a:headEnd type="none" w="med" len="med"/>
                      <a:tailEnd type="none" w="med" len="med"/>
                    </a:lnR>
                    <a:lnT w="12700" cap="flat" cmpd="sng" algn="ctr">
                      <a:solidFill>
                        <a:srgbClr val="F5F7FF"/>
                      </a:solidFill>
                      <a:prstDash val="solid"/>
                      <a:round/>
                      <a:headEnd type="none" w="med" len="med"/>
                      <a:tailEnd type="none" w="med" len="med"/>
                    </a:lnT>
                    <a:lnB w="12700" cap="flat" cmpd="sng" algn="ctr">
                      <a:solidFill>
                        <a:srgbClr val="F5F7FF"/>
                      </a:solidFill>
                      <a:prstDash val="solid"/>
                      <a:round/>
                      <a:headEnd type="none" w="med" len="med"/>
                      <a:tailEnd type="none" w="med" len="med"/>
                    </a:lnB>
                    <a:solidFill>
                      <a:srgbClr val="FDFAFF"/>
                    </a:solidFill>
                  </a:tcPr>
                </a:tc>
                <a:tc>
                  <a:txBody>
                    <a:bodyPr/>
                    <a:lstStyle/>
                    <a:p>
                      <a:pPr algn="ctr" fontAlgn="b"/>
                      <a:endParaRPr lang="en-GB" sz="1100" b="0" i="0" u="none" strike="noStrike">
                        <a:solidFill>
                          <a:srgbClr val="000000"/>
                        </a:solidFill>
                        <a:effectLst/>
                        <a:latin typeface="+mn-lt"/>
                      </a:endParaRPr>
                    </a:p>
                  </a:txBody>
                  <a:tcPr marL="45720" marR="45720" anchor="ctr">
                    <a:lnL w="12700" cap="flat" cmpd="sng" algn="ctr">
                      <a:solidFill>
                        <a:srgbClr val="F5F7FF"/>
                      </a:solidFill>
                      <a:prstDash val="solid"/>
                      <a:round/>
                      <a:headEnd type="none" w="med" len="med"/>
                      <a:tailEnd type="none" w="med" len="med"/>
                    </a:lnL>
                    <a:lnR w="12700" cap="flat" cmpd="sng" algn="ctr">
                      <a:solidFill>
                        <a:srgbClr val="F5F7FF"/>
                      </a:solidFill>
                      <a:prstDash val="solid"/>
                      <a:round/>
                      <a:headEnd type="none" w="med" len="med"/>
                      <a:tailEnd type="none" w="med" len="med"/>
                    </a:lnR>
                    <a:lnT w="12700" cap="flat" cmpd="sng" algn="ctr">
                      <a:solidFill>
                        <a:srgbClr val="F5F7FF"/>
                      </a:solidFill>
                      <a:prstDash val="solid"/>
                      <a:round/>
                      <a:headEnd type="none" w="med" len="med"/>
                      <a:tailEnd type="none" w="med" len="med"/>
                    </a:lnT>
                    <a:lnB w="12700" cap="flat" cmpd="sng" algn="ctr">
                      <a:solidFill>
                        <a:srgbClr val="F5F7FF"/>
                      </a:solidFill>
                      <a:prstDash val="solid"/>
                      <a:round/>
                      <a:headEnd type="none" w="med" len="med"/>
                      <a:tailEnd type="none" w="med" len="med"/>
                    </a:lnB>
                    <a:solidFill>
                      <a:srgbClr val="FDFAFF"/>
                    </a:solidFill>
                  </a:tcPr>
                </a:tc>
                <a:tc>
                  <a:txBody>
                    <a:bodyPr/>
                    <a:lstStyle/>
                    <a:p>
                      <a:pPr lvl="0" algn="ctr">
                        <a:buNone/>
                      </a:pPr>
                      <a:r>
                        <a:rPr lang="en-GB" sz="1100" b="0" i="0" u="none" strike="noStrike" noProof="0">
                          <a:solidFill>
                            <a:schemeClr val="bg1"/>
                          </a:solidFill>
                          <a:effectLst/>
                          <a:latin typeface="Century Gothic"/>
                        </a:rPr>
                        <a:t>Complete</a:t>
                      </a:r>
                      <a:endParaRPr lang="en-GB" sz="1100" b="0" i="0" u="none" strike="noStrike">
                        <a:solidFill>
                          <a:srgbClr val="000000"/>
                        </a:solidFill>
                        <a:effectLst/>
                        <a:latin typeface="+mn-lt"/>
                      </a:endParaRPr>
                    </a:p>
                  </a:txBody>
                  <a:tcPr marL="45720" marR="45720" anchor="ctr">
                    <a:lnL w="12700" cap="flat" cmpd="sng" algn="ctr">
                      <a:solidFill>
                        <a:srgbClr val="F5F7FF"/>
                      </a:solidFill>
                      <a:prstDash val="solid"/>
                      <a:round/>
                      <a:headEnd type="none" w="med" len="med"/>
                      <a:tailEnd type="none" w="med" len="med"/>
                    </a:lnL>
                    <a:lnR w="12700" cap="flat" cmpd="sng" algn="ctr">
                      <a:solidFill>
                        <a:srgbClr val="F5F7FF"/>
                      </a:solidFill>
                      <a:prstDash val="solid"/>
                      <a:round/>
                      <a:headEnd type="none" w="med" len="med"/>
                      <a:tailEnd type="none" w="med" len="med"/>
                    </a:lnR>
                    <a:lnT w="12700" cap="flat" cmpd="sng" algn="ctr">
                      <a:solidFill>
                        <a:srgbClr val="F5F7FF"/>
                      </a:solidFill>
                      <a:prstDash val="solid"/>
                      <a:round/>
                      <a:headEnd type="none" w="med" len="med"/>
                      <a:tailEnd type="none" w="med" len="med"/>
                    </a:lnT>
                    <a:lnB w="12700" cap="flat" cmpd="sng" algn="ctr">
                      <a:solidFill>
                        <a:srgbClr val="F5F7FF"/>
                      </a:solidFill>
                      <a:prstDash val="solid"/>
                      <a:round/>
                      <a:headEnd type="none" w="med" len="med"/>
                      <a:tailEnd type="none" w="med" len="med"/>
                    </a:lnB>
                    <a:solidFill>
                      <a:srgbClr val="51D097"/>
                    </a:solidFill>
                  </a:tcPr>
                </a:tc>
                <a:extLst>
                  <a:ext uri="{0D108BD9-81ED-4DB2-BD59-A6C34878D82A}">
                    <a16:rowId xmlns:a16="http://schemas.microsoft.com/office/drawing/2014/main" val="463106270"/>
                  </a:ext>
                </a:extLst>
              </a:tr>
            </a:tbl>
          </a:graphicData>
        </a:graphic>
      </p:graphicFrame>
    </p:spTree>
    <p:extLst>
      <p:ext uri="{BB962C8B-B14F-4D97-AF65-F5344CB8AC3E}">
        <p14:creationId xmlns:p14="http://schemas.microsoft.com/office/powerpoint/2010/main" val="3550759556"/>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8941E9F-935A-E6FE-8F9F-81F5A048391D}"/>
            </a:ext>
          </a:extLst>
        </p:cNvPr>
        <p:cNvGrpSpPr/>
        <p:nvPr/>
      </p:nvGrpSpPr>
      <p:grpSpPr>
        <a:xfrm>
          <a:off x="0" y="0"/>
          <a:ext cx="0" cy="0"/>
          <a:chOff x="0" y="0"/>
          <a:chExt cx="0" cy="0"/>
        </a:xfrm>
      </p:grpSpPr>
      <p:sp>
        <p:nvSpPr>
          <p:cNvPr id="8" name="Text Placeholder 7">
            <a:extLst>
              <a:ext uri="{FF2B5EF4-FFF2-40B4-BE49-F238E27FC236}">
                <a16:creationId xmlns:a16="http://schemas.microsoft.com/office/drawing/2014/main" id="{519828FF-5114-87AC-6B2F-6AF872CB64F1}"/>
              </a:ext>
            </a:extLst>
          </p:cNvPr>
          <p:cNvSpPr>
            <a:spLocks noGrp="1"/>
          </p:cNvSpPr>
          <p:nvPr>
            <p:ph type="body" sz="quarter" idx="24"/>
          </p:nvPr>
        </p:nvSpPr>
        <p:spPr>
          <a:xfrm>
            <a:off x="1096250" y="1395168"/>
            <a:ext cx="5182002" cy="2033832"/>
          </a:xfrm>
        </p:spPr>
        <p:txBody>
          <a:bodyPr/>
          <a:lstStyle/>
          <a:p>
            <a:r>
              <a:rPr lang="en-IN">
                <a:solidFill>
                  <a:schemeClr val="accent4"/>
                </a:solidFill>
              </a:rPr>
              <a:t>Section 5: </a:t>
            </a:r>
          </a:p>
          <a:p>
            <a:r>
              <a:rPr lang="en-IN">
                <a:solidFill>
                  <a:schemeClr val="accent4"/>
                </a:solidFill>
              </a:rPr>
              <a:t>Change Pipeline </a:t>
            </a:r>
          </a:p>
        </p:txBody>
      </p:sp>
      <p:sp>
        <p:nvSpPr>
          <p:cNvPr id="14" name="Text Placeholder 13">
            <a:extLst>
              <a:ext uri="{FF2B5EF4-FFF2-40B4-BE49-F238E27FC236}">
                <a16:creationId xmlns:a16="http://schemas.microsoft.com/office/drawing/2014/main" id="{480AC759-B172-C41C-228F-62F3907EAD32}"/>
              </a:ext>
            </a:extLst>
          </p:cNvPr>
          <p:cNvSpPr>
            <a:spLocks noGrp="1"/>
          </p:cNvSpPr>
          <p:nvPr>
            <p:ph type="body" sz="quarter" idx="25"/>
          </p:nvPr>
        </p:nvSpPr>
        <p:spPr/>
        <p:txBody>
          <a:bodyPr/>
          <a:lstStyle/>
          <a:p>
            <a:r>
              <a:rPr lang="en-IN" sz="13800">
                <a:solidFill>
                  <a:schemeClr val="accent4"/>
                </a:solidFill>
              </a:rPr>
              <a:t>05</a:t>
            </a:r>
          </a:p>
        </p:txBody>
      </p:sp>
      <p:sp>
        <p:nvSpPr>
          <p:cNvPr id="11" name="Text Placeholder 9">
            <a:extLst>
              <a:ext uri="{FF2B5EF4-FFF2-40B4-BE49-F238E27FC236}">
                <a16:creationId xmlns:a16="http://schemas.microsoft.com/office/drawing/2014/main" id="{1165B089-F7DF-9BC0-76B9-008F78AAD882}"/>
              </a:ext>
            </a:extLst>
          </p:cNvPr>
          <p:cNvSpPr>
            <a:spLocks noGrp="1"/>
          </p:cNvSpPr>
          <p:nvPr>
            <p:ph type="body" sz="quarter" idx="26"/>
          </p:nvPr>
        </p:nvSpPr>
        <p:spPr>
          <a:xfrm>
            <a:off x="6570483" y="3125939"/>
            <a:ext cx="3733014" cy="480766"/>
          </a:xfrm>
          <a:solidFill>
            <a:schemeClr val="accent4"/>
          </a:solidFill>
        </p:spPr>
        <p:txBody>
          <a:bodyPr/>
          <a:lstStyle/>
          <a:p>
            <a:r>
              <a:rPr lang="en-IN" dirty="0">
                <a:solidFill>
                  <a:srgbClr val="FDFAFF"/>
                </a:solidFill>
              </a:rPr>
              <a:t>5a. Change Pipeline Update</a:t>
            </a:r>
            <a:endParaRPr lang="en-GB" dirty="0">
              <a:solidFill>
                <a:srgbClr val="FDFAFF"/>
              </a:solidFill>
            </a:endParaRPr>
          </a:p>
        </p:txBody>
      </p:sp>
      <p:sp>
        <p:nvSpPr>
          <p:cNvPr id="12" name="Text Placeholder 9">
            <a:extLst>
              <a:ext uri="{FF2B5EF4-FFF2-40B4-BE49-F238E27FC236}">
                <a16:creationId xmlns:a16="http://schemas.microsoft.com/office/drawing/2014/main" id="{867DC265-9448-5002-D5D1-A23AB57C89C7}"/>
              </a:ext>
            </a:extLst>
          </p:cNvPr>
          <p:cNvSpPr txBox="1">
            <a:spLocks/>
          </p:cNvSpPr>
          <p:nvPr/>
        </p:nvSpPr>
        <p:spPr>
          <a:xfrm>
            <a:off x="6570483" y="3751341"/>
            <a:ext cx="3733014" cy="480766"/>
          </a:xfrm>
          <a:prstGeom prst="rect">
            <a:avLst/>
          </a:prstGeom>
          <a:solidFill>
            <a:schemeClr val="tx1"/>
          </a:solidFill>
        </p:spPr>
        <p:txBody>
          <a:bodyPr vert="horz" lIns="91440" tIns="45720" rIns="91440" bIns="45720" rtlCol="0" anchor="ctr">
            <a:noAutofit/>
          </a:bodyPr>
          <a:lstStyle>
            <a:lvl1pPr marL="0" indent="0" algn="l" defTabSz="914400" rtl="0" eaLnBrk="1" latinLnBrk="0" hangingPunct="1">
              <a:lnSpc>
                <a:spcPct val="100000"/>
              </a:lnSpc>
              <a:spcBef>
                <a:spcPts val="0"/>
              </a:spcBef>
              <a:buFont typeface="Arial" panose="020B0604020202020204" pitchFamily="34" charset="0"/>
              <a:buNone/>
              <a:defRPr sz="1600" b="0" kern="1200">
                <a:solidFill>
                  <a:schemeClr val="bg2"/>
                </a:solidFill>
                <a:latin typeface="+mj-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GB"/>
          </a:p>
        </p:txBody>
      </p:sp>
      <p:sp>
        <p:nvSpPr>
          <p:cNvPr id="13" name="Text Placeholder 9">
            <a:extLst>
              <a:ext uri="{FF2B5EF4-FFF2-40B4-BE49-F238E27FC236}">
                <a16:creationId xmlns:a16="http://schemas.microsoft.com/office/drawing/2014/main" id="{668A45D0-E5EC-CE61-3133-ABFF910B4004}"/>
              </a:ext>
            </a:extLst>
          </p:cNvPr>
          <p:cNvSpPr txBox="1">
            <a:spLocks/>
          </p:cNvSpPr>
          <p:nvPr/>
        </p:nvSpPr>
        <p:spPr>
          <a:xfrm>
            <a:off x="6570483" y="4376743"/>
            <a:ext cx="3733014" cy="480766"/>
          </a:xfrm>
          <a:prstGeom prst="rect">
            <a:avLst/>
          </a:prstGeom>
          <a:solidFill>
            <a:schemeClr val="tx1"/>
          </a:solidFill>
        </p:spPr>
        <p:txBody>
          <a:bodyPr vert="horz" lIns="91440" tIns="45720" rIns="91440" bIns="45720" rtlCol="0" anchor="ctr">
            <a:noAutofit/>
          </a:bodyPr>
          <a:lstStyle>
            <a:lvl1pPr marL="0" indent="0" algn="l" defTabSz="914400" rtl="0" eaLnBrk="1" latinLnBrk="0" hangingPunct="1">
              <a:lnSpc>
                <a:spcPct val="100000"/>
              </a:lnSpc>
              <a:spcBef>
                <a:spcPts val="0"/>
              </a:spcBef>
              <a:buFont typeface="Arial" panose="020B0604020202020204" pitchFamily="34" charset="0"/>
              <a:buNone/>
              <a:defRPr sz="1600" b="0" kern="1200">
                <a:solidFill>
                  <a:schemeClr val="bg2"/>
                </a:solidFill>
                <a:latin typeface="+mj-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GB"/>
          </a:p>
        </p:txBody>
      </p:sp>
    </p:spTree>
    <p:extLst>
      <p:ext uri="{BB962C8B-B14F-4D97-AF65-F5344CB8AC3E}">
        <p14:creationId xmlns:p14="http://schemas.microsoft.com/office/powerpoint/2010/main" val="4041665803"/>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C4F3DC2-B539-382A-314D-D285EC895AAE}"/>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3F6674FE-B300-A95B-B84D-FFADCF723ED2}"/>
              </a:ext>
            </a:extLst>
          </p:cNvPr>
          <p:cNvSpPr>
            <a:spLocks noGrp="1"/>
          </p:cNvSpPr>
          <p:nvPr>
            <p:ph type="title"/>
          </p:nvPr>
        </p:nvSpPr>
        <p:spPr>
          <a:xfrm>
            <a:off x="979576" y="160155"/>
            <a:ext cx="10865999" cy="973481"/>
          </a:xfrm>
        </p:spPr>
        <p:txBody>
          <a:bodyPr/>
          <a:lstStyle/>
          <a:p>
            <a:r>
              <a:rPr lang="en-GB" sz="3600"/>
              <a:t>2025 Forward View - Change Delivery Plan</a:t>
            </a:r>
          </a:p>
        </p:txBody>
      </p:sp>
      <p:sp>
        <p:nvSpPr>
          <p:cNvPr id="5" name="Title 1">
            <a:extLst>
              <a:ext uri="{FF2B5EF4-FFF2-40B4-BE49-F238E27FC236}">
                <a16:creationId xmlns:a16="http://schemas.microsoft.com/office/drawing/2014/main" id="{977BD038-FED9-4DAC-F851-C8BDE6391532}"/>
              </a:ext>
            </a:extLst>
          </p:cNvPr>
          <p:cNvSpPr txBox="1">
            <a:spLocks/>
          </p:cNvSpPr>
          <p:nvPr/>
        </p:nvSpPr>
        <p:spPr>
          <a:xfrm>
            <a:off x="926425" y="745852"/>
            <a:ext cx="10634614" cy="637765"/>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000" kern="1200">
                <a:solidFill>
                  <a:schemeClr val="tx1"/>
                </a:solidFill>
                <a:latin typeface="+mj-lt"/>
                <a:ea typeface="+mj-ea"/>
                <a:cs typeface="+mj-cs"/>
              </a:defRPr>
            </a:lvl1pPr>
          </a:lstStyle>
          <a:p>
            <a:r>
              <a:rPr lang="en-GB" sz="1800"/>
              <a:t>January 25 – December 2025</a:t>
            </a:r>
            <a:endParaRPr lang="en-GB" sz="1800">
              <a:latin typeface="+mn-lt"/>
            </a:endParaRPr>
          </a:p>
        </p:txBody>
      </p:sp>
      <p:grpSp>
        <p:nvGrpSpPr>
          <p:cNvPr id="27" name="Group 26">
            <a:extLst>
              <a:ext uri="{FF2B5EF4-FFF2-40B4-BE49-F238E27FC236}">
                <a16:creationId xmlns:a16="http://schemas.microsoft.com/office/drawing/2014/main" id="{904B5407-ED35-AD9E-959A-03BF76820FC5}"/>
              </a:ext>
            </a:extLst>
          </p:cNvPr>
          <p:cNvGrpSpPr/>
          <p:nvPr/>
        </p:nvGrpSpPr>
        <p:grpSpPr>
          <a:xfrm>
            <a:off x="-10835" y="1272456"/>
            <a:ext cx="12140909" cy="4751791"/>
            <a:chOff x="0" y="759894"/>
            <a:chExt cx="9067364" cy="3526345"/>
          </a:xfrm>
          <a:solidFill>
            <a:srgbClr val="DEDAFE"/>
          </a:solidFill>
        </p:grpSpPr>
        <p:sp>
          <p:nvSpPr>
            <p:cNvPr id="28" name="Rectangle 27">
              <a:extLst>
                <a:ext uri="{FF2B5EF4-FFF2-40B4-BE49-F238E27FC236}">
                  <a16:creationId xmlns:a16="http://schemas.microsoft.com/office/drawing/2014/main" id="{4634ED38-C7B7-153F-AAFE-FEB303D585FD}"/>
                </a:ext>
              </a:extLst>
            </p:cNvPr>
            <p:cNvSpPr/>
            <p:nvPr/>
          </p:nvSpPr>
          <p:spPr>
            <a:xfrm>
              <a:off x="49067" y="1068400"/>
              <a:ext cx="9002173" cy="321783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400" b="1">
                <a:solidFill>
                  <a:schemeClr val="tx1"/>
                </a:solidFill>
              </a:endParaRPr>
            </a:p>
          </p:txBody>
        </p:sp>
        <p:cxnSp>
          <p:nvCxnSpPr>
            <p:cNvPr id="29" name="Straight Connector 28">
              <a:extLst>
                <a:ext uri="{FF2B5EF4-FFF2-40B4-BE49-F238E27FC236}">
                  <a16:creationId xmlns:a16="http://schemas.microsoft.com/office/drawing/2014/main" id="{AA25090A-4452-F473-538A-CD1B10513834}"/>
                </a:ext>
              </a:extLst>
            </p:cNvPr>
            <p:cNvCxnSpPr>
              <a:cxnSpLocks/>
            </p:cNvCxnSpPr>
            <p:nvPr/>
          </p:nvCxnSpPr>
          <p:spPr>
            <a:xfrm>
              <a:off x="85773" y="1056375"/>
              <a:ext cx="8981591" cy="12027"/>
            </a:xfrm>
            <a:prstGeom prst="line">
              <a:avLst/>
            </a:prstGeom>
            <a:grpFill/>
            <a:ln w="28575"/>
          </p:spPr>
          <p:style>
            <a:lnRef idx="1">
              <a:schemeClr val="accent1"/>
            </a:lnRef>
            <a:fillRef idx="0">
              <a:schemeClr val="accent1"/>
            </a:fillRef>
            <a:effectRef idx="0">
              <a:schemeClr val="accent1"/>
            </a:effectRef>
            <a:fontRef idx="minor">
              <a:schemeClr val="tx1"/>
            </a:fontRef>
          </p:style>
        </p:cxnSp>
        <p:sp>
          <p:nvSpPr>
            <p:cNvPr id="30" name="TextBox 29">
              <a:extLst>
                <a:ext uri="{FF2B5EF4-FFF2-40B4-BE49-F238E27FC236}">
                  <a16:creationId xmlns:a16="http://schemas.microsoft.com/office/drawing/2014/main" id="{340A8E9E-A12E-4709-AD96-A000FCC62788}"/>
                </a:ext>
              </a:extLst>
            </p:cNvPr>
            <p:cNvSpPr txBox="1"/>
            <p:nvPr/>
          </p:nvSpPr>
          <p:spPr>
            <a:xfrm>
              <a:off x="0" y="764017"/>
              <a:ext cx="600164" cy="238575"/>
            </a:xfrm>
            <a:prstGeom prst="rect">
              <a:avLst/>
            </a:prstGeom>
            <a:noFill/>
          </p:spPr>
          <p:txBody>
            <a:bodyPr wrap="none" rtlCol="0">
              <a:spAutoFit/>
            </a:bodyPr>
            <a:lstStyle/>
            <a:p>
              <a:r>
                <a:rPr lang="en-GB" sz="1467" b="1">
                  <a:solidFill>
                    <a:schemeClr val="tx2"/>
                  </a:solidFill>
                </a:rPr>
                <a:t>Jan-25</a:t>
              </a:r>
            </a:p>
          </p:txBody>
        </p:sp>
        <p:sp>
          <p:nvSpPr>
            <p:cNvPr id="31" name="TextBox 30">
              <a:extLst>
                <a:ext uri="{FF2B5EF4-FFF2-40B4-BE49-F238E27FC236}">
                  <a16:creationId xmlns:a16="http://schemas.microsoft.com/office/drawing/2014/main" id="{E15A1907-2A70-C58D-2AA8-A941D572E560}"/>
                </a:ext>
              </a:extLst>
            </p:cNvPr>
            <p:cNvSpPr txBox="1"/>
            <p:nvPr/>
          </p:nvSpPr>
          <p:spPr>
            <a:xfrm>
              <a:off x="4119130" y="770146"/>
              <a:ext cx="681917" cy="238575"/>
            </a:xfrm>
            <a:prstGeom prst="rect">
              <a:avLst/>
            </a:prstGeom>
            <a:noFill/>
          </p:spPr>
          <p:txBody>
            <a:bodyPr wrap="none" rtlCol="0">
              <a:spAutoFit/>
            </a:bodyPr>
            <a:lstStyle/>
            <a:p>
              <a:r>
                <a:rPr lang="en-GB" sz="1467" b="1">
                  <a:solidFill>
                    <a:schemeClr val="tx2"/>
                  </a:solidFill>
                </a:rPr>
                <a:t>June-25</a:t>
              </a:r>
            </a:p>
          </p:txBody>
        </p:sp>
        <p:sp>
          <p:nvSpPr>
            <p:cNvPr id="32" name="Rectangle 31">
              <a:extLst>
                <a:ext uri="{FF2B5EF4-FFF2-40B4-BE49-F238E27FC236}">
                  <a16:creationId xmlns:a16="http://schemas.microsoft.com/office/drawing/2014/main" id="{EE2135A8-7038-D7D4-08BB-C574A0F5A8C5}"/>
                </a:ext>
              </a:extLst>
            </p:cNvPr>
            <p:cNvSpPr/>
            <p:nvPr/>
          </p:nvSpPr>
          <p:spPr>
            <a:xfrm>
              <a:off x="92409" y="1473018"/>
              <a:ext cx="2818142" cy="343365"/>
            </a:xfrm>
            <a:prstGeom prst="rect">
              <a:avLst/>
            </a:prstGeom>
            <a:solidFill>
              <a:schemeClr val="tx1"/>
            </a:solidFill>
            <a:ln>
              <a:solidFill>
                <a:schemeClr val="tx2"/>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a:solidFill>
                    <a:srgbClr val="FDFAFF"/>
                  </a:solidFill>
                </a:rPr>
                <a:t>February 25 – Major Release</a:t>
              </a:r>
            </a:p>
            <a:p>
              <a:pPr algn="ctr"/>
              <a:r>
                <a:rPr lang="en-GB" sz="1200">
                  <a:solidFill>
                    <a:srgbClr val="FDFAFF"/>
                  </a:solidFill>
                </a:rPr>
                <a:t>XRN5614</a:t>
              </a:r>
            </a:p>
          </p:txBody>
        </p:sp>
        <p:sp>
          <p:nvSpPr>
            <p:cNvPr id="33" name="TextBox 32">
              <a:extLst>
                <a:ext uri="{FF2B5EF4-FFF2-40B4-BE49-F238E27FC236}">
                  <a16:creationId xmlns:a16="http://schemas.microsoft.com/office/drawing/2014/main" id="{3A799B5D-DA72-B02D-6FD9-D499F57B7897}"/>
                </a:ext>
              </a:extLst>
            </p:cNvPr>
            <p:cNvSpPr txBox="1"/>
            <p:nvPr/>
          </p:nvSpPr>
          <p:spPr>
            <a:xfrm>
              <a:off x="1845947" y="767462"/>
              <a:ext cx="796132" cy="238575"/>
            </a:xfrm>
            <a:prstGeom prst="rect">
              <a:avLst/>
            </a:prstGeom>
            <a:noFill/>
          </p:spPr>
          <p:txBody>
            <a:bodyPr wrap="none" rtlCol="0">
              <a:spAutoFit/>
            </a:bodyPr>
            <a:lstStyle/>
            <a:p>
              <a:r>
                <a:rPr lang="en-GB" sz="1467" b="1">
                  <a:solidFill>
                    <a:schemeClr val="tx2"/>
                  </a:solidFill>
                </a:rPr>
                <a:t>March-25</a:t>
              </a:r>
            </a:p>
          </p:txBody>
        </p:sp>
        <p:sp>
          <p:nvSpPr>
            <p:cNvPr id="34" name="TextBox 33">
              <a:extLst>
                <a:ext uri="{FF2B5EF4-FFF2-40B4-BE49-F238E27FC236}">
                  <a16:creationId xmlns:a16="http://schemas.microsoft.com/office/drawing/2014/main" id="{3C7D8229-FE80-9AFA-2D1A-83DA42ACD61E}"/>
                </a:ext>
              </a:extLst>
            </p:cNvPr>
            <p:cNvSpPr txBox="1"/>
            <p:nvPr/>
          </p:nvSpPr>
          <p:spPr>
            <a:xfrm>
              <a:off x="6295041" y="763131"/>
              <a:ext cx="612187" cy="238575"/>
            </a:xfrm>
            <a:prstGeom prst="rect">
              <a:avLst/>
            </a:prstGeom>
            <a:noFill/>
          </p:spPr>
          <p:txBody>
            <a:bodyPr wrap="none" rtlCol="0">
              <a:spAutoFit/>
            </a:bodyPr>
            <a:lstStyle/>
            <a:p>
              <a:r>
                <a:rPr lang="en-GB" sz="1467" b="1">
                  <a:solidFill>
                    <a:schemeClr val="tx2"/>
                  </a:solidFill>
                </a:rPr>
                <a:t>Sep-25</a:t>
              </a:r>
            </a:p>
          </p:txBody>
        </p:sp>
        <p:sp>
          <p:nvSpPr>
            <p:cNvPr id="35" name="TextBox 34">
              <a:extLst>
                <a:ext uri="{FF2B5EF4-FFF2-40B4-BE49-F238E27FC236}">
                  <a16:creationId xmlns:a16="http://schemas.microsoft.com/office/drawing/2014/main" id="{9A872BAB-0820-08D2-7EE4-C13167526B05}"/>
                </a:ext>
              </a:extLst>
            </p:cNvPr>
            <p:cNvSpPr txBox="1"/>
            <p:nvPr/>
          </p:nvSpPr>
          <p:spPr>
            <a:xfrm>
              <a:off x="8316777" y="759894"/>
              <a:ext cx="635030" cy="238575"/>
            </a:xfrm>
            <a:prstGeom prst="rect">
              <a:avLst/>
            </a:prstGeom>
            <a:noFill/>
          </p:spPr>
          <p:txBody>
            <a:bodyPr wrap="none" rtlCol="0">
              <a:spAutoFit/>
            </a:bodyPr>
            <a:lstStyle/>
            <a:p>
              <a:r>
                <a:rPr lang="en-GB" sz="1467" b="1">
                  <a:solidFill>
                    <a:schemeClr val="tx2"/>
                  </a:solidFill>
                </a:rPr>
                <a:t>Dec-25</a:t>
              </a:r>
            </a:p>
          </p:txBody>
        </p:sp>
        <p:sp>
          <p:nvSpPr>
            <p:cNvPr id="36" name="Rectangle 35">
              <a:extLst>
                <a:ext uri="{FF2B5EF4-FFF2-40B4-BE49-F238E27FC236}">
                  <a16:creationId xmlns:a16="http://schemas.microsoft.com/office/drawing/2014/main" id="{F83CECCE-C61C-885B-E78D-E62FD003FB8C}"/>
                </a:ext>
              </a:extLst>
            </p:cNvPr>
            <p:cNvSpPr/>
            <p:nvPr/>
          </p:nvSpPr>
          <p:spPr>
            <a:xfrm>
              <a:off x="662935" y="1867019"/>
              <a:ext cx="4990907" cy="341129"/>
            </a:xfrm>
            <a:prstGeom prst="rect">
              <a:avLst/>
            </a:prstGeom>
            <a:solidFill>
              <a:schemeClr val="tx1"/>
            </a:solidFill>
            <a:ln>
              <a:solidFill>
                <a:schemeClr val="tx2"/>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a:solidFill>
                    <a:srgbClr val="FDFAFF"/>
                  </a:solidFill>
                </a:rPr>
                <a:t>June 25 – Major Release</a:t>
              </a:r>
            </a:p>
            <a:p>
              <a:pPr algn="ctr"/>
              <a:r>
                <a:rPr lang="en-GB" sz="1400">
                  <a:solidFill>
                    <a:srgbClr val="FDFAFF"/>
                  </a:solidFill>
                </a:rPr>
                <a:t>XRN5784, XRN5846</a:t>
              </a:r>
            </a:p>
          </p:txBody>
        </p:sp>
      </p:grpSp>
      <p:sp>
        <p:nvSpPr>
          <p:cNvPr id="42" name="Rectangle 41">
            <a:extLst>
              <a:ext uri="{FF2B5EF4-FFF2-40B4-BE49-F238E27FC236}">
                <a16:creationId xmlns:a16="http://schemas.microsoft.com/office/drawing/2014/main" id="{5AEE245E-92BE-353D-4525-CD3FF46266FA}"/>
              </a:ext>
            </a:extLst>
          </p:cNvPr>
          <p:cNvSpPr/>
          <p:nvPr/>
        </p:nvSpPr>
        <p:spPr>
          <a:xfrm>
            <a:off x="9104100" y="1741483"/>
            <a:ext cx="1670989" cy="430291"/>
          </a:xfrm>
          <a:prstGeom prst="rect">
            <a:avLst/>
          </a:prstGeom>
          <a:solidFill>
            <a:srgbClr val="5947FC"/>
          </a:solidFill>
          <a:ln>
            <a:solidFill>
              <a:schemeClr val="tx2"/>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333">
                <a:solidFill>
                  <a:srgbClr val="FDFAFF"/>
                </a:solidFill>
              </a:rPr>
              <a:t>Minor Release 15</a:t>
            </a:r>
          </a:p>
          <a:p>
            <a:pPr algn="ctr"/>
            <a:r>
              <a:rPr lang="en-GB" sz="1200">
                <a:solidFill>
                  <a:srgbClr val="FDFAFF"/>
                </a:solidFill>
              </a:rPr>
              <a:t>(TBC)</a:t>
            </a:r>
          </a:p>
        </p:txBody>
      </p:sp>
      <p:sp>
        <p:nvSpPr>
          <p:cNvPr id="43" name="TextBox 42">
            <a:extLst>
              <a:ext uri="{FF2B5EF4-FFF2-40B4-BE49-F238E27FC236}">
                <a16:creationId xmlns:a16="http://schemas.microsoft.com/office/drawing/2014/main" id="{B8B93FEA-223E-2D47-1250-EAFB38786B57}"/>
              </a:ext>
            </a:extLst>
          </p:cNvPr>
          <p:cNvSpPr txBox="1"/>
          <p:nvPr/>
        </p:nvSpPr>
        <p:spPr>
          <a:xfrm>
            <a:off x="372568" y="8713614"/>
            <a:ext cx="1895712" cy="266676"/>
          </a:xfrm>
          <a:prstGeom prst="rect">
            <a:avLst/>
          </a:prstGeom>
          <a:noFill/>
        </p:spPr>
        <p:txBody>
          <a:bodyPr wrap="none" lIns="121920" tIns="60960" rIns="121920" bIns="60960" rtlCol="0" anchor="t">
            <a:spAutoFit/>
          </a:bodyPr>
          <a:lstStyle/>
          <a:p>
            <a:r>
              <a:rPr lang="en-GB" sz="933"/>
              <a:t>Slide produced 29</a:t>
            </a:r>
            <a:r>
              <a:rPr lang="en-GB" sz="933" baseline="30000"/>
              <a:t>h</a:t>
            </a:r>
            <a:r>
              <a:rPr lang="en-GB" sz="933"/>
              <a:t> July 2025</a:t>
            </a:r>
            <a:endParaRPr lang="en-GB" sz="2400"/>
          </a:p>
        </p:txBody>
      </p:sp>
      <p:sp>
        <p:nvSpPr>
          <p:cNvPr id="45" name="Rectangle 44">
            <a:extLst>
              <a:ext uri="{FF2B5EF4-FFF2-40B4-BE49-F238E27FC236}">
                <a16:creationId xmlns:a16="http://schemas.microsoft.com/office/drawing/2014/main" id="{4080B1CC-E1FB-124B-B448-02159A609D43}"/>
              </a:ext>
            </a:extLst>
          </p:cNvPr>
          <p:cNvSpPr/>
          <p:nvPr/>
        </p:nvSpPr>
        <p:spPr>
          <a:xfrm>
            <a:off x="4807648" y="3279148"/>
            <a:ext cx="7220749" cy="452707"/>
          </a:xfrm>
          <a:prstGeom prst="rect">
            <a:avLst/>
          </a:prstGeom>
          <a:solidFill>
            <a:srgbClr val="909099"/>
          </a:solidFill>
          <a:ln>
            <a:solidFill>
              <a:schemeClr val="tx2"/>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a:solidFill>
                  <a:srgbClr val="FDFAFF"/>
                </a:solidFill>
              </a:rPr>
              <a:t>November 25 – Major Release</a:t>
            </a:r>
          </a:p>
        </p:txBody>
      </p:sp>
      <p:sp>
        <p:nvSpPr>
          <p:cNvPr id="46" name="Rectangle 45">
            <a:extLst>
              <a:ext uri="{FF2B5EF4-FFF2-40B4-BE49-F238E27FC236}">
                <a16:creationId xmlns:a16="http://schemas.microsoft.com/office/drawing/2014/main" id="{1418B6F3-A1C7-56ED-6BF2-E69ECB9F2278}"/>
              </a:ext>
            </a:extLst>
          </p:cNvPr>
          <p:cNvSpPr/>
          <p:nvPr/>
        </p:nvSpPr>
        <p:spPr>
          <a:xfrm>
            <a:off x="8141216" y="3793429"/>
            <a:ext cx="3834131" cy="684238"/>
          </a:xfrm>
          <a:prstGeom prst="rect">
            <a:avLst/>
          </a:prstGeom>
          <a:solidFill>
            <a:srgbClr val="57BAE5"/>
          </a:solidFill>
          <a:ln>
            <a:solidFill>
              <a:schemeClr val="tx2"/>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a:solidFill>
                  <a:srgbClr val="FDFAFF"/>
                </a:solidFill>
              </a:rPr>
              <a:t>February 26 - Major Release</a:t>
            </a:r>
          </a:p>
          <a:p>
            <a:pPr algn="ctr"/>
            <a:r>
              <a:rPr lang="en-GB" sz="1400">
                <a:solidFill>
                  <a:srgbClr val="FDFAFF"/>
                </a:solidFill>
              </a:rPr>
              <a:t>XRN5702 | XRN5872 | XRN5906 | XRN5914 | XRN5922  </a:t>
            </a:r>
          </a:p>
        </p:txBody>
      </p:sp>
      <p:sp>
        <p:nvSpPr>
          <p:cNvPr id="47" name="Rectangle 46">
            <a:extLst>
              <a:ext uri="{FF2B5EF4-FFF2-40B4-BE49-F238E27FC236}">
                <a16:creationId xmlns:a16="http://schemas.microsoft.com/office/drawing/2014/main" id="{BFBE79C6-9D59-6485-B0D5-9F351A5FB3B2}"/>
              </a:ext>
            </a:extLst>
          </p:cNvPr>
          <p:cNvSpPr/>
          <p:nvPr/>
        </p:nvSpPr>
        <p:spPr>
          <a:xfrm>
            <a:off x="123733" y="3793429"/>
            <a:ext cx="7387424" cy="684238"/>
          </a:xfrm>
          <a:prstGeom prst="rect">
            <a:avLst/>
          </a:prstGeom>
          <a:solidFill>
            <a:srgbClr val="5947FC"/>
          </a:solidFill>
          <a:ln>
            <a:solidFill>
              <a:schemeClr val="tx2"/>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a:solidFill>
                  <a:srgbClr val="FDFAFF"/>
                </a:solidFill>
              </a:rPr>
              <a:t>Adhoc Project</a:t>
            </a:r>
          </a:p>
          <a:p>
            <a:pPr algn="ctr"/>
            <a:r>
              <a:rPr lang="en-GB" sz="1400">
                <a:solidFill>
                  <a:srgbClr val="FDFAFF"/>
                </a:solidFill>
              </a:rPr>
              <a:t>XRN5851 – Procurement and Service Activities</a:t>
            </a:r>
          </a:p>
          <a:p>
            <a:pPr algn="ctr"/>
            <a:r>
              <a:rPr lang="en-GB" sz="1400">
                <a:solidFill>
                  <a:srgbClr val="FDFAFF"/>
                </a:solidFill>
              </a:rPr>
              <a:t>XRN5892 – Ring Fenced Budget for AUGE Value Add Services</a:t>
            </a:r>
          </a:p>
        </p:txBody>
      </p:sp>
      <p:sp>
        <p:nvSpPr>
          <p:cNvPr id="48" name="Rectangle 47">
            <a:extLst>
              <a:ext uri="{FF2B5EF4-FFF2-40B4-BE49-F238E27FC236}">
                <a16:creationId xmlns:a16="http://schemas.microsoft.com/office/drawing/2014/main" id="{222784DE-7E94-198D-7BCD-E41EF6638329}"/>
              </a:ext>
            </a:extLst>
          </p:cNvPr>
          <p:cNvSpPr/>
          <p:nvPr/>
        </p:nvSpPr>
        <p:spPr>
          <a:xfrm>
            <a:off x="3370049" y="1718736"/>
            <a:ext cx="1670989" cy="463162"/>
          </a:xfrm>
          <a:prstGeom prst="rect">
            <a:avLst/>
          </a:prstGeom>
          <a:solidFill>
            <a:schemeClr val="tx1"/>
          </a:solidFill>
          <a:ln>
            <a:solidFill>
              <a:schemeClr val="tx2"/>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a:solidFill>
                  <a:srgbClr val="FDFAFF"/>
                </a:solidFill>
              </a:rPr>
              <a:t>Minor Release 14</a:t>
            </a:r>
          </a:p>
          <a:p>
            <a:pPr algn="ctr"/>
            <a:r>
              <a:rPr lang="en-GB" sz="1200">
                <a:solidFill>
                  <a:srgbClr val="FDFAFF"/>
                </a:solidFill>
              </a:rPr>
              <a:t>XRN5888</a:t>
            </a:r>
          </a:p>
        </p:txBody>
      </p:sp>
      <p:sp>
        <p:nvSpPr>
          <p:cNvPr id="49" name="Rectangle 48">
            <a:extLst>
              <a:ext uri="{FF2B5EF4-FFF2-40B4-BE49-F238E27FC236}">
                <a16:creationId xmlns:a16="http://schemas.microsoft.com/office/drawing/2014/main" id="{E0C6172B-1C06-216C-A5B4-FD26E0E9ECA1}"/>
              </a:ext>
            </a:extLst>
          </p:cNvPr>
          <p:cNvSpPr/>
          <p:nvPr/>
        </p:nvSpPr>
        <p:spPr>
          <a:xfrm>
            <a:off x="8072599" y="2225149"/>
            <a:ext cx="1031501" cy="501164"/>
          </a:xfrm>
          <a:prstGeom prst="rect">
            <a:avLst/>
          </a:prstGeom>
          <a:solidFill>
            <a:srgbClr val="5947FC"/>
          </a:solidFill>
          <a:ln>
            <a:solidFill>
              <a:schemeClr val="tx2"/>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333">
                <a:solidFill>
                  <a:srgbClr val="FDFAFF"/>
                </a:solidFill>
              </a:rPr>
              <a:t>XRN5933</a:t>
            </a:r>
          </a:p>
        </p:txBody>
      </p:sp>
      <p:sp>
        <p:nvSpPr>
          <p:cNvPr id="50" name="Rectangle 49">
            <a:extLst>
              <a:ext uri="{FF2B5EF4-FFF2-40B4-BE49-F238E27FC236}">
                <a16:creationId xmlns:a16="http://schemas.microsoft.com/office/drawing/2014/main" id="{218E3BDD-C8A9-128F-965F-B2E52BEAB0D4}"/>
              </a:ext>
            </a:extLst>
          </p:cNvPr>
          <p:cNvSpPr/>
          <p:nvPr/>
        </p:nvSpPr>
        <p:spPr>
          <a:xfrm>
            <a:off x="3197480" y="3262914"/>
            <a:ext cx="1031501" cy="452707"/>
          </a:xfrm>
          <a:prstGeom prst="rect">
            <a:avLst/>
          </a:prstGeom>
          <a:solidFill>
            <a:schemeClr val="tx1"/>
          </a:solidFill>
          <a:ln>
            <a:solidFill>
              <a:schemeClr val="tx2"/>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333">
                <a:solidFill>
                  <a:srgbClr val="FDFAFF"/>
                </a:solidFill>
              </a:rPr>
              <a:t>XRN5885</a:t>
            </a:r>
          </a:p>
        </p:txBody>
      </p:sp>
      <p:sp>
        <p:nvSpPr>
          <p:cNvPr id="52" name="Rectangle 51">
            <a:extLst>
              <a:ext uri="{FF2B5EF4-FFF2-40B4-BE49-F238E27FC236}">
                <a16:creationId xmlns:a16="http://schemas.microsoft.com/office/drawing/2014/main" id="{EC37AAB0-2EB1-18DF-F9C5-698A7FD15C50}"/>
              </a:ext>
            </a:extLst>
          </p:cNvPr>
          <p:cNvSpPr/>
          <p:nvPr/>
        </p:nvSpPr>
        <p:spPr>
          <a:xfrm>
            <a:off x="6537956" y="4536369"/>
            <a:ext cx="5132287" cy="567956"/>
          </a:xfrm>
          <a:prstGeom prst="rect">
            <a:avLst/>
          </a:prstGeom>
          <a:solidFill>
            <a:srgbClr val="57BAE5"/>
          </a:solidFill>
          <a:ln>
            <a:solidFill>
              <a:schemeClr val="tx2"/>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a:solidFill>
                  <a:srgbClr val="FDFAFF"/>
                </a:solidFill>
              </a:rPr>
              <a:t>XRN5941 – Performance Assurance Committee</a:t>
            </a:r>
          </a:p>
          <a:p>
            <a:pPr algn="ctr"/>
            <a:r>
              <a:rPr lang="en-GB" sz="1400">
                <a:solidFill>
                  <a:srgbClr val="FDFAFF"/>
                </a:solidFill>
              </a:rPr>
              <a:t>Audit PAT</a:t>
            </a:r>
          </a:p>
        </p:txBody>
      </p:sp>
      <p:sp>
        <p:nvSpPr>
          <p:cNvPr id="53" name="TextBox 52">
            <a:extLst>
              <a:ext uri="{FF2B5EF4-FFF2-40B4-BE49-F238E27FC236}">
                <a16:creationId xmlns:a16="http://schemas.microsoft.com/office/drawing/2014/main" id="{80DB69AE-A574-5CDD-698D-135F7F6F75B7}"/>
              </a:ext>
            </a:extLst>
          </p:cNvPr>
          <p:cNvSpPr txBox="1"/>
          <p:nvPr/>
        </p:nvSpPr>
        <p:spPr>
          <a:xfrm>
            <a:off x="112898" y="5097021"/>
            <a:ext cx="9339915" cy="1097288"/>
          </a:xfrm>
          <a:prstGeom prst="rect">
            <a:avLst/>
          </a:prstGeom>
          <a:noFill/>
        </p:spPr>
        <p:txBody>
          <a:bodyPr wrap="square" lIns="91440" tIns="45720" rIns="91440" bIns="45720" rtlCol="0" anchor="t">
            <a:spAutoFit/>
          </a:bodyPr>
          <a:lstStyle/>
          <a:p>
            <a:endParaRPr lang="en-GB" sz="933" i="1">
              <a:solidFill>
                <a:schemeClr val="tx2"/>
              </a:solidFill>
            </a:endParaRPr>
          </a:p>
          <a:p>
            <a:r>
              <a:rPr lang="en-GB" sz="900" i="1">
                <a:solidFill>
                  <a:schemeClr val="tx2"/>
                </a:solidFill>
              </a:rPr>
              <a:t>               =  Firm Implementation Date – Funding Approved by ChMC and / or Non-Negotiable Industry Implementation Date in place              </a:t>
            </a:r>
          </a:p>
          <a:p>
            <a:r>
              <a:rPr lang="en-GB" sz="900" i="1">
                <a:solidFill>
                  <a:schemeClr val="tx2"/>
                </a:solidFill>
              </a:rPr>
              <a:t>              </a:t>
            </a:r>
          </a:p>
          <a:p>
            <a:r>
              <a:rPr lang="en-GB" sz="900" i="1">
                <a:solidFill>
                  <a:schemeClr val="tx2"/>
                </a:solidFill>
              </a:rPr>
              <a:t>               =  Indicative / Target Implementation Date – Changes are planned for delivery – Funding and/or Implementation Date not yet approved by ChMC</a:t>
            </a:r>
          </a:p>
          <a:p>
            <a:r>
              <a:rPr lang="en-GB" sz="900" i="1">
                <a:solidFill>
                  <a:schemeClr val="tx2"/>
                </a:solidFill>
              </a:rPr>
              <a:t>                       </a:t>
            </a:r>
          </a:p>
          <a:p>
            <a:r>
              <a:rPr lang="en-GB" sz="900" i="1">
                <a:solidFill>
                  <a:schemeClr val="tx2"/>
                </a:solidFill>
              </a:rPr>
              <a:t>               =  Implemented Change / Release           </a:t>
            </a:r>
          </a:p>
          <a:p>
            <a:endParaRPr lang="en-GB" sz="933" i="1">
              <a:solidFill>
                <a:schemeClr val="tx2"/>
              </a:solidFill>
            </a:endParaRPr>
          </a:p>
        </p:txBody>
      </p:sp>
      <p:sp>
        <p:nvSpPr>
          <p:cNvPr id="54" name="TextBox 53">
            <a:extLst>
              <a:ext uri="{FF2B5EF4-FFF2-40B4-BE49-F238E27FC236}">
                <a16:creationId xmlns:a16="http://schemas.microsoft.com/office/drawing/2014/main" id="{69C299BA-FD4D-2D30-0D6A-CF27107E2318}"/>
              </a:ext>
            </a:extLst>
          </p:cNvPr>
          <p:cNvSpPr txBox="1"/>
          <p:nvPr/>
        </p:nvSpPr>
        <p:spPr>
          <a:xfrm>
            <a:off x="24150" y="4973957"/>
            <a:ext cx="2592548" cy="276999"/>
          </a:xfrm>
          <a:prstGeom prst="rect">
            <a:avLst/>
          </a:prstGeom>
          <a:noFill/>
        </p:spPr>
        <p:txBody>
          <a:bodyPr wrap="square" rtlCol="0">
            <a:spAutoFit/>
          </a:bodyPr>
          <a:lstStyle/>
          <a:p>
            <a:r>
              <a:rPr lang="en-GB" sz="1200" b="1">
                <a:solidFill>
                  <a:schemeClr val="tx2"/>
                </a:solidFill>
              </a:rPr>
              <a:t>Delivery Key</a:t>
            </a:r>
          </a:p>
        </p:txBody>
      </p:sp>
      <p:sp>
        <p:nvSpPr>
          <p:cNvPr id="55" name="Rectangle 54">
            <a:extLst>
              <a:ext uri="{FF2B5EF4-FFF2-40B4-BE49-F238E27FC236}">
                <a16:creationId xmlns:a16="http://schemas.microsoft.com/office/drawing/2014/main" id="{B856CDB0-928C-4A10-224B-28C5E9A97A20}"/>
              </a:ext>
            </a:extLst>
          </p:cNvPr>
          <p:cNvSpPr/>
          <p:nvPr/>
        </p:nvSpPr>
        <p:spPr>
          <a:xfrm>
            <a:off x="196224" y="5283566"/>
            <a:ext cx="352688" cy="126459"/>
          </a:xfrm>
          <a:prstGeom prst="rect">
            <a:avLst/>
          </a:prstGeom>
          <a:solidFill>
            <a:srgbClr val="5947FC"/>
          </a:solidFill>
          <a:ln>
            <a:solidFill>
              <a:schemeClr val="tx2"/>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67" b="1">
              <a:solidFill>
                <a:schemeClr val="tx1"/>
              </a:solidFill>
            </a:endParaRPr>
          </a:p>
        </p:txBody>
      </p:sp>
      <p:sp>
        <p:nvSpPr>
          <p:cNvPr id="56" name="Rectangle 55">
            <a:extLst>
              <a:ext uri="{FF2B5EF4-FFF2-40B4-BE49-F238E27FC236}">
                <a16:creationId xmlns:a16="http://schemas.microsoft.com/office/drawing/2014/main" id="{38D1CF53-155E-C2BF-4087-61EAB8C74628}"/>
              </a:ext>
            </a:extLst>
          </p:cNvPr>
          <p:cNvSpPr/>
          <p:nvPr/>
        </p:nvSpPr>
        <p:spPr>
          <a:xfrm>
            <a:off x="196224" y="5560304"/>
            <a:ext cx="352688" cy="126457"/>
          </a:xfrm>
          <a:prstGeom prst="rect">
            <a:avLst/>
          </a:prstGeom>
          <a:solidFill>
            <a:srgbClr val="57BAE5"/>
          </a:solidFill>
          <a:ln>
            <a:solidFill>
              <a:schemeClr val="tx2"/>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67" b="1">
              <a:solidFill>
                <a:schemeClr val="tx1"/>
              </a:solidFill>
            </a:endParaRPr>
          </a:p>
        </p:txBody>
      </p:sp>
      <p:sp>
        <p:nvSpPr>
          <p:cNvPr id="57" name="Rectangle 56">
            <a:extLst>
              <a:ext uri="{FF2B5EF4-FFF2-40B4-BE49-F238E27FC236}">
                <a16:creationId xmlns:a16="http://schemas.microsoft.com/office/drawing/2014/main" id="{07DA8390-37A8-9DD2-59AF-C856843EA6AE}"/>
              </a:ext>
            </a:extLst>
          </p:cNvPr>
          <p:cNvSpPr/>
          <p:nvPr/>
        </p:nvSpPr>
        <p:spPr>
          <a:xfrm>
            <a:off x="196224" y="5816892"/>
            <a:ext cx="352688" cy="126458"/>
          </a:xfrm>
          <a:prstGeom prst="rect">
            <a:avLst/>
          </a:prstGeom>
          <a:solidFill>
            <a:schemeClr val="tx1"/>
          </a:solidFill>
          <a:ln>
            <a:solidFill>
              <a:schemeClr val="tx2"/>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67" b="1">
              <a:solidFill>
                <a:schemeClr val="tx1"/>
              </a:solidFill>
            </a:endParaRPr>
          </a:p>
        </p:txBody>
      </p:sp>
      <p:sp>
        <p:nvSpPr>
          <p:cNvPr id="4" name="Date Placeholder 2">
            <a:extLst>
              <a:ext uri="{FF2B5EF4-FFF2-40B4-BE49-F238E27FC236}">
                <a16:creationId xmlns:a16="http://schemas.microsoft.com/office/drawing/2014/main" id="{830E22A7-AA98-5D28-7D99-399B8A234AE6}"/>
              </a:ext>
            </a:extLst>
          </p:cNvPr>
          <p:cNvSpPr txBox="1">
            <a:spLocks/>
          </p:cNvSpPr>
          <p:nvPr/>
        </p:nvSpPr>
        <p:spPr>
          <a:xfrm>
            <a:off x="-510427" y="5913092"/>
            <a:ext cx="2955492" cy="239533"/>
          </a:xfrm>
          <a:prstGeom prst="rect">
            <a:avLst/>
          </a:prstGeom>
        </p:spPr>
        <p:txBody>
          <a:bodyPr anchor="ctr"/>
          <a:lstStyle>
            <a:defPPr>
              <a:defRPr lang="en-US"/>
            </a:defPPr>
            <a:lvl1pPr marL="0" algn="r" defTabSz="914400" rtl="0" eaLnBrk="1" latinLnBrk="0" hangingPunct="1">
              <a:defRPr sz="1200" kern="1200">
                <a:solidFill>
                  <a:srgbClr val="FDFAFF"/>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endParaRPr lang="en-US">
              <a:latin typeface="Aptos" panose="02110004020202020204"/>
            </a:endParaRPr>
          </a:p>
          <a:p>
            <a:r>
              <a:rPr lang="en-GB">
                <a:solidFill>
                  <a:schemeClr val="tx1"/>
                </a:solidFill>
              </a:rPr>
              <a:t>Slide produced 29</a:t>
            </a:r>
            <a:r>
              <a:rPr lang="en-GB" baseline="30000">
                <a:solidFill>
                  <a:schemeClr val="tx1"/>
                </a:solidFill>
              </a:rPr>
              <a:t>th</a:t>
            </a:r>
            <a:r>
              <a:rPr lang="en-GB">
                <a:solidFill>
                  <a:schemeClr val="tx1"/>
                </a:solidFill>
              </a:rPr>
              <a:t> </a:t>
            </a:r>
            <a:r>
              <a:rPr lang="en-US">
                <a:solidFill>
                  <a:schemeClr val="tx1"/>
                </a:solidFill>
              </a:rPr>
              <a:t>July 2025</a:t>
            </a:r>
          </a:p>
        </p:txBody>
      </p:sp>
    </p:spTree>
    <p:extLst>
      <p:ext uri="{BB962C8B-B14F-4D97-AF65-F5344CB8AC3E}">
        <p14:creationId xmlns:p14="http://schemas.microsoft.com/office/powerpoint/2010/main" val="1656338724"/>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71B81EA-2DAF-E3E5-3F2D-8EDA507A2606}"/>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CDD264FC-0043-95B8-F8AD-8A3AB627F917}"/>
              </a:ext>
            </a:extLst>
          </p:cNvPr>
          <p:cNvSpPr>
            <a:spLocks noGrp="1"/>
          </p:cNvSpPr>
          <p:nvPr>
            <p:ph type="title"/>
          </p:nvPr>
        </p:nvSpPr>
        <p:spPr>
          <a:xfrm>
            <a:off x="898652" y="160620"/>
            <a:ext cx="11169301" cy="973481"/>
          </a:xfrm>
        </p:spPr>
        <p:txBody>
          <a:bodyPr/>
          <a:lstStyle/>
          <a:p>
            <a:r>
              <a:rPr lang="en-GB" sz="3200">
                <a:cs typeface="Arial"/>
              </a:rPr>
              <a:t>Change Delivery Plan – January 2025 – December 2025 </a:t>
            </a:r>
            <a:endParaRPr lang="en-GB" sz="3200"/>
          </a:p>
        </p:txBody>
      </p:sp>
      <p:graphicFrame>
        <p:nvGraphicFramePr>
          <p:cNvPr id="7" name="Table 6">
            <a:extLst>
              <a:ext uri="{FF2B5EF4-FFF2-40B4-BE49-F238E27FC236}">
                <a16:creationId xmlns:a16="http://schemas.microsoft.com/office/drawing/2014/main" id="{FCD75D69-0556-0218-45BA-2D2B8A22EB45}"/>
              </a:ext>
            </a:extLst>
          </p:cNvPr>
          <p:cNvGraphicFramePr>
            <a:graphicFrameLocks noGrp="1"/>
          </p:cNvGraphicFramePr>
          <p:nvPr>
            <p:extLst>
              <p:ext uri="{D42A27DB-BD31-4B8C-83A1-F6EECF244321}">
                <p14:modId xmlns:p14="http://schemas.microsoft.com/office/powerpoint/2010/main" val="2554662789"/>
              </p:ext>
            </p:extLst>
          </p:nvPr>
        </p:nvGraphicFramePr>
        <p:xfrm>
          <a:off x="86627" y="1009936"/>
          <a:ext cx="12018746" cy="5225969"/>
        </p:xfrm>
        <a:graphic>
          <a:graphicData uri="http://schemas.openxmlformats.org/drawingml/2006/table">
            <a:tbl>
              <a:tblPr firstRow="1" bandRow="1">
                <a:tableStyleId>{5C22544A-7EE6-4342-B048-85BDC9FD1C3A}</a:tableStyleId>
              </a:tblPr>
              <a:tblGrid>
                <a:gridCol w="638069">
                  <a:extLst>
                    <a:ext uri="{9D8B030D-6E8A-4147-A177-3AD203B41FA5}">
                      <a16:colId xmlns:a16="http://schemas.microsoft.com/office/drawing/2014/main" val="4236546890"/>
                    </a:ext>
                  </a:extLst>
                </a:gridCol>
                <a:gridCol w="3603813">
                  <a:extLst>
                    <a:ext uri="{9D8B030D-6E8A-4147-A177-3AD203B41FA5}">
                      <a16:colId xmlns:a16="http://schemas.microsoft.com/office/drawing/2014/main" val="324692026"/>
                    </a:ext>
                  </a:extLst>
                </a:gridCol>
                <a:gridCol w="960107">
                  <a:extLst>
                    <a:ext uri="{9D8B030D-6E8A-4147-A177-3AD203B41FA5}">
                      <a16:colId xmlns:a16="http://schemas.microsoft.com/office/drawing/2014/main" val="1901410971"/>
                    </a:ext>
                  </a:extLst>
                </a:gridCol>
                <a:gridCol w="1056117">
                  <a:extLst>
                    <a:ext uri="{9D8B030D-6E8A-4147-A177-3AD203B41FA5}">
                      <a16:colId xmlns:a16="http://schemas.microsoft.com/office/drawing/2014/main" val="4189950786"/>
                    </a:ext>
                  </a:extLst>
                </a:gridCol>
                <a:gridCol w="1056117">
                  <a:extLst>
                    <a:ext uri="{9D8B030D-6E8A-4147-A177-3AD203B41FA5}">
                      <a16:colId xmlns:a16="http://schemas.microsoft.com/office/drawing/2014/main" val="4137049686"/>
                    </a:ext>
                  </a:extLst>
                </a:gridCol>
                <a:gridCol w="960107">
                  <a:extLst>
                    <a:ext uri="{9D8B030D-6E8A-4147-A177-3AD203B41FA5}">
                      <a16:colId xmlns:a16="http://schemas.microsoft.com/office/drawing/2014/main" val="1519923765"/>
                    </a:ext>
                  </a:extLst>
                </a:gridCol>
                <a:gridCol w="1536171">
                  <a:extLst>
                    <a:ext uri="{9D8B030D-6E8A-4147-A177-3AD203B41FA5}">
                      <a16:colId xmlns:a16="http://schemas.microsoft.com/office/drawing/2014/main" val="3099399107"/>
                    </a:ext>
                  </a:extLst>
                </a:gridCol>
                <a:gridCol w="1094464">
                  <a:extLst>
                    <a:ext uri="{9D8B030D-6E8A-4147-A177-3AD203B41FA5}">
                      <a16:colId xmlns:a16="http://schemas.microsoft.com/office/drawing/2014/main" val="796015746"/>
                    </a:ext>
                  </a:extLst>
                </a:gridCol>
                <a:gridCol w="1113781">
                  <a:extLst>
                    <a:ext uri="{9D8B030D-6E8A-4147-A177-3AD203B41FA5}">
                      <a16:colId xmlns:a16="http://schemas.microsoft.com/office/drawing/2014/main" val="3560280781"/>
                    </a:ext>
                  </a:extLst>
                </a:gridCol>
              </a:tblGrid>
              <a:tr h="626334">
                <a:tc>
                  <a:txBody>
                    <a:bodyPr/>
                    <a:lstStyle/>
                    <a:p>
                      <a:r>
                        <a:rPr lang="en-GB" sz="1100">
                          <a:latin typeface="+mj-lt"/>
                        </a:rPr>
                        <a:t>XRN</a:t>
                      </a:r>
                    </a:p>
                  </a:txBody>
                  <a:tcPr marL="121920" marR="121920" marT="60960" marB="60960" anchor="ctr">
                    <a:lnL w="12700" cap="flat" cmpd="sng" algn="ctr">
                      <a:solidFill>
                        <a:schemeClr val="tx1"/>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solidFill>
                  </a:tcPr>
                </a:tc>
                <a:tc>
                  <a:txBody>
                    <a:bodyPr/>
                    <a:lstStyle/>
                    <a:p>
                      <a:r>
                        <a:rPr lang="en-GB" sz="1100">
                          <a:latin typeface="+mj-lt"/>
                        </a:rPr>
                        <a:t>Change Title </a:t>
                      </a:r>
                    </a:p>
                  </a:txBody>
                  <a:tcPr marL="121920" marR="121920" marT="60960" marB="6096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solidFill>
                  </a:tcPr>
                </a:tc>
                <a:tc>
                  <a:txBody>
                    <a:bodyPr/>
                    <a:lstStyle/>
                    <a:p>
                      <a:r>
                        <a:rPr lang="en-GB" sz="1100">
                          <a:latin typeface="+mj-lt"/>
                        </a:rPr>
                        <a:t>Proposer</a:t>
                      </a:r>
                    </a:p>
                  </a:txBody>
                  <a:tcPr marL="121920" marR="121920" marT="60960" marB="6096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solidFill>
                  </a:tcPr>
                </a:tc>
                <a:tc>
                  <a:txBody>
                    <a:bodyPr/>
                    <a:lstStyle/>
                    <a:p>
                      <a:r>
                        <a:rPr lang="en-GB" sz="1100">
                          <a:latin typeface="+mj-lt"/>
                        </a:rPr>
                        <a:t>Benefit / Impact</a:t>
                      </a:r>
                    </a:p>
                  </a:txBody>
                  <a:tcPr marL="121920" marR="121920" marT="60960" marB="6096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solidFill>
                  </a:tcPr>
                </a:tc>
                <a:tc>
                  <a:txBody>
                    <a:bodyPr/>
                    <a:lstStyle/>
                    <a:p>
                      <a:r>
                        <a:rPr lang="en-GB" sz="1100">
                          <a:latin typeface="+mj-lt"/>
                        </a:rPr>
                        <a:t>Funding </a:t>
                      </a:r>
                    </a:p>
                  </a:txBody>
                  <a:tcPr marL="121920" marR="121920" marT="60960" marB="6096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solidFill>
                  </a:tcPr>
                </a:tc>
                <a:tc>
                  <a:txBody>
                    <a:bodyPr/>
                    <a:lstStyle/>
                    <a:p>
                      <a:r>
                        <a:rPr lang="en-GB" sz="1100">
                          <a:latin typeface="+mj-lt"/>
                        </a:rPr>
                        <a:t>HLSO</a:t>
                      </a:r>
                    </a:p>
                    <a:p>
                      <a:r>
                        <a:rPr lang="en-GB" sz="1100">
                          <a:latin typeface="+mj-lt"/>
                        </a:rPr>
                        <a:t>Max Cost</a:t>
                      </a:r>
                    </a:p>
                  </a:txBody>
                  <a:tcPr marL="121920" marR="121920" marT="60960" marB="6096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solidFill>
                  </a:tcPr>
                </a:tc>
                <a:tc>
                  <a:txBody>
                    <a:bodyPr/>
                    <a:lstStyle/>
                    <a:p>
                      <a:r>
                        <a:rPr lang="en-GB" sz="1100">
                          <a:latin typeface="+mj-lt"/>
                        </a:rPr>
                        <a:t>Target Implementation   Date</a:t>
                      </a:r>
                    </a:p>
                  </a:txBody>
                  <a:tcPr marL="121920" marR="121920" marT="60960" marB="6096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solidFill>
                  </a:tcPr>
                </a:tc>
                <a:tc>
                  <a:txBody>
                    <a:bodyPr/>
                    <a:lstStyle/>
                    <a:p>
                      <a:r>
                        <a:rPr lang="en-GB" sz="1100">
                          <a:latin typeface="+mj-lt"/>
                        </a:rPr>
                        <a:t>Release Type</a:t>
                      </a:r>
                    </a:p>
                  </a:txBody>
                  <a:tcPr marL="121920" marR="121920" marT="60960" marB="6096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solidFill>
                  </a:tcPr>
                </a:tc>
                <a:tc>
                  <a:txBody>
                    <a:bodyPr/>
                    <a:lstStyle/>
                    <a:p>
                      <a:r>
                        <a:rPr lang="en-GB" sz="1100">
                          <a:latin typeface="+mj-lt"/>
                        </a:rPr>
                        <a:t>Firm / Indicative</a:t>
                      </a:r>
                    </a:p>
                  </a:txBody>
                  <a:tcPr marL="121920" marR="121920" marT="60960" marB="60960" anchor="ctr">
                    <a:lnL w="12700" cap="flat" cmpd="sng" algn="ctr">
                      <a:solidFill>
                        <a:srgbClr val="FFFFFF"/>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solidFill>
                  </a:tcPr>
                </a:tc>
                <a:extLst>
                  <a:ext uri="{0D108BD9-81ED-4DB2-BD59-A6C34878D82A}">
                    <a16:rowId xmlns:a16="http://schemas.microsoft.com/office/drawing/2014/main" val="429165185"/>
                  </a:ext>
                </a:extLst>
              </a:tr>
              <a:tr h="598170">
                <a:tc>
                  <a:txBody>
                    <a:bodyPr/>
                    <a:lstStyle/>
                    <a:p>
                      <a:pPr algn="ctr"/>
                      <a:r>
                        <a:rPr lang="en-GB" sz="1100" b="1">
                          <a:solidFill>
                            <a:srgbClr val="FFFFFF"/>
                          </a:solidFill>
                          <a:latin typeface="+mn-lt"/>
                          <a:hlinkClick r:id="rId2">
                            <a:extLst>
                              <a:ext uri="{A12FA001-AC4F-418D-AE19-62706E023703}">
                                <ahyp:hlinkClr xmlns:ahyp="http://schemas.microsoft.com/office/drawing/2018/hyperlinkcolor" val="tx"/>
                              </a:ext>
                            </a:extLst>
                          </a:hlinkClick>
                        </a:rPr>
                        <a:t>5614</a:t>
                      </a:r>
                      <a:endParaRPr lang="en-GB" sz="1100" b="1">
                        <a:solidFill>
                          <a:srgbClr val="FFFFFF"/>
                        </a:solidFill>
                        <a:latin typeface="+mn-lt"/>
                      </a:endParaRPr>
                    </a:p>
                  </a:txBody>
                  <a:tcPr marL="121920" marR="121920" marT="60960" marB="6096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solidFill>
                  </a:tcPr>
                </a:tc>
                <a:tc>
                  <a:txBody>
                    <a:bodyPr/>
                    <a:lstStyle/>
                    <a:p>
                      <a:r>
                        <a:rPr lang="en-GB" sz="900" b="1" dirty="0">
                          <a:effectLst/>
                          <a:latin typeface="+mn-lt"/>
                          <a:ea typeface="Times New Roman" panose="02020603050405020304" pitchFamily="18" charset="0"/>
                        </a:rPr>
                        <a:t>Improving IGT SMP New Connection Process to support accurate and timely Supplier Registrations</a:t>
                      </a:r>
                      <a:endParaRPr lang="en-GB" sz="800" b="1" dirty="0">
                        <a:latin typeface="+mn-lt"/>
                      </a:endParaRPr>
                    </a:p>
                  </a:txBody>
                  <a:tcPr marL="121920" marR="121920" marT="60960" marB="6096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r>
                        <a:rPr lang="en-GB" sz="900" b="1">
                          <a:latin typeface="+mn-lt"/>
                        </a:rPr>
                        <a:t>BUUK</a:t>
                      </a:r>
                    </a:p>
                  </a:txBody>
                  <a:tcPr marL="121920" marR="121920" marT="60960" marB="6096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r>
                        <a:rPr lang="en-GB" sz="900" b="1">
                          <a:latin typeface="+mn-lt"/>
                        </a:rPr>
                        <a:t>Shipper</a:t>
                      </a:r>
                    </a:p>
                    <a:p>
                      <a:r>
                        <a:rPr lang="en-GB" sz="900" b="1">
                          <a:latin typeface="+mn-lt"/>
                        </a:rPr>
                        <a:t>IGT</a:t>
                      </a:r>
                    </a:p>
                  </a:txBody>
                  <a:tcPr marL="121920" marR="121920" marT="60960" marB="6096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r>
                        <a:rPr lang="en-GB" sz="900" b="1">
                          <a:latin typeface="+mn-lt"/>
                        </a:rPr>
                        <a:t>Shipper</a:t>
                      </a:r>
                    </a:p>
                    <a:p>
                      <a:r>
                        <a:rPr lang="en-GB" sz="900" b="1">
                          <a:latin typeface="+mn-lt"/>
                        </a:rPr>
                        <a:t>IGT</a:t>
                      </a:r>
                    </a:p>
                  </a:txBody>
                  <a:tcPr marL="121920" marR="121920" marT="60960" marB="6096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r>
                        <a:rPr lang="en-GB" sz="800" b="1">
                          <a:latin typeface="+mn-lt"/>
                        </a:rPr>
                        <a:t>*£120k</a:t>
                      </a:r>
                    </a:p>
                    <a:p>
                      <a:r>
                        <a:rPr lang="en-GB" sz="800" b="1">
                          <a:latin typeface="+mn-lt"/>
                        </a:rPr>
                        <a:t>revised following design</a:t>
                      </a:r>
                    </a:p>
                  </a:txBody>
                  <a:tcPr marL="121920" marR="121920" marT="60960" marB="6096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900" b="1" i="0" u="none" strike="noStrike" kern="1200" cap="none" spc="0" normalizeH="0" baseline="0" noProof="0">
                          <a:ln>
                            <a:noFill/>
                          </a:ln>
                          <a:solidFill>
                            <a:schemeClr val="tx1"/>
                          </a:solidFill>
                          <a:effectLst/>
                          <a:uLnTx/>
                          <a:uFillTx/>
                          <a:latin typeface="+mn-lt"/>
                          <a:ea typeface="+mn-ea"/>
                          <a:cs typeface="+mn-cs"/>
                        </a:rPr>
                        <a:t>28</a:t>
                      </a:r>
                      <a:r>
                        <a:rPr kumimoji="0" lang="en-GB" sz="900" b="1" i="0" u="none" strike="noStrike" kern="1200" cap="none" spc="0" normalizeH="0" baseline="30000" noProof="0">
                          <a:ln>
                            <a:noFill/>
                          </a:ln>
                          <a:solidFill>
                            <a:schemeClr val="tx1"/>
                          </a:solidFill>
                          <a:effectLst/>
                          <a:uLnTx/>
                          <a:uFillTx/>
                          <a:latin typeface="+mn-lt"/>
                          <a:ea typeface="+mn-ea"/>
                          <a:cs typeface="+mn-cs"/>
                        </a:rPr>
                        <a:t>th</a:t>
                      </a:r>
                      <a:r>
                        <a:rPr kumimoji="0" lang="en-GB" sz="900" b="1" i="0" u="none" strike="noStrike" kern="1200" cap="none" spc="0" normalizeH="0" baseline="0" noProof="0">
                          <a:ln>
                            <a:noFill/>
                          </a:ln>
                          <a:solidFill>
                            <a:schemeClr val="tx1"/>
                          </a:solidFill>
                          <a:effectLst/>
                          <a:uLnTx/>
                          <a:uFillTx/>
                          <a:latin typeface="+mn-lt"/>
                          <a:ea typeface="+mn-ea"/>
                          <a:cs typeface="+mn-cs"/>
                        </a:rPr>
                        <a:t> February 2025</a:t>
                      </a:r>
                    </a:p>
                  </a:txBody>
                  <a:tcPr marL="121920" marR="121920" marT="60960" marB="6096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900" b="1" i="0" u="none" strike="noStrike" kern="1200" cap="none" spc="0" normalizeH="0" baseline="0" noProof="0">
                          <a:ln>
                            <a:noFill/>
                          </a:ln>
                          <a:solidFill>
                            <a:schemeClr val="tx1"/>
                          </a:solidFill>
                          <a:effectLst/>
                          <a:uLnTx/>
                          <a:uFillTx/>
                          <a:latin typeface="+mn-lt"/>
                          <a:ea typeface="+mn-ea"/>
                          <a:cs typeface="+mn-cs"/>
                        </a:rPr>
                        <a:t>Major</a:t>
                      </a:r>
                    </a:p>
                  </a:txBody>
                  <a:tcPr marL="121920" marR="121920" marT="60960" marB="6096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900" b="1" i="0" u="none" strike="noStrike" kern="1200" cap="none" spc="0" normalizeH="0" baseline="0" noProof="0">
                          <a:ln>
                            <a:noFill/>
                          </a:ln>
                          <a:solidFill>
                            <a:schemeClr val="tx1"/>
                          </a:solidFill>
                          <a:effectLst/>
                          <a:uLnTx/>
                          <a:uFillTx/>
                          <a:latin typeface="+mn-lt"/>
                          <a:ea typeface="+mn-ea"/>
                          <a:cs typeface="+mn-cs"/>
                        </a:rPr>
                        <a:t>Firm</a:t>
                      </a:r>
                    </a:p>
                  </a:txBody>
                  <a:tcPr marL="121920" marR="121920" marT="60960" marB="6096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extLst>
                  <a:ext uri="{0D108BD9-81ED-4DB2-BD59-A6C34878D82A}">
                    <a16:rowId xmlns:a16="http://schemas.microsoft.com/office/drawing/2014/main" val="510552386"/>
                  </a:ext>
                </a:extLst>
              </a:tr>
              <a:tr h="284131">
                <a:tc>
                  <a:txBody>
                    <a:bodyPr/>
                    <a:lstStyle/>
                    <a:p>
                      <a:pPr algn="ctr"/>
                      <a:r>
                        <a:rPr lang="en-GB" sz="1100" b="1">
                          <a:solidFill>
                            <a:srgbClr val="FFFFFF"/>
                          </a:solidFill>
                          <a:latin typeface="+mn-lt"/>
                          <a:hlinkClick r:id="rId3">
                            <a:extLst>
                              <a:ext uri="{A12FA001-AC4F-418D-AE19-62706E023703}">
                                <ahyp:hlinkClr xmlns:ahyp="http://schemas.microsoft.com/office/drawing/2018/hyperlinkcolor" val="tx"/>
                              </a:ext>
                            </a:extLst>
                          </a:hlinkClick>
                        </a:rPr>
                        <a:t>5885</a:t>
                      </a:r>
                      <a:endParaRPr lang="en-GB" sz="1100" b="1" u="sng">
                        <a:solidFill>
                          <a:srgbClr val="FFFFFF"/>
                        </a:solidFill>
                        <a:latin typeface="+mn-lt"/>
                      </a:endParaRPr>
                    </a:p>
                  </a:txBody>
                  <a:tcPr marL="121920" marR="121920" marT="60960" marB="6096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solidFill>
                  </a:tcPr>
                </a:tc>
                <a:tc>
                  <a:txBody>
                    <a:bodyPr/>
                    <a:lstStyle/>
                    <a:p>
                      <a:pPr>
                        <a:lnSpc>
                          <a:spcPct val="115000"/>
                        </a:lnSpc>
                        <a:spcAft>
                          <a:spcPts val="1000"/>
                        </a:spcAft>
                      </a:pPr>
                      <a:r>
                        <a:rPr lang="en-GB" sz="900" b="1" dirty="0">
                          <a:effectLst/>
                          <a:latin typeface="+mn-lt"/>
                          <a:ea typeface="Times New Roman" panose="02020603050405020304" pitchFamily="18" charset="0"/>
                          <a:cs typeface="Times New Roman" panose="02020603050405020304" pitchFamily="18" charset="0"/>
                        </a:rPr>
                        <a:t>Cease Provision of SC9 Files to Distribution Networks (DNs)</a:t>
                      </a:r>
                    </a:p>
                  </a:txBody>
                  <a:tcPr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r>
                        <a:rPr lang="en-GB" sz="900" b="1">
                          <a:latin typeface="+mn-lt"/>
                        </a:rPr>
                        <a:t>Cadent </a:t>
                      </a:r>
                    </a:p>
                  </a:txBody>
                  <a:tcPr marL="121920" marR="121920" marT="60960" marB="6096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r>
                        <a:rPr lang="en-GB" sz="900" b="1">
                          <a:latin typeface="+mn-lt"/>
                        </a:rPr>
                        <a:t>DN</a:t>
                      </a:r>
                    </a:p>
                  </a:txBody>
                  <a:tcPr marL="121920" marR="121920" marT="60960" marB="6096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r>
                        <a:rPr lang="en-GB" sz="900" b="1">
                          <a:latin typeface="+mn-lt"/>
                        </a:rPr>
                        <a:t>N/A</a:t>
                      </a:r>
                    </a:p>
                  </a:txBody>
                  <a:tcPr marL="121920" marR="121920" marT="60960" marB="6096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r>
                        <a:rPr lang="en-GB" sz="900" b="1">
                          <a:latin typeface="+mn-lt"/>
                        </a:rPr>
                        <a:t>N/A</a:t>
                      </a:r>
                    </a:p>
                  </a:txBody>
                  <a:tcPr marL="121920" marR="121920" marT="60960" marB="6096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900" b="1" i="0" u="none" strike="noStrike" kern="1200" cap="none" spc="0" normalizeH="0" baseline="0" noProof="0">
                          <a:ln>
                            <a:noFill/>
                          </a:ln>
                          <a:solidFill>
                            <a:schemeClr val="tx1"/>
                          </a:solidFill>
                          <a:effectLst/>
                          <a:uLnTx/>
                          <a:uFillTx/>
                          <a:latin typeface="+mn-lt"/>
                          <a:ea typeface="+mn-ea"/>
                          <a:cs typeface="+mn-cs"/>
                        </a:rPr>
                        <a:t>28</a:t>
                      </a:r>
                      <a:r>
                        <a:rPr kumimoji="0" lang="en-GB" sz="900" b="1" i="0" u="none" strike="noStrike" kern="1200" cap="none" spc="0" normalizeH="0" baseline="30000" noProof="0">
                          <a:ln>
                            <a:noFill/>
                          </a:ln>
                          <a:solidFill>
                            <a:schemeClr val="tx1"/>
                          </a:solidFill>
                          <a:effectLst/>
                          <a:uLnTx/>
                          <a:uFillTx/>
                          <a:latin typeface="+mn-lt"/>
                          <a:ea typeface="+mn-ea"/>
                          <a:cs typeface="+mn-cs"/>
                        </a:rPr>
                        <a:t>th </a:t>
                      </a:r>
                      <a:r>
                        <a:rPr kumimoji="0" lang="en-GB" sz="900" b="1" i="0" u="none" strike="noStrike" kern="1200" cap="none" spc="0" normalizeH="0" baseline="0" noProof="0">
                          <a:ln>
                            <a:noFill/>
                          </a:ln>
                          <a:solidFill>
                            <a:schemeClr val="tx1"/>
                          </a:solidFill>
                          <a:effectLst/>
                          <a:uLnTx/>
                          <a:uFillTx/>
                          <a:latin typeface="+mn-lt"/>
                          <a:ea typeface="+mn-ea"/>
                          <a:cs typeface="+mn-cs"/>
                        </a:rPr>
                        <a:t>April 2025</a:t>
                      </a:r>
                    </a:p>
                  </a:txBody>
                  <a:tcPr marL="121920" marR="121920" marT="60960" marB="6096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900" b="1" i="0" u="none" strike="noStrike" kern="1200" cap="none" spc="0" normalizeH="0" baseline="0" noProof="0">
                          <a:ln>
                            <a:noFill/>
                          </a:ln>
                          <a:solidFill>
                            <a:schemeClr val="tx1"/>
                          </a:solidFill>
                          <a:effectLst/>
                          <a:uLnTx/>
                          <a:uFillTx/>
                          <a:latin typeface="+mn-lt"/>
                          <a:ea typeface="+mn-ea"/>
                          <a:cs typeface="+mn-cs"/>
                        </a:rPr>
                        <a:t>Adhoc</a:t>
                      </a:r>
                    </a:p>
                  </a:txBody>
                  <a:tcPr marL="121920" marR="121920" marT="60960" marB="6096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900" b="1" i="0" u="none" strike="noStrike" kern="1200" cap="none" spc="0" normalizeH="0" baseline="0" noProof="0">
                          <a:ln>
                            <a:noFill/>
                          </a:ln>
                          <a:solidFill>
                            <a:schemeClr val="tx1"/>
                          </a:solidFill>
                          <a:effectLst/>
                          <a:uLnTx/>
                          <a:uFillTx/>
                          <a:latin typeface="+mn-lt"/>
                          <a:ea typeface="+mn-ea"/>
                          <a:cs typeface="+mn-cs"/>
                        </a:rPr>
                        <a:t>Firm</a:t>
                      </a:r>
                    </a:p>
                  </a:txBody>
                  <a:tcPr marL="121920" marR="121920" marT="60960" marB="6096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extLst>
                  <a:ext uri="{0D108BD9-81ED-4DB2-BD59-A6C34878D82A}">
                    <a16:rowId xmlns:a16="http://schemas.microsoft.com/office/drawing/2014/main" val="1993666311"/>
                  </a:ext>
                </a:extLst>
              </a:tr>
              <a:tr h="295284">
                <a:tc>
                  <a:txBody>
                    <a:bodyPr/>
                    <a:lstStyle/>
                    <a:p>
                      <a:pPr algn="ctr"/>
                      <a:r>
                        <a:rPr lang="en-GB" sz="1100" b="1">
                          <a:solidFill>
                            <a:srgbClr val="FFFFFF"/>
                          </a:solidFill>
                          <a:latin typeface="+mn-lt"/>
                          <a:hlinkClick r:id="rId4">
                            <a:extLst>
                              <a:ext uri="{A12FA001-AC4F-418D-AE19-62706E023703}">
                                <ahyp:hlinkClr xmlns:ahyp="http://schemas.microsoft.com/office/drawing/2018/hyperlinkcolor" val="tx"/>
                              </a:ext>
                            </a:extLst>
                          </a:hlinkClick>
                        </a:rPr>
                        <a:t>5549</a:t>
                      </a:r>
                      <a:endParaRPr lang="en-GB" sz="1100" b="1" kern="1200">
                        <a:solidFill>
                          <a:srgbClr val="FFFFFF"/>
                        </a:solidFill>
                        <a:latin typeface="+mn-lt"/>
                        <a:ea typeface="+mn-ea"/>
                        <a:cs typeface="+mn-cs"/>
                      </a:endParaRPr>
                    </a:p>
                  </a:txBody>
                  <a:tcPr marL="121920" marR="121920" marT="60960" marB="6096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solidFill>
                  </a:tcPr>
                </a:tc>
                <a:tc>
                  <a:txBody>
                    <a:bodyPr/>
                    <a:lstStyle/>
                    <a:p>
                      <a:pPr marL="0" marR="0" lvl="0" indent="0" algn="l" defTabSz="914400" rtl="0" eaLnBrk="1" fontAlgn="auto" latinLnBrk="0" hangingPunct="1">
                        <a:lnSpc>
                          <a:spcPct val="115000"/>
                        </a:lnSpc>
                        <a:spcBef>
                          <a:spcPts val="0"/>
                        </a:spcBef>
                        <a:spcAft>
                          <a:spcPts val="1000"/>
                        </a:spcAft>
                        <a:buClrTx/>
                        <a:buSzTx/>
                        <a:buFontTx/>
                        <a:buNone/>
                        <a:tabLst/>
                        <a:defRPr/>
                      </a:pPr>
                      <a:r>
                        <a:rPr lang="en-GB" sz="900" b="1" i="0" kern="1200" dirty="0">
                          <a:solidFill>
                            <a:schemeClr val="dk1"/>
                          </a:solidFill>
                          <a:effectLst/>
                          <a:latin typeface="+mn-lt"/>
                          <a:ea typeface="+mn-ea"/>
                          <a:cs typeface="+mn-cs"/>
                        </a:rPr>
                        <a:t>Automation of the UK Link and Gemini mismatch analysis and correction process</a:t>
                      </a:r>
                      <a:endParaRPr lang="en-US" sz="900" b="1" i="0" kern="1200" dirty="0">
                        <a:solidFill>
                          <a:schemeClr val="dk1"/>
                        </a:solidFill>
                        <a:effectLst/>
                        <a:highlight>
                          <a:srgbClr val="FFFF00"/>
                        </a:highlight>
                        <a:latin typeface="+mn-lt"/>
                        <a:ea typeface="+mn-ea"/>
                        <a:cs typeface="+mn-cs"/>
                      </a:endParaRPr>
                    </a:p>
                  </a:txBody>
                  <a:tcPr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r>
                        <a:rPr lang="en-GB" sz="900" b="1">
                          <a:latin typeface="+mn-lt"/>
                        </a:rPr>
                        <a:t>Xoserve</a:t>
                      </a:r>
                    </a:p>
                  </a:txBody>
                  <a:tcPr marL="121920" marR="121920" marT="60960" marB="6096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r>
                        <a:rPr lang="en-GB" sz="900" b="1">
                          <a:latin typeface="+mn-lt"/>
                        </a:rPr>
                        <a:t>CDSP</a:t>
                      </a:r>
                    </a:p>
                  </a:txBody>
                  <a:tcPr marL="121920" marR="121920" marT="60960" marB="6096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r>
                        <a:rPr lang="en-GB" sz="900" b="1">
                          <a:latin typeface="+mn-lt"/>
                        </a:rPr>
                        <a:t>N/A</a:t>
                      </a:r>
                    </a:p>
                  </a:txBody>
                  <a:tcPr marL="121920" marR="121920" marT="60960" marB="6096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r>
                        <a:rPr lang="en-GB" sz="900" b="1">
                          <a:latin typeface="+mn-lt"/>
                        </a:rPr>
                        <a:t>N/A</a:t>
                      </a:r>
                    </a:p>
                  </a:txBody>
                  <a:tcPr marL="121920" marR="121920" marT="60960" marB="6096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900" b="1" i="0" u="none" strike="noStrike" kern="1200" cap="none" spc="0" normalizeH="0" baseline="0" noProof="0">
                          <a:ln>
                            <a:noFill/>
                          </a:ln>
                          <a:solidFill>
                            <a:schemeClr val="tx1"/>
                          </a:solidFill>
                          <a:effectLst/>
                          <a:uLnTx/>
                          <a:uFillTx/>
                          <a:latin typeface="+mn-lt"/>
                          <a:ea typeface="+mn-ea"/>
                          <a:cs typeface="+mn-cs"/>
                        </a:rPr>
                        <a:t>30</a:t>
                      </a:r>
                      <a:r>
                        <a:rPr kumimoji="0" lang="en-GB" sz="900" b="1" i="0" u="none" strike="noStrike" kern="1200" cap="none" spc="0" normalizeH="0" baseline="30000" noProof="0">
                          <a:ln>
                            <a:noFill/>
                          </a:ln>
                          <a:solidFill>
                            <a:schemeClr val="tx1"/>
                          </a:solidFill>
                          <a:effectLst/>
                          <a:uLnTx/>
                          <a:uFillTx/>
                          <a:latin typeface="+mn-lt"/>
                          <a:ea typeface="+mn-ea"/>
                          <a:cs typeface="+mn-cs"/>
                        </a:rPr>
                        <a:t>th</a:t>
                      </a:r>
                      <a:r>
                        <a:rPr kumimoji="0" lang="en-GB" sz="900" b="1" i="0" u="none" strike="noStrike" kern="1200" cap="none" spc="0" normalizeH="0" baseline="0" noProof="0">
                          <a:ln>
                            <a:noFill/>
                          </a:ln>
                          <a:solidFill>
                            <a:schemeClr val="tx1"/>
                          </a:solidFill>
                          <a:effectLst/>
                          <a:uLnTx/>
                          <a:uFillTx/>
                          <a:latin typeface="+mn-lt"/>
                          <a:ea typeface="+mn-ea"/>
                          <a:cs typeface="+mn-cs"/>
                        </a:rPr>
                        <a:t> May 2025</a:t>
                      </a:r>
                    </a:p>
                  </a:txBody>
                  <a:tcPr marL="121920" marR="121920" marT="60960" marB="6096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900" b="1" i="0" u="none" strike="noStrike" kern="1200" cap="none" spc="0" normalizeH="0" baseline="0" noProof="0">
                          <a:ln>
                            <a:noFill/>
                          </a:ln>
                          <a:solidFill>
                            <a:schemeClr val="tx1"/>
                          </a:solidFill>
                          <a:effectLst/>
                          <a:uLnTx/>
                          <a:uFillTx/>
                          <a:latin typeface="+mn-lt"/>
                          <a:ea typeface="+mn-ea"/>
                          <a:cs typeface="+mn-cs"/>
                        </a:rPr>
                        <a:t>Minor </a:t>
                      </a:r>
                    </a:p>
                  </a:txBody>
                  <a:tcPr marL="121920" marR="121920" marT="60960" marB="6096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900" b="1" i="0" u="none" strike="noStrike" kern="1200" cap="none" spc="0" normalizeH="0" baseline="0" noProof="0">
                          <a:ln>
                            <a:noFill/>
                          </a:ln>
                          <a:solidFill>
                            <a:schemeClr val="tx1"/>
                          </a:solidFill>
                          <a:effectLst/>
                          <a:uLnTx/>
                          <a:uFillTx/>
                          <a:latin typeface="+mn-lt"/>
                          <a:ea typeface="+mn-ea"/>
                          <a:cs typeface="+mn-cs"/>
                        </a:rPr>
                        <a:t>Firm </a:t>
                      </a:r>
                    </a:p>
                  </a:txBody>
                  <a:tcPr marL="121920" marR="121920" marT="60960" marB="6096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extLst>
                  <a:ext uri="{0D108BD9-81ED-4DB2-BD59-A6C34878D82A}">
                    <a16:rowId xmlns:a16="http://schemas.microsoft.com/office/drawing/2014/main" val="4193885681"/>
                  </a:ext>
                </a:extLst>
              </a:tr>
              <a:tr h="388810">
                <a:tc>
                  <a:txBody>
                    <a:bodyPr/>
                    <a:lstStyle/>
                    <a:p>
                      <a:pPr algn="ctr"/>
                      <a:r>
                        <a:rPr lang="en-GB" sz="1100" b="1">
                          <a:solidFill>
                            <a:srgbClr val="FFFFFF"/>
                          </a:solidFill>
                          <a:latin typeface="+mn-lt"/>
                          <a:hlinkClick r:id="rId4">
                            <a:extLst>
                              <a:ext uri="{A12FA001-AC4F-418D-AE19-62706E023703}">
                                <ahyp:hlinkClr xmlns:ahyp="http://schemas.microsoft.com/office/drawing/2018/hyperlinkcolor" val="tx"/>
                              </a:ext>
                            </a:extLst>
                          </a:hlinkClick>
                        </a:rPr>
                        <a:t>5769</a:t>
                      </a:r>
                      <a:endParaRPr lang="en-GB" sz="1100" b="1" kern="1200">
                        <a:solidFill>
                          <a:srgbClr val="FFFFFF"/>
                        </a:solidFill>
                        <a:latin typeface="+mn-lt"/>
                        <a:ea typeface="+mn-ea"/>
                        <a:cs typeface="+mn-cs"/>
                      </a:endParaRPr>
                    </a:p>
                  </a:txBody>
                  <a:tcPr marL="121920" marR="121920" marT="60960" marB="6096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solidFill>
                  </a:tcPr>
                </a:tc>
                <a:tc>
                  <a:txBody>
                    <a:bodyPr/>
                    <a:lstStyle/>
                    <a:p>
                      <a:pPr marL="0" marR="0" lvl="0" indent="0" algn="l" defTabSz="914400" rtl="0" eaLnBrk="1" fontAlgn="auto" latinLnBrk="0" hangingPunct="1">
                        <a:lnSpc>
                          <a:spcPct val="115000"/>
                        </a:lnSpc>
                        <a:spcBef>
                          <a:spcPts val="0"/>
                        </a:spcBef>
                        <a:spcAft>
                          <a:spcPts val="1000"/>
                        </a:spcAft>
                        <a:buClrTx/>
                        <a:buSzTx/>
                        <a:buFontTx/>
                        <a:buNone/>
                        <a:tabLst/>
                        <a:defRPr/>
                      </a:pPr>
                      <a:r>
                        <a:rPr lang="en-GB" sz="900" b="1" i="0" kern="1200" dirty="0">
                          <a:solidFill>
                            <a:schemeClr val="dk1"/>
                          </a:solidFill>
                          <a:effectLst/>
                          <a:latin typeface="+mn-lt"/>
                          <a:ea typeface="+mn-ea"/>
                          <a:cs typeface="+mn-cs"/>
                        </a:rPr>
                        <a:t>Changes required to Broadcast Service (minor changes</a:t>
                      </a:r>
                      <a:endParaRPr lang="en-US" sz="900" b="1" i="0" kern="1200" dirty="0">
                        <a:solidFill>
                          <a:schemeClr val="dk1"/>
                        </a:solidFill>
                        <a:effectLst/>
                        <a:highlight>
                          <a:srgbClr val="FFFF00"/>
                        </a:highlight>
                        <a:latin typeface="+mn-lt"/>
                        <a:ea typeface="+mn-ea"/>
                        <a:cs typeface="+mn-cs"/>
                      </a:endParaRPr>
                    </a:p>
                  </a:txBody>
                  <a:tcPr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r>
                        <a:rPr lang="en-GB" sz="900" b="1">
                          <a:latin typeface="+mn-lt"/>
                        </a:rPr>
                        <a:t>Xoserve</a:t>
                      </a:r>
                    </a:p>
                  </a:txBody>
                  <a:tcPr marL="121920" marR="121920" marT="60960" marB="6096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r>
                        <a:rPr lang="en-GB" sz="900" b="1">
                          <a:latin typeface="+mn-lt"/>
                        </a:rPr>
                        <a:t>DN</a:t>
                      </a:r>
                    </a:p>
                    <a:p>
                      <a:r>
                        <a:rPr lang="en-GB" sz="900" b="1">
                          <a:latin typeface="+mn-lt"/>
                        </a:rPr>
                        <a:t>IGT</a:t>
                      </a:r>
                    </a:p>
                  </a:txBody>
                  <a:tcPr marL="121920" marR="121920" marT="60960" marB="6096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r>
                        <a:rPr lang="en-GB" sz="900" b="1">
                          <a:latin typeface="+mn-lt"/>
                        </a:rPr>
                        <a:t>N/A</a:t>
                      </a:r>
                    </a:p>
                  </a:txBody>
                  <a:tcPr marL="121920" marR="121920" marT="60960" marB="6096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r>
                        <a:rPr lang="en-GB" sz="900" b="1">
                          <a:latin typeface="+mn-lt"/>
                        </a:rPr>
                        <a:t>N/A</a:t>
                      </a:r>
                    </a:p>
                  </a:txBody>
                  <a:tcPr marL="121920" marR="121920" marT="60960" marB="6096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900" b="1" i="0" u="none" strike="noStrike" kern="1200" cap="none" spc="0" normalizeH="0" baseline="0" noProof="0">
                          <a:ln>
                            <a:noFill/>
                          </a:ln>
                          <a:solidFill>
                            <a:schemeClr val="tx1"/>
                          </a:solidFill>
                          <a:effectLst/>
                          <a:uLnTx/>
                          <a:uFillTx/>
                          <a:latin typeface="+mn-lt"/>
                          <a:ea typeface="+mn-ea"/>
                          <a:cs typeface="+mn-cs"/>
                        </a:rPr>
                        <a:t>30</a:t>
                      </a:r>
                      <a:r>
                        <a:rPr kumimoji="0" lang="en-GB" sz="900" b="1" i="0" u="none" strike="noStrike" kern="1200" cap="none" spc="0" normalizeH="0" baseline="30000" noProof="0">
                          <a:ln>
                            <a:noFill/>
                          </a:ln>
                          <a:solidFill>
                            <a:schemeClr val="tx1"/>
                          </a:solidFill>
                          <a:effectLst/>
                          <a:uLnTx/>
                          <a:uFillTx/>
                          <a:latin typeface="+mn-lt"/>
                          <a:ea typeface="+mn-ea"/>
                          <a:cs typeface="+mn-cs"/>
                        </a:rPr>
                        <a:t>th</a:t>
                      </a:r>
                      <a:r>
                        <a:rPr kumimoji="0" lang="en-GB" sz="900" b="1" i="0" u="none" strike="noStrike" kern="1200" cap="none" spc="0" normalizeH="0" baseline="0" noProof="0">
                          <a:ln>
                            <a:noFill/>
                          </a:ln>
                          <a:solidFill>
                            <a:schemeClr val="tx1"/>
                          </a:solidFill>
                          <a:effectLst/>
                          <a:uLnTx/>
                          <a:uFillTx/>
                          <a:latin typeface="+mn-lt"/>
                          <a:ea typeface="+mn-ea"/>
                          <a:cs typeface="+mn-cs"/>
                        </a:rPr>
                        <a:t> May 2025</a:t>
                      </a:r>
                    </a:p>
                  </a:txBody>
                  <a:tcPr marL="121920" marR="121920" marT="60960" marB="6096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900" b="1" i="0" u="none" strike="noStrike" kern="1200" cap="none" spc="0" normalizeH="0" baseline="0" noProof="0">
                          <a:ln>
                            <a:noFill/>
                          </a:ln>
                          <a:solidFill>
                            <a:schemeClr val="tx1"/>
                          </a:solidFill>
                          <a:effectLst/>
                          <a:uLnTx/>
                          <a:uFillTx/>
                          <a:latin typeface="+mn-lt"/>
                          <a:ea typeface="+mn-ea"/>
                          <a:cs typeface="+mn-cs"/>
                        </a:rPr>
                        <a:t>Minor</a:t>
                      </a:r>
                    </a:p>
                  </a:txBody>
                  <a:tcPr marL="121920" marR="121920" marT="60960" marB="6096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900" b="1" i="0" u="none" strike="noStrike" kern="1200" cap="none" spc="0" normalizeH="0" baseline="0" noProof="0">
                          <a:ln>
                            <a:noFill/>
                          </a:ln>
                          <a:solidFill>
                            <a:schemeClr val="tx1"/>
                          </a:solidFill>
                          <a:effectLst/>
                          <a:uLnTx/>
                          <a:uFillTx/>
                          <a:latin typeface="+mn-lt"/>
                          <a:ea typeface="+mn-ea"/>
                          <a:cs typeface="+mn-cs"/>
                        </a:rPr>
                        <a:t>Firm </a:t>
                      </a:r>
                    </a:p>
                  </a:txBody>
                  <a:tcPr marL="121920" marR="121920" marT="60960" marB="6096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extLst>
                  <a:ext uri="{0D108BD9-81ED-4DB2-BD59-A6C34878D82A}">
                    <a16:rowId xmlns:a16="http://schemas.microsoft.com/office/drawing/2014/main" val="3377840409"/>
                  </a:ext>
                </a:extLst>
              </a:tr>
              <a:tr h="388810">
                <a:tc>
                  <a:txBody>
                    <a:bodyPr/>
                    <a:lstStyle/>
                    <a:p>
                      <a:pPr algn="ctr"/>
                      <a:r>
                        <a:rPr lang="en-GB" sz="1100" b="1">
                          <a:solidFill>
                            <a:srgbClr val="FFFFFF"/>
                          </a:solidFill>
                          <a:latin typeface="+mn-lt"/>
                          <a:hlinkClick r:id="rId5">
                            <a:extLst>
                              <a:ext uri="{A12FA001-AC4F-418D-AE19-62706E023703}">
                                <ahyp:hlinkClr xmlns:ahyp="http://schemas.microsoft.com/office/drawing/2018/hyperlinkcolor" val="tx"/>
                              </a:ext>
                            </a:extLst>
                          </a:hlinkClick>
                        </a:rPr>
                        <a:t>5784</a:t>
                      </a:r>
                      <a:endParaRPr lang="en-GB" sz="1100" b="1" kern="1200">
                        <a:solidFill>
                          <a:srgbClr val="FFFFFF"/>
                        </a:solidFill>
                        <a:latin typeface="+mn-lt"/>
                        <a:ea typeface="+mn-ea"/>
                        <a:cs typeface="+mn-cs"/>
                      </a:endParaRPr>
                    </a:p>
                  </a:txBody>
                  <a:tcPr marL="121920" marR="121920" marT="60960" marB="6096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solidFill>
                  </a:tcPr>
                </a:tc>
                <a:tc>
                  <a:txBody>
                    <a:bodyPr/>
                    <a:lstStyle/>
                    <a:p>
                      <a:pPr marL="0" marR="0" lvl="0" indent="0" algn="l" defTabSz="914400" rtl="0" eaLnBrk="1" fontAlgn="auto" latinLnBrk="0" hangingPunct="1">
                        <a:lnSpc>
                          <a:spcPct val="115000"/>
                        </a:lnSpc>
                        <a:spcBef>
                          <a:spcPts val="0"/>
                        </a:spcBef>
                        <a:spcAft>
                          <a:spcPts val="1000"/>
                        </a:spcAft>
                        <a:buClrTx/>
                        <a:buSzTx/>
                        <a:buFontTx/>
                        <a:buNone/>
                        <a:tabLst/>
                        <a:defRPr/>
                      </a:pPr>
                      <a:r>
                        <a:rPr lang="en-US" sz="900" b="1" i="0" kern="1200" dirty="0">
                          <a:solidFill>
                            <a:schemeClr val="dk1"/>
                          </a:solidFill>
                          <a:effectLst/>
                          <a:latin typeface="+mn-lt"/>
                          <a:ea typeface="+mn-ea"/>
                          <a:cs typeface="+mn-cs"/>
                        </a:rPr>
                        <a:t>Mod0862 Amendments to the current Unidentified Gas Reconciliation Period arrangements</a:t>
                      </a:r>
                    </a:p>
                  </a:txBody>
                  <a:tcPr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r>
                        <a:rPr lang="en-GB" sz="900" b="1">
                          <a:latin typeface="+mn-lt"/>
                        </a:rPr>
                        <a:t>SEFE</a:t>
                      </a:r>
                    </a:p>
                  </a:txBody>
                  <a:tcPr marL="121920" marR="121920" marT="60960" marB="6096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r>
                        <a:rPr lang="en-GB" sz="900" b="1">
                          <a:latin typeface="+mn-lt"/>
                        </a:rPr>
                        <a:t>Shipper</a:t>
                      </a:r>
                    </a:p>
                    <a:p>
                      <a:r>
                        <a:rPr lang="en-GB" sz="900" b="1">
                          <a:latin typeface="+mn-lt"/>
                        </a:rPr>
                        <a:t>DN</a:t>
                      </a:r>
                    </a:p>
                  </a:txBody>
                  <a:tcPr marL="121920" marR="121920" marT="60960" marB="6096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r>
                        <a:rPr lang="en-GB" sz="900" b="1">
                          <a:latin typeface="+mn-lt"/>
                        </a:rPr>
                        <a:t>Shipper</a:t>
                      </a:r>
                    </a:p>
                  </a:txBody>
                  <a:tcPr marL="121920" marR="121920" marT="60960" marB="6096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r>
                        <a:rPr lang="en-GB" sz="900" b="1">
                          <a:latin typeface="+mn-lt"/>
                        </a:rPr>
                        <a:t>£115k </a:t>
                      </a:r>
                    </a:p>
                  </a:txBody>
                  <a:tcPr marL="121920" marR="121920" marT="60960" marB="6096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900" b="1" i="0" u="none" strike="noStrike" kern="1200" cap="none" spc="0" normalizeH="0" baseline="0" noProof="0">
                          <a:ln>
                            <a:noFill/>
                          </a:ln>
                          <a:solidFill>
                            <a:schemeClr val="tx1"/>
                          </a:solidFill>
                          <a:effectLst/>
                          <a:uLnTx/>
                          <a:uFillTx/>
                          <a:latin typeface="+mn-lt"/>
                          <a:ea typeface="+mn-ea"/>
                          <a:cs typeface="+mn-cs"/>
                        </a:rPr>
                        <a:t>27</a:t>
                      </a:r>
                      <a:r>
                        <a:rPr kumimoji="0" lang="en-GB" sz="900" b="1" i="0" u="none" strike="noStrike" kern="1200" cap="none" spc="0" normalizeH="0" baseline="30000" noProof="0">
                          <a:ln>
                            <a:noFill/>
                          </a:ln>
                          <a:solidFill>
                            <a:schemeClr val="tx1"/>
                          </a:solidFill>
                          <a:effectLst/>
                          <a:uLnTx/>
                          <a:uFillTx/>
                          <a:latin typeface="+mn-lt"/>
                          <a:ea typeface="+mn-ea"/>
                          <a:cs typeface="+mn-cs"/>
                        </a:rPr>
                        <a:t>th</a:t>
                      </a:r>
                      <a:r>
                        <a:rPr kumimoji="0" lang="en-GB" sz="900" b="1" i="0" u="none" strike="noStrike" kern="1200" cap="none" spc="0" normalizeH="0" baseline="0" noProof="0">
                          <a:ln>
                            <a:noFill/>
                          </a:ln>
                          <a:solidFill>
                            <a:schemeClr val="tx1"/>
                          </a:solidFill>
                          <a:effectLst/>
                          <a:uLnTx/>
                          <a:uFillTx/>
                          <a:latin typeface="+mn-lt"/>
                          <a:ea typeface="+mn-ea"/>
                          <a:cs typeface="+mn-cs"/>
                        </a:rPr>
                        <a:t> June 2025 </a:t>
                      </a:r>
                    </a:p>
                  </a:txBody>
                  <a:tcPr marL="121920" marR="121920" marT="60960" marB="6096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900" b="1" i="0" u="none" strike="noStrike" kern="1200" cap="none" spc="0" normalizeH="0" baseline="0" noProof="0">
                          <a:ln>
                            <a:noFill/>
                          </a:ln>
                          <a:solidFill>
                            <a:schemeClr val="tx1"/>
                          </a:solidFill>
                          <a:effectLst/>
                          <a:uLnTx/>
                          <a:uFillTx/>
                          <a:latin typeface="+mn-lt"/>
                          <a:ea typeface="+mn-ea"/>
                          <a:cs typeface="+mn-cs"/>
                        </a:rPr>
                        <a:t>Major </a:t>
                      </a:r>
                    </a:p>
                  </a:txBody>
                  <a:tcPr marL="121920" marR="121920" marT="60960" marB="6096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900" b="1" i="0" u="none" strike="noStrike" kern="1200" cap="none" spc="0" normalizeH="0" baseline="0" noProof="0">
                          <a:ln>
                            <a:noFill/>
                          </a:ln>
                          <a:solidFill>
                            <a:schemeClr val="tx1"/>
                          </a:solidFill>
                          <a:effectLst/>
                          <a:uLnTx/>
                          <a:uFillTx/>
                          <a:latin typeface="+mn-lt"/>
                          <a:ea typeface="+mn-ea"/>
                          <a:cs typeface="+mn-cs"/>
                        </a:rPr>
                        <a:t>Firm </a:t>
                      </a:r>
                    </a:p>
                  </a:txBody>
                  <a:tcPr marL="121920" marR="121920" marT="60960" marB="6096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extLst>
                  <a:ext uri="{0D108BD9-81ED-4DB2-BD59-A6C34878D82A}">
                    <a16:rowId xmlns:a16="http://schemas.microsoft.com/office/drawing/2014/main" val="2449690027"/>
                  </a:ext>
                </a:extLst>
              </a:tr>
              <a:tr h="351548">
                <a:tc>
                  <a:txBody>
                    <a:bodyPr/>
                    <a:lstStyle/>
                    <a:p>
                      <a:pPr algn="ctr"/>
                      <a:r>
                        <a:rPr lang="en-GB" sz="1100" b="1">
                          <a:solidFill>
                            <a:srgbClr val="FFFFFF"/>
                          </a:solidFill>
                          <a:latin typeface="+mn-lt"/>
                          <a:hlinkClick r:id="rId6">
                            <a:extLst>
                              <a:ext uri="{A12FA001-AC4F-418D-AE19-62706E023703}">
                                <ahyp:hlinkClr xmlns:ahyp="http://schemas.microsoft.com/office/drawing/2018/hyperlinkcolor" val="tx"/>
                              </a:ext>
                            </a:extLst>
                          </a:hlinkClick>
                        </a:rPr>
                        <a:t>5846</a:t>
                      </a:r>
                      <a:endParaRPr lang="en-GB" sz="1100" b="1">
                        <a:solidFill>
                          <a:srgbClr val="FFFFFF"/>
                        </a:solidFill>
                        <a:latin typeface="+mn-lt"/>
                      </a:endParaRPr>
                    </a:p>
                  </a:txBody>
                  <a:tcPr marL="121920" marR="121920" marT="60960" marB="6096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solidFill>
                  </a:tcPr>
                </a:tc>
                <a:tc>
                  <a:txBody>
                    <a:bodyPr/>
                    <a:lstStyle/>
                    <a:p>
                      <a:pPr>
                        <a:lnSpc>
                          <a:spcPct val="115000"/>
                        </a:lnSpc>
                        <a:spcAft>
                          <a:spcPts val="1000"/>
                        </a:spcAft>
                      </a:pPr>
                      <a:r>
                        <a:rPr lang="en-GB" sz="900" b="1">
                          <a:effectLst/>
                          <a:latin typeface="+mn-lt"/>
                          <a:ea typeface="Times New Roman" panose="02020603050405020304" pitchFamily="18" charset="0"/>
                          <a:cs typeface="Times New Roman" panose="02020603050405020304" pitchFamily="18" charset="0"/>
                        </a:rPr>
                        <a:t>Update to the Meter product table in UK link to support the Thermal Mass Meter type code</a:t>
                      </a:r>
                    </a:p>
                  </a:txBody>
                  <a:tcPr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r>
                        <a:rPr lang="en-GB" sz="900" b="1" dirty="0">
                          <a:latin typeface="+mn-lt"/>
                        </a:rPr>
                        <a:t>Xoserve</a:t>
                      </a:r>
                    </a:p>
                  </a:txBody>
                  <a:tcPr marL="121920" marR="121920" marT="60960" marB="6096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r>
                        <a:rPr lang="en-GB" sz="900" b="1">
                          <a:latin typeface="+mn-lt"/>
                        </a:rPr>
                        <a:t>All</a:t>
                      </a:r>
                    </a:p>
                  </a:txBody>
                  <a:tcPr marL="121920" marR="121920" marT="60960" marB="6096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r>
                        <a:rPr lang="en-GB" sz="900" b="1" dirty="0">
                          <a:latin typeface="+mn-lt"/>
                        </a:rPr>
                        <a:t>TBC</a:t>
                      </a:r>
                    </a:p>
                  </a:txBody>
                  <a:tcPr marL="121920" marR="121920" marT="60960" marB="6096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r>
                        <a:rPr lang="en-GB" sz="900" b="1">
                          <a:latin typeface="+mn-lt"/>
                        </a:rPr>
                        <a:t>£100k</a:t>
                      </a:r>
                    </a:p>
                  </a:txBody>
                  <a:tcPr marL="121920" marR="121920" marT="60960" marB="6096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900" b="1" i="0" u="none" strike="noStrike" kern="1200" cap="none" spc="0" normalizeH="0" baseline="0" noProof="0">
                          <a:ln>
                            <a:noFill/>
                          </a:ln>
                          <a:solidFill>
                            <a:schemeClr val="tx1"/>
                          </a:solidFill>
                          <a:effectLst/>
                          <a:uLnTx/>
                          <a:uFillTx/>
                          <a:latin typeface="+mn-lt"/>
                          <a:ea typeface="+mn-ea"/>
                          <a:cs typeface="+mn-cs"/>
                        </a:rPr>
                        <a:t>27</a:t>
                      </a:r>
                      <a:r>
                        <a:rPr kumimoji="0" lang="en-GB" sz="900" b="1" i="0" u="none" strike="noStrike" kern="1200" cap="none" spc="0" normalizeH="0" baseline="30000" noProof="0">
                          <a:ln>
                            <a:noFill/>
                          </a:ln>
                          <a:solidFill>
                            <a:schemeClr val="tx1"/>
                          </a:solidFill>
                          <a:effectLst/>
                          <a:uLnTx/>
                          <a:uFillTx/>
                          <a:latin typeface="+mn-lt"/>
                          <a:ea typeface="+mn-ea"/>
                          <a:cs typeface="+mn-cs"/>
                        </a:rPr>
                        <a:t>th</a:t>
                      </a:r>
                      <a:r>
                        <a:rPr kumimoji="0" lang="en-GB" sz="900" b="1" i="0" u="none" strike="noStrike" kern="1200" cap="none" spc="0" normalizeH="0" baseline="0" noProof="0">
                          <a:ln>
                            <a:noFill/>
                          </a:ln>
                          <a:solidFill>
                            <a:schemeClr val="tx1"/>
                          </a:solidFill>
                          <a:effectLst/>
                          <a:uLnTx/>
                          <a:uFillTx/>
                          <a:latin typeface="+mn-lt"/>
                          <a:ea typeface="+mn-ea"/>
                          <a:cs typeface="+mn-cs"/>
                        </a:rPr>
                        <a:t> June 2025</a:t>
                      </a:r>
                    </a:p>
                  </a:txBody>
                  <a:tcPr marL="121920" marR="121920" marT="60960" marB="6096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900" b="1" i="0" u="none" strike="noStrike" kern="1200" cap="none" spc="0" normalizeH="0" baseline="0" noProof="0">
                          <a:ln>
                            <a:noFill/>
                          </a:ln>
                          <a:solidFill>
                            <a:schemeClr val="tx1"/>
                          </a:solidFill>
                          <a:effectLst/>
                          <a:uLnTx/>
                          <a:uFillTx/>
                          <a:latin typeface="+mn-lt"/>
                          <a:ea typeface="+mn-ea"/>
                          <a:cs typeface="+mn-cs"/>
                        </a:rPr>
                        <a:t>Major</a:t>
                      </a:r>
                    </a:p>
                  </a:txBody>
                  <a:tcPr marL="121920" marR="121920" marT="60960" marB="6096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900" b="1" i="0" u="none" strike="noStrike" kern="1200" cap="none" spc="0" normalizeH="0" baseline="0" noProof="0">
                          <a:ln>
                            <a:noFill/>
                          </a:ln>
                          <a:solidFill>
                            <a:schemeClr val="tx1"/>
                          </a:solidFill>
                          <a:effectLst/>
                          <a:uLnTx/>
                          <a:uFillTx/>
                          <a:latin typeface="+mn-lt"/>
                          <a:ea typeface="+mn-ea"/>
                          <a:cs typeface="+mn-cs"/>
                        </a:rPr>
                        <a:t>Firm </a:t>
                      </a:r>
                    </a:p>
                  </a:txBody>
                  <a:tcPr marL="121920" marR="121920" marT="60960" marB="6096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extLst>
                  <a:ext uri="{0D108BD9-81ED-4DB2-BD59-A6C34878D82A}">
                    <a16:rowId xmlns:a16="http://schemas.microsoft.com/office/drawing/2014/main" val="1607328695"/>
                  </a:ext>
                </a:extLst>
              </a:tr>
              <a:tr h="388810">
                <a:tc>
                  <a:txBody>
                    <a:bodyPr/>
                    <a:lstStyle/>
                    <a:p>
                      <a:pPr algn="ctr"/>
                      <a:r>
                        <a:rPr lang="en-GB" sz="1100" b="1" u="none">
                          <a:solidFill>
                            <a:schemeClr val="tx1"/>
                          </a:solidFill>
                          <a:latin typeface="+mn-lt"/>
                          <a:hlinkClick r:id="rId7">
                            <a:extLst>
                              <a:ext uri="{A12FA001-AC4F-418D-AE19-62706E023703}">
                                <ahyp:hlinkClr xmlns:ahyp="http://schemas.microsoft.com/office/drawing/2018/hyperlinkcolor" val="tx"/>
                              </a:ext>
                            </a:extLst>
                          </a:hlinkClick>
                        </a:rPr>
                        <a:t>5851</a:t>
                      </a:r>
                      <a:endParaRPr lang="en-GB" sz="1100" b="1" u="none">
                        <a:solidFill>
                          <a:schemeClr val="tx1"/>
                        </a:solidFill>
                        <a:latin typeface="+mn-lt"/>
                      </a:endParaRPr>
                    </a:p>
                  </a:txBody>
                  <a:tcPr marL="121920" marR="121920" marT="60960" marB="6096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60000"/>
                        <a:lumOff val="40000"/>
                      </a:schemeClr>
                    </a:solidFill>
                  </a:tcPr>
                </a:tc>
                <a:tc>
                  <a:txBody>
                    <a:bodyPr/>
                    <a:lstStyle/>
                    <a:p>
                      <a:r>
                        <a:rPr lang="en-GB" sz="900" b="1">
                          <a:latin typeface="+mn-lt"/>
                        </a:rPr>
                        <a:t>Mod0868 Change to the current Allocation of Unidentified Gas Statement Frequency and Scope</a:t>
                      </a:r>
                    </a:p>
                  </a:txBody>
                  <a:tcPr marL="121920" marR="121920" marT="60960" marB="6096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20000"/>
                        <a:lumOff val="80000"/>
                      </a:schemeClr>
                    </a:solidFill>
                  </a:tcPr>
                </a:tc>
                <a:tc>
                  <a:txBody>
                    <a:bodyPr/>
                    <a:lstStyle/>
                    <a:p>
                      <a:r>
                        <a:rPr lang="en-GB" sz="900" b="1" dirty="0">
                          <a:latin typeface="+mn-lt"/>
                        </a:rPr>
                        <a:t>SEFE</a:t>
                      </a:r>
                    </a:p>
                  </a:txBody>
                  <a:tcPr marL="121920" marR="121920" marT="60960" marB="6096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20000"/>
                        <a:lumOff val="80000"/>
                      </a:schemeClr>
                    </a:solidFill>
                  </a:tcPr>
                </a:tc>
                <a:tc>
                  <a:txBody>
                    <a:bodyPr/>
                    <a:lstStyle/>
                    <a:p>
                      <a:r>
                        <a:rPr lang="en-GB" sz="900" b="1" dirty="0">
                          <a:latin typeface="+mn-lt"/>
                        </a:rPr>
                        <a:t>Shipper </a:t>
                      </a:r>
                    </a:p>
                  </a:txBody>
                  <a:tcPr marL="121920" marR="121920" marT="60960" marB="6096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20000"/>
                        <a:lumOff val="80000"/>
                      </a:schemeClr>
                    </a:solidFill>
                  </a:tcPr>
                </a:tc>
                <a:tc>
                  <a:txBody>
                    <a:bodyPr/>
                    <a:lstStyle/>
                    <a:p>
                      <a:r>
                        <a:rPr lang="en-GB" sz="900" b="1">
                          <a:latin typeface="+mn-lt"/>
                        </a:rPr>
                        <a:t>Shipper</a:t>
                      </a:r>
                    </a:p>
                  </a:txBody>
                  <a:tcPr marL="121920" marR="121920" marT="60960" marB="6096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20000"/>
                        <a:lumOff val="80000"/>
                      </a:schemeClr>
                    </a:solidFill>
                  </a:tcPr>
                </a:tc>
                <a:tc>
                  <a:txBody>
                    <a:bodyPr/>
                    <a:lstStyle/>
                    <a:p>
                      <a:r>
                        <a:rPr lang="en-GB" sz="900" b="1">
                          <a:latin typeface="+mn-lt"/>
                        </a:rPr>
                        <a:t>TBC</a:t>
                      </a:r>
                    </a:p>
                  </a:txBody>
                  <a:tcPr marL="121920" marR="121920" marT="60960" marB="6096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20000"/>
                        <a:lumOff val="8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900" b="1" i="0" u="none" strike="noStrike" kern="1200" cap="none" spc="0" normalizeH="0" baseline="0" noProof="0">
                          <a:ln>
                            <a:noFill/>
                          </a:ln>
                          <a:solidFill>
                            <a:schemeClr val="tx1"/>
                          </a:solidFill>
                          <a:effectLst/>
                          <a:uLnTx/>
                          <a:uFillTx/>
                          <a:latin typeface="+mn-lt"/>
                          <a:ea typeface="+mn-ea"/>
                          <a:cs typeface="+mn-cs"/>
                        </a:rPr>
                        <a:t>June/July 2025</a:t>
                      </a:r>
                    </a:p>
                  </a:txBody>
                  <a:tcPr marL="121920" marR="121920" marT="60960" marB="6096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20000"/>
                        <a:lumOff val="8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900" b="1" i="0" u="none" strike="noStrike" kern="1200" cap="none" spc="0" normalizeH="0" baseline="0" noProof="0">
                          <a:ln>
                            <a:noFill/>
                          </a:ln>
                          <a:solidFill>
                            <a:schemeClr val="tx1"/>
                          </a:solidFill>
                          <a:effectLst/>
                          <a:uLnTx/>
                          <a:uFillTx/>
                          <a:latin typeface="+mn-lt"/>
                          <a:ea typeface="+mn-ea"/>
                          <a:cs typeface="+mn-cs"/>
                        </a:rPr>
                        <a:t>Adhoc</a:t>
                      </a:r>
                    </a:p>
                  </a:txBody>
                  <a:tcPr marL="121920" marR="121920" marT="60960" marB="6096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20000"/>
                        <a:lumOff val="8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900" b="1" i="0" u="none" strike="noStrike" kern="1200" cap="none" spc="0" normalizeH="0" baseline="0" noProof="0">
                          <a:ln>
                            <a:noFill/>
                          </a:ln>
                          <a:solidFill>
                            <a:schemeClr val="tx1"/>
                          </a:solidFill>
                          <a:effectLst/>
                          <a:uLnTx/>
                          <a:uFillTx/>
                          <a:latin typeface="+mn-lt"/>
                          <a:ea typeface="+mn-ea"/>
                          <a:cs typeface="+mn-cs"/>
                        </a:rPr>
                        <a:t>Firm </a:t>
                      </a:r>
                    </a:p>
                  </a:txBody>
                  <a:tcPr marL="121920" marR="121920" marT="60960" marB="6096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20000"/>
                        <a:lumOff val="80000"/>
                      </a:schemeClr>
                    </a:solidFill>
                  </a:tcPr>
                </a:tc>
                <a:extLst>
                  <a:ext uri="{0D108BD9-81ED-4DB2-BD59-A6C34878D82A}">
                    <a16:rowId xmlns:a16="http://schemas.microsoft.com/office/drawing/2014/main" val="1079759497"/>
                  </a:ext>
                </a:extLst>
              </a:tr>
              <a:tr h="388810">
                <a:tc>
                  <a:txBody>
                    <a:bodyPr/>
                    <a:lstStyle/>
                    <a:p>
                      <a:pPr algn="ctr"/>
                      <a:r>
                        <a:rPr lang="en-GB" sz="1100" b="1">
                          <a:solidFill>
                            <a:schemeClr val="tx1"/>
                          </a:solidFill>
                          <a:latin typeface="+mn-lt"/>
                          <a:hlinkClick r:id="rId8">
                            <a:extLst>
                              <a:ext uri="{A12FA001-AC4F-418D-AE19-62706E023703}">
                                <ahyp:hlinkClr xmlns:ahyp="http://schemas.microsoft.com/office/drawing/2018/hyperlinkcolor" val="tx"/>
                              </a:ext>
                            </a:extLst>
                          </a:hlinkClick>
                        </a:rPr>
                        <a:t>5892</a:t>
                      </a:r>
                      <a:endParaRPr lang="en-GB" sz="1100" b="1" u="none">
                        <a:solidFill>
                          <a:schemeClr val="tx1"/>
                        </a:solidFill>
                        <a:latin typeface="+mn-lt"/>
                      </a:endParaRPr>
                    </a:p>
                  </a:txBody>
                  <a:tcPr marL="121920" marR="121920" marT="60960" marB="6096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60000"/>
                        <a:lumOff val="40000"/>
                      </a:schemeClr>
                    </a:solidFill>
                  </a:tcPr>
                </a:tc>
                <a:tc>
                  <a:txBody>
                    <a:bodyPr/>
                    <a:lstStyle/>
                    <a:p>
                      <a:r>
                        <a:rPr lang="en-GB" sz="900" b="1">
                          <a:latin typeface="+mn-lt"/>
                        </a:rPr>
                        <a:t>Ring-fenced DSC Budget to support Allocation of Unidentified Gas Value-Add Activities</a:t>
                      </a:r>
                    </a:p>
                  </a:txBody>
                  <a:tcPr marL="121920" marR="121920" marT="60960" marB="6096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20000"/>
                        <a:lumOff val="80000"/>
                      </a:schemeClr>
                    </a:solidFill>
                  </a:tcPr>
                </a:tc>
                <a:tc>
                  <a:txBody>
                    <a:bodyPr/>
                    <a:lstStyle/>
                    <a:p>
                      <a:r>
                        <a:rPr lang="en-GB" sz="900" b="1">
                          <a:latin typeface="+mn-lt"/>
                        </a:rPr>
                        <a:t>SEFE</a:t>
                      </a:r>
                    </a:p>
                  </a:txBody>
                  <a:tcPr marL="121920" marR="121920" marT="60960" marB="6096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20000"/>
                        <a:lumOff val="80000"/>
                      </a:schemeClr>
                    </a:solidFill>
                  </a:tcPr>
                </a:tc>
                <a:tc>
                  <a:txBody>
                    <a:bodyPr/>
                    <a:lstStyle/>
                    <a:p>
                      <a:r>
                        <a:rPr lang="en-GB" sz="900" b="1">
                          <a:latin typeface="+mn-lt"/>
                        </a:rPr>
                        <a:t>Shipper</a:t>
                      </a:r>
                    </a:p>
                  </a:txBody>
                  <a:tcPr marL="121920" marR="121920" marT="60960" marB="6096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20000"/>
                        <a:lumOff val="80000"/>
                      </a:schemeClr>
                    </a:solidFill>
                  </a:tcPr>
                </a:tc>
                <a:tc>
                  <a:txBody>
                    <a:bodyPr/>
                    <a:lstStyle/>
                    <a:p>
                      <a:r>
                        <a:rPr lang="en-GB" sz="900" b="1" dirty="0">
                          <a:latin typeface="+mn-lt"/>
                        </a:rPr>
                        <a:t>Shipper</a:t>
                      </a:r>
                    </a:p>
                  </a:txBody>
                  <a:tcPr marL="121920" marR="121920" marT="60960" marB="6096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20000"/>
                        <a:lumOff val="80000"/>
                      </a:schemeClr>
                    </a:solidFill>
                  </a:tcPr>
                </a:tc>
                <a:tc>
                  <a:txBody>
                    <a:bodyPr/>
                    <a:lstStyle/>
                    <a:p>
                      <a:r>
                        <a:rPr lang="en-GB" sz="900" b="1">
                          <a:latin typeface="+mn-lt"/>
                        </a:rPr>
                        <a:t>TBC</a:t>
                      </a:r>
                    </a:p>
                  </a:txBody>
                  <a:tcPr marL="121920" marR="121920" marT="60960" marB="6096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20000"/>
                        <a:lumOff val="8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900" b="1" i="0" u="none" strike="noStrike" kern="1200" cap="none" spc="0" normalizeH="0" baseline="0" noProof="0">
                          <a:ln>
                            <a:noFill/>
                          </a:ln>
                          <a:solidFill>
                            <a:schemeClr val="tx1"/>
                          </a:solidFill>
                          <a:effectLst/>
                          <a:uLnTx/>
                          <a:uFillTx/>
                          <a:latin typeface="+mn-lt"/>
                          <a:ea typeface="+mn-ea"/>
                          <a:cs typeface="+mn-cs"/>
                        </a:rPr>
                        <a:t>June/July 2025</a:t>
                      </a:r>
                    </a:p>
                  </a:txBody>
                  <a:tcPr marL="121920" marR="121920" marT="60960" marB="6096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20000"/>
                        <a:lumOff val="8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900" b="1" i="0" u="none" strike="noStrike" kern="1200" cap="none" spc="0" normalizeH="0" baseline="0" noProof="0">
                          <a:ln>
                            <a:noFill/>
                          </a:ln>
                          <a:solidFill>
                            <a:schemeClr val="tx1"/>
                          </a:solidFill>
                          <a:effectLst/>
                          <a:uLnTx/>
                          <a:uFillTx/>
                          <a:latin typeface="+mn-lt"/>
                          <a:ea typeface="+mn-ea"/>
                          <a:cs typeface="+mn-cs"/>
                        </a:rPr>
                        <a:t>Adhoc </a:t>
                      </a:r>
                    </a:p>
                  </a:txBody>
                  <a:tcPr marL="121920" marR="121920" marT="60960" marB="6096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20000"/>
                        <a:lumOff val="8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900" b="1" i="0" u="none" strike="noStrike" kern="1200" cap="none" spc="0" normalizeH="0" baseline="0" noProof="0">
                          <a:ln>
                            <a:noFill/>
                          </a:ln>
                          <a:solidFill>
                            <a:schemeClr val="tx1"/>
                          </a:solidFill>
                          <a:effectLst/>
                          <a:uLnTx/>
                          <a:uFillTx/>
                          <a:latin typeface="+mn-lt"/>
                          <a:ea typeface="+mn-ea"/>
                          <a:cs typeface="+mn-cs"/>
                        </a:rPr>
                        <a:t>Firm</a:t>
                      </a:r>
                    </a:p>
                  </a:txBody>
                  <a:tcPr marL="121920" marR="121920" marT="60960" marB="6096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20000"/>
                        <a:lumOff val="80000"/>
                      </a:schemeClr>
                    </a:solidFill>
                  </a:tcPr>
                </a:tc>
                <a:extLst>
                  <a:ext uri="{0D108BD9-81ED-4DB2-BD59-A6C34878D82A}">
                    <a16:rowId xmlns:a16="http://schemas.microsoft.com/office/drawing/2014/main" val="1668406634"/>
                  </a:ext>
                </a:extLst>
              </a:tr>
              <a:tr h="284131">
                <a:tc>
                  <a:txBody>
                    <a:bodyPr/>
                    <a:lstStyle/>
                    <a:p>
                      <a:pPr algn="ctr"/>
                      <a:r>
                        <a:rPr lang="en-GB" sz="1100" b="1">
                          <a:solidFill>
                            <a:schemeClr val="tx1"/>
                          </a:solidFill>
                          <a:latin typeface="+mn-lt"/>
                          <a:hlinkClick r:id="rId9">
                            <a:extLst>
                              <a:ext uri="{A12FA001-AC4F-418D-AE19-62706E023703}">
                                <ahyp:hlinkClr xmlns:ahyp="http://schemas.microsoft.com/office/drawing/2018/hyperlinkcolor" val="tx"/>
                              </a:ext>
                            </a:extLst>
                          </a:hlinkClick>
                        </a:rPr>
                        <a:t>5933</a:t>
                      </a:r>
                      <a:endParaRPr lang="en-GB" sz="1100" b="1" u="none">
                        <a:solidFill>
                          <a:schemeClr val="tx1"/>
                        </a:solidFill>
                        <a:latin typeface="+mn-lt"/>
                      </a:endParaRPr>
                    </a:p>
                  </a:txBody>
                  <a:tcPr marL="121920" marR="121920" marT="60960" marB="6096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60000"/>
                        <a:lumOff val="40000"/>
                      </a:schemeClr>
                    </a:solidFill>
                  </a:tcPr>
                </a:tc>
                <a:tc>
                  <a:txBody>
                    <a:bodyPr/>
                    <a:lstStyle/>
                    <a:p>
                      <a:r>
                        <a:rPr lang="en-GB" sz="900" b="1">
                          <a:latin typeface="+mn-lt"/>
                        </a:rPr>
                        <a:t>Business Plan Information Rules Independent Assurance</a:t>
                      </a:r>
                    </a:p>
                  </a:txBody>
                  <a:tcPr marL="121920" marR="121920" marT="60960" marB="6096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20000"/>
                        <a:lumOff val="80000"/>
                      </a:schemeClr>
                    </a:solidFill>
                  </a:tcPr>
                </a:tc>
                <a:tc>
                  <a:txBody>
                    <a:bodyPr/>
                    <a:lstStyle/>
                    <a:p>
                      <a:r>
                        <a:rPr lang="en-GB" sz="900" b="1">
                          <a:latin typeface="+mn-lt"/>
                        </a:rPr>
                        <a:t>Xoserve</a:t>
                      </a:r>
                    </a:p>
                  </a:txBody>
                  <a:tcPr marL="121920" marR="121920" marT="60960" marB="6096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20000"/>
                        <a:lumOff val="80000"/>
                      </a:schemeClr>
                    </a:solidFill>
                  </a:tcPr>
                </a:tc>
                <a:tc>
                  <a:txBody>
                    <a:bodyPr/>
                    <a:lstStyle/>
                    <a:p>
                      <a:r>
                        <a:rPr lang="en-GB" sz="900" b="1">
                          <a:latin typeface="+mn-lt"/>
                        </a:rPr>
                        <a:t>All</a:t>
                      </a:r>
                    </a:p>
                  </a:txBody>
                  <a:tcPr marL="121920" marR="121920" marT="60960" marB="6096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20000"/>
                        <a:lumOff val="80000"/>
                      </a:schemeClr>
                    </a:solidFill>
                  </a:tcPr>
                </a:tc>
                <a:tc>
                  <a:txBody>
                    <a:bodyPr/>
                    <a:lstStyle/>
                    <a:p>
                      <a:r>
                        <a:rPr lang="en-GB" sz="900" b="1" dirty="0">
                          <a:latin typeface="+mn-lt"/>
                        </a:rPr>
                        <a:t>All</a:t>
                      </a:r>
                    </a:p>
                  </a:txBody>
                  <a:tcPr marL="121920" marR="121920" marT="60960" marB="6096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20000"/>
                        <a:lumOff val="80000"/>
                      </a:schemeClr>
                    </a:solidFill>
                  </a:tcPr>
                </a:tc>
                <a:tc>
                  <a:txBody>
                    <a:bodyPr/>
                    <a:lstStyle/>
                    <a:p>
                      <a:r>
                        <a:rPr lang="en-GB" sz="900" b="1" dirty="0">
                          <a:latin typeface="+mn-lt"/>
                        </a:rPr>
                        <a:t>£80k</a:t>
                      </a:r>
                    </a:p>
                  </a:txBody>
                  <a:tcPr marL="121920" marR="121920" marT="60960" marB="6096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20000"/>
                        <a:lumOff val="8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900" b="1" i="0" u="none" strike="noStrike" kern="1200" cap="none" spc="0" normalizeH="0" baseline="0" noProof="0">
                          <a:ln>
                            <a:noFill/>
                          </a:ln>
                          <a:solidFill>
                            <a:schemeClr val="tx1"/>
                          </a:solidFill>
                          <a:effectLst/>
                          <a:uLnTx/>
                          <a:uFillTx/>
                          <a:latin typeface="+mn-lt"/>
                          <a:ea typeface="+mn-ea"/>
                          <a:cs typeface="+mn-cs"/>
                        </a:rPr>
                        <a:t>September 2025</a:t>
                      </a:r>
                    </a:p>
                  </a:txBody>
                  <a:tcPr marL="121920" marR="121920" marT="60960" marB="6096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20000"/>
                        <a:lumOff val="8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900" b="1" i="0" u="none" strike="noStrike" kern="1200" cap="none" spc="0" normalizeH="0" baseline="0" noProof="0">
                          <a:ln>
                            <a:noFill/>
                          </a:ln>
                          <a:solidFill>
                            <a:schemeClr val="tx1"/>
                          </a:solidFill>
                          <a:effectLst/>
                          <a:uLnTx/>
                          <a:uFillTx/>
                          <a:latin typeface="+mn-lt"/>
                          <a:ea typeface="+mn-ea"/>
                          <a:cs typeface="+mn-cs"/>
                        </a:rPr>
                        <a:t>Adhoc</a:t>
                      </a:r>
                    </a:p>
                  </a:txBody>
                  <a:tcPr marL="121920" marR="121920" marT="60960" marB="6096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20000"/>
                        <a:lumOff val="8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900" b="1" i="0" u="none" strike="noStrike" kern="1200" cap="none" spc="0" normalizeH="0" baseline="0" noProof="0">
                          <a:ln>
                            <a:noFill/>
                          </a:ln>
                          <a:solidFill>
                            <a:schemeClr val="tx1"/>
                          </a:solidFill>
                          <a:effectLst/>
                          <a:uLnTx/>
                          <a:uFillTx/>
                          <a:latin typeface="+mn-lt"/>
                          <a:ea typeface="+mn-ea"/>
                          <a:cs typeface="+mn-cs"/>
                        </a:rPr>
                        <a:t>Firm</a:t>
                      </a:r>
                    </a:p>
                  </a:txBody>
                  <a:tcPr marL="121920" marR="121920" marT="60960" marB="6096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20000"/>
                        <a:lumOff val="80000"/>
                      </a:schemeClr>
                    </a:solidFill>
                  </a:tcPr>
                </a:tc>
                <a:extLst>
                  <a:ext uri="{0D108BD9-81ED-4DB2-BD59-A6C34878D82A}">
                    <a16:rowId xmlns:a16="http://schemas.microsoft.com/office/drawing/2014/main" val="1022085213"/>
                  </a:ext>
                </a:extLst>
              </a:tr>
              <a:tr h="388810">
                <a:tc>
                  <a:txBody>
                    <a:bodyPr/>
                    <a:lstStyle/>
                    <a:p>
                      <a:pPr algn="ctr"/>
                      <a:r>
                        <a:rPr lang="en-GB" sz="1100" b="1">
                          <a:solidFill>
                            <a:schemeClr val="tx1"/>
                          </a:solidFill>
                          <a:latin typeface="+mn-lt"/>
                          <a:hlinkClick r:id="rId10">
                            <a:extLst>
                              <a:ext uri="{A12FA001-AC4F-418D-AE19-62706E023703}">
                                <ahyp:hlinkClr xmlns:ahyp="http://schemas.microsoft.com/office/drawing/2018/hyperlinkcolor" val="tx"/>
                              </a:ext>
                            </a:extLst>
                          </a:hlinkClick>
                        </a:rPr>
                        <a:t>5808</a:t>
                      </a:r>
                      <a:endParaRPr lang="en-GB" sz="1100" b="1">
                        <a:solidFill>
                          <a:schemeClr val="tx1"/>
                        </a:solidFill>
                        <a:latin typeface="+mn-lt"/>
                      </a:endParaRPr>
                    </a:p>
                  </a:txBody>
                  <a:tcPr marL="121920" marR="121920" marT="60960" marB="6096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60000"/>
                        <a:lumOff val="40000"/>
                      </a:schemeClr>
                    </a:solidFill>
                  </a:tcPr>
                </a:tc>
                <a:tc>
                  <a:txBody>
                    <a:bodyPr/>
                    <a:lstStyle/>
                    <a:p>
                      <a:pPr>
                        <a:lnSpc>
                          <a:spcPct val="115000"/>
                        </a:lnSpc>
                        <a:spcAft>
                          <a:spcPts val="1000"/>
                        </a:spcAft>
                      </a:pPr>
                      <a:r>
                        <a:rPr lang="en-US" sz="900" b="1">
                          <a:effectLst/>
                          <a:latin typeface="+mn-lt"/>
                          <a:ea typeface="Times New Roman" panose="02020603050405020304" pitchFamily="18" charset="0"/>
                          <a:cs typeface="Times New Roman" panose="02020603050405020304" pitchFamily="18" charset="0"/>
                        </a:rPr>
                        <a:t>Providing Notification to DNs and IGTs for Capacity and Nomination Referrals Awaiting Action</a:t>
                      </a:r>
                      <a:endParaRPr lang="en-GB" sz="900" b="1">
                        <a:effectLst/>
                        <a:latin typeface="+mn-lt"/>
                        <a:ea typeface="Times New Roman" panose="02020603050405020304" pitchFamily="18" charset="0"/>
                        <a:cs typeface="Times New Roman" panose="02020603050405020304" pitchFamily="18" charset="0"/>
                      </a:endParaRPr>
                    </a:p>
                  </a:txBody>
                  <a:tcPr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20000"/>
                        <a:lumOff val="80000"/>
                      </a:schemeClr>
                    </a:solidFill>
                  </a:tcPr>
                </a:tc>
                <a:tc>
                  <a:txBody>
                    <a:bodyPr/>
                    <a:lstStyle/>
                    <a:p>
                      <a:r>
                        <a:rPr lang="en-GB" sz="900" b="1">
                          <a:latin typeface="+mn-lt"/>
                        </a:rPr>
                        <a:t>Cadent</a:t>
                      </a:r>
                    </a:p>
                  </a:txBody>
                  <a:tcPr marL="121920" marR="121920" marT="60960" marB="6096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20000"/>
                        <a:lumOff val="80000"/>
                      </a:schemeClr>
                    </a:solidFill>
                  </a:tcPr>
                </a:tc>
                <a:tc>
                  <a:txBody>
                    <a:bodyPr/>
                    <a:lstStyle/>
                    <a:p>
                      <a:r>
                        <a:rPr lang="en-GB" sz="900" b="1">
                          <a:latin typeface="+mn-lt"/>
                        </a:rPr>
                        <a:t>DN</a:t>
                      </a:r>
                    </a:p>
                    <a:p>
                      <a:r>
                        <a:rPr lang="en-GB" sz="900" b="1">
                          <a:latin typeface="+mn-lt"/>
                        </a:rPr>
                        <a:t>IGT</a:t>
                      </a:r>
                    </a:p>
                  </a:txBody>
                  <a:tcPr marL="121920" marR="121920" marT="60960" marB="6096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20000"/>
                        <a:lumOff val="80000"/>
                      </a:schemeClr>
                    </a:solidFill>
                  </a:tcPr>
                </a:tc>
                <a:tc>
                  <a:txBody>
                    <a:bodyPr/>
                    <a:lstStyle/>
                    <a:p>
                      <a:r>
                        <a:rPr lang="en-GB" sz="900" b="1">
                          <a:latin typeface="+mn-lt"/>
                        </a:rPr>
                        <a:t>DN</a:t>
                      </a:r>
                    </a:p>
                  </a:txBody>
                  <a:tcPr marL="121920" marR="121920" marT="60960" marB="6096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20000"/>
                        <a:lumOff val="80000"/>
                      </a:schemeClr>
                    </a:solidFill>
                  </a:tcPr>
                </a:tc>
                <a:tc>
                  <a:txBody>
                    <a:bodyPr/>
                    <a:lstStyle/>
                    <a:p>
                      <a:r>
                        <a:rPr lang="en-GB" sz="900" b="1" dirty="0">
                          <a:latin typeface="+mn-lt"/>
                        </a:rPr>
                        <a:t>N/A</a:t>
                      </a:r>
                    </a:p>
                  </a:txBody>
                  <a:tcPr marL="121920" marR="121920" marT="60960" marB="6096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20000"/>
                        <a:lumOff val="8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900" b="1" i="0" u="none" strike="noStrike" kern="1200" cap="none" spc="0" normalizeH="0" baseline="0" noProof="0" dirty="0">
                          <a:ln>
                            <a:noFill/>
                          </a:ln>
                          <a:solidFill>
                            <a:schemeClr val="tx1"/>
                          </a:solidFill>
                          <a:effectLst/>
                          <a:uLnTx/>
                          <a:uFillTx/>
                          <a:latin typeface="+mn-lt"/>
                          <a:ea typeface="+mn-ea"/>
                          <a:cs typeface="+mn-cs"/>
                        </a:rPr>
                        <a:t>November 2025</a:t>
                      </a:r>
                    </a:p>
                  </a:txBody>
                  <a:tcPr marL="121920" marR="121920" marT="60960" marB="6096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20000"/>
                        <a:lumOff val="8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900" b="1" i="0" u="none" strike="noStrike" kern="1200" cap="none" spc="0" normalizeH="0" baseline="0" noProof="0" dirty="0">
                          <a:ln>
                            <a:noFill/>
                          </a:ln>
                          <a:solidFill>
                            <a:schemeClr val="tx1"/>
                          </a:solidFill>
                          <a:effectLst/>
                          <a:uLnTx/>
                          <a:uFillTx/>
                          <a:latin typeface="+mn-lt"/>
                          <a:ea typeface="+mn-ea"/>
                          <a:cs typeface="+mn-cs"/>
                        </a:rPr>
                        <a:t>Minor</a:t>
                      </a:r>
                    </a:p>
                  </a:txBody>
                  <a:tcPr marL="121920" marR="121920" marT="60960" marB="6096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20000"/>
                        <a:lumOff val="8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900" b="1" i="0" u="none" strike="noStrike" kern="1200" cap="none" spc="0" normalizeH="0" baseline="0" noProof="0">
                          <a:ln>
                            <a:noFill/>
                          </a:ln>
                          <a:solidFill>
                            <a:schemeClr val="tx1"/>
                          </a:solidFill>
                          <a:effectLst/>
                          <a:uLnTx/>
                          <a:uFillTx/>
                          <a:latin typeface="+mn-lt"/>
                          <a:ea typeface="+mn-ea"/>
                          <a:cs typeface="+mn-cs"/>
                        </a:rPr>
                        <a:t>Indicative </a:t>
                      </a:r>
                    </a:p>
                  </a:txBody>
                  <a:tcPr marL="121920" marR="121920" marT="60960" marB="6096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20000"/>
                        <a:lumOff val="80000"/>
                      </a:schemeClr>
                    </a:solidFill>
                  </a:tcPr>
                </a:tc>
                <a:extLst>
                  <a:ext uri="{0D108BD9-81ED-4DB2-BD59-A6C34878D82A}">
                    <a16:rowId xmlns:a16="http://schemas.microsoft.com/office/drawing/2014/main" val="589899173"/>
                  </a:ext>
                </a:extLst>
              </a:tr>
              <a:tr h="284131">
                <a:tc>
                  <a:txBody>
                    <a:bodyPr/>
                    <a:lstStyle/>
                    <a:p>
                      <a:pPr algn="ctr"/>
                      <a:r>
                        <a:rPr lang="en-GB" sz="1100" b="1">
                          <a:solidFill>
                            <a:schemeClr val="tx1"/>
                          </a:solidFill>
                          <a:latin typeface="+mn-lt"/>
                          <a:hlinkClick r:id="rId11">
                            <a:extLst>
                              <a:ext uri="{A12FA001-AC4F-418D-AE19-62706E023703}">
                                <ahyp:hlinkClr xmlns:ahyp="http://schemas.microsoft.com/office/drawing/2018/hyperlinkcolor" val="tx"/>
                              </a:ext>
                            </a:extLst>
                          </a:hlinkClick>
                        </a:rPr>
                        <a:t>5732</a:t>
                      </a:r>
                      <a:endParaRPr lang="en-GB" sz="1100" b="1" u="sng">
                        <a:solidFill>
                          <a:schemeClr val="tx1"/>
                        </a:solidFill>
                        <a:latin typeface="+mn-lt"/>
                      </a:endParaRPr>
                    </a:p>
                  </a:txBody>
                  <a:tcPr marL="121920" marR="121920" marT="60960" marB="6096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60000"/>
                        <a:lumOff val="40000"/>
                      </a:schemeClr>
                    </a:solidFill>
                  </a:tcPr>
                </a:tc>
                <a:tc>
                  <a:txBody>
                    <a:bodyPr/>
                    <a:lstStyle/>
                    <a:p>
                      <a:r>
                        <a:rPr lang="en-GB" sz="900" b="1">
                          <a:latin typeface="+mn-lt"/>
                        </a:rPr>
                        <a:t>Inclusion of IGT MPRNs into specified existing DSC Processes</a:t>
                      </a:r>
                    </a:p>
                  </a:txBody>
                  <a:tcPr marL="121920" marR="121920" marT="60960" marB="6096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20000"/>
                        <a:lumOff val="80000"/>
                      </a:schemeClr>
                    </a:solidFill>
                  </a:tcPr>
                </a:tc>
                <a:tc>
                  <a:txBody>
                    <a:bodyPr/>
                    <a:lstStyle/>
                    <a:p>
                      <a:r>
                        <a:rPr lang="en-GB" sz="900" b="1">
                          <a:latin typeface="+mn-lt"/>
                        </a:rPr>
                        <a:t>BUUK</a:t>
                      </a:r>
                    </a:p>
                  </a:txBody>
                  <a:tcPr marL="121920" marR="121920" marT="60960" marB="6096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20000"/>
                        <a:lumOff val="80000"/>
                      </a:schemeClr>
                    </a:solidFill>
                  </a:tcPr>
                </a:tc>
                <a:tc>
                  <a:txBody>
                    <a:bodyPr/>
                    <a:lstStyle/>
                    <a:p>
                      <a:r>
                        <a:rPr lang="en-GB" sz="900" b="1">
                          <a:latin typeface="+mn-lt"/>
                        </a:rPr>
                        <a:t>IGT</a:t>
                      </a:r>
                    </a:p>
                  </a:txBody>
                  <a:tcPr marL="121920" marR="121920" marT="60960" marB="6096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20000"/>
                        <a:lumOff val="80000"/>
                      </a:schemeClr>
                    </a:solidFill>
                  </a:tcPr>
                </a:tc>
                <a:tc>
                  <a:txBody>
                    <a:bodyPr/>
                    <a:lstStyle/>
                    <a:p>
                      <a:r>
                        <a:rPr lang="en-GB" sz="900" b="1">
                          <a:latin typeface="+mn-lt"/>
                        </a:rPr>
                        <a:t>IGT</a:t>
                      </a:r>
                    </a:p>
                  </a:txBody>
                  <a:tcPr marL="121920" marR="121920" marT="60960" marB="6096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20000"/>
                        <a:lumOff val="80000"/>
                      </a:schemeClr>
                    </a:solidFill>
                  </a:tcPr>
                </a:tc>
                <a:tc>
                  <a:txBody>
                    <a:bodyPr/>
                    <a:lstStyle/>
                    <a:p>
                      <a:r>
                        <a:rPr lang="en-GB" sz="900" b="1">
                          <a:latin typeface="+mn-lt"/>
                        </a:rPr>
                        <a:t>£40k</a:t>
                      </a:r>
                    </a:p>
                  </a:txBody>
                  <a:tcPr marL="121920" marR="121920" marT="60960" marB="6096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20000"/>
                        <a:lumOff val="8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900" b="1" i="0" u="none" strike="noStrike" kern="1200" cap="none" spc="0" normalizeH="0" baseline="0" noProof="0">
                          <a:ln>
                            <a:noFill/>
                          </a:ln>
                          <a:solidFill>
                            <a:schemeClr val="tx1"/>
                          </a:solidFill>
                          <a:effectLst/>
                          <a:uLnTx/>
                          <a:uFillTx/>
                          <a:latin typeface="+mn-lt"/>
                          <a:ea typeface="+mn-ea"/>
                          <a:cs typeface="+mn-cs"/>
                        </a:rPr>
                        <a:t>November 2025</a:t>
                      </a:r>
                    </a:p>
                  </a:txBody>
                  <a:tcPr marL="121920" marR="121920" marT="60960" marB="6096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20000"/>
                        <a:lumOff val="8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900" b="1" i="0" u="none" strike="noStrike" kern="1200" cap="none" spc="0" normalizeH="0" baseline="0" noProof="0" dirty="0">
                          <a:ln>
                            <a:noFill/>
                          </a:ln>
                          <a:solidFill>
                            <a:schemeClr val="tx1"/>
                          </a:solidFill>
                          <a:effectLst/>
                          <a:uLnTx/>
                          <a:uFillTx/>
                          <a:latin typeface="+mn-lt"/>
                          <a:ea typeface="+mn-ea"/>
                          <a:cs typeface="+mn-cs"/>
                        </a:rPr>
                        <a:t>Minor </a:t>
                      </a:r>
                    </a:p>
                  </a:txBody>
                  <a:tcPr marL="121920" marR="121920" marT="60960" marB="6096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20000"/>
                        <a:lumOff val="8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900" b="1" i="0" u="none" strike="noStrike" kern="1200" cap="none" spc="0" normalizeH="0" baseline="0" noProof="0" dirty="0">
                          <a:ln>
                            <a:noFill/>
                          </a:ln>
                          <a:solidFill>
                            <a:schemeClr val="tx1"/>
                          </a:solidFill>
                          <a:effectLst/>
                          <a:uLnTx/>
                          <a:uFillTx/>
                          <a:latin typeface="+mn-lt"/>
                          <a:ea typeface="+mn-ea"/>
                          <a:cs typeface="+mn-cs"/>
                        </a:rPr>
                        <a:t>Indicative </a:t>
                      </a:r>
                    </a:p>
                  </a:txBody>
                  <a:tcPr marL="121920" marR="121920" marT="60960" marB="6096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20000"/>
                        <a:lumOff val="80000"/>
                      </a:schemeClr>
                    </a:solidFill>
                  </a:tcPr>
                </a:tc>
                <a:extLst>
                  <a:ext uri="{0D108BD9-81ED-4DB2-BD59-A6C34878D82A}">
                    <a16:rowId xmlns:a16="http://schemas.microsoft.com/office/drawing/2014/main" val="2548719251"/>
                  </a:ext>
                </a:extLst>
              </a:tr>
              <a:tr h="478536">
                <a:tc>
                  <a:txBody>
                    <a:bodyPr/>
                    <a:lstStyle/>
                    <a:p>
                      <a:pPr algn="ctr"/>
                      <a:r>
                        <a:rPr lang="en-GB" sz="1100" b="1">
                          <a:solidFill>
                            <a:schemeClr val="tx1"/>
                          </a:solidFill>
                          <a:latin typeface="+mn-lt"/>
                          <a:hlinkClick r:id="rId12">
                            <a:extLst>
                              <a:ext uri="{A12FA001-AC4F-418D-AE19-62706E023703}">
                                <ahyp:hlinkClr xmlns:ahyp="http://schemas.microsoft.com/office/drawing/2018/hyperlinkcolor" val="tx"/>
                              </a:ext>
                            </a:extLst>
                          </a:hlinkClick>
                        </a:rPr>
                        <a:t>5941</a:t>
                      </a:r>
                      <a:endParaRPr lang="en-GB" sz="1100" b="1" u="sng">
                        <a:solidFill>
                          <a:schemeClr val="tx1"/>
                        </a:solidFill>
                        <a:latin typeface="+mn-lt"/>
                      </a:endParaRPr>
                    </a:p>
                  </a:txBody>
                  <a:tcPr marL="121920" marR="121920" marT="60960" marB="6096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60000"/>
                        <a:lumOff val="40000"/>
                      </a:schemeClr>
                    </a:solidFill>
                  </a:tcPr>
                </a:tc>
                <a:tc>
                  <a:txBody>
                    <a:bodyPr/>
                    <a:lstStyle/>
                    <a:p>
                      <a:r>
                        <a:rPr lang="en-GB" sz="900" b="1">
                          <a:latin typeface="+mn-lt"/>
                        </a:rPr>
                        <a:t>Performance Assurance Committee – Audit PAT </a:t>
                      </a:r>
                    </a:p>
                  </a:txBody>
                  <a:tcPr marL="121920" marR="121920" marT="60960" marB="6096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20000"/>
                        <a:lumOff val="80000"/>
                      </a:schemeClr>
                    </a:solidFill>
                  </a:tcPr>
                </a:tc>
                <a:tc>
                  <a:txBody>
                    <a:bodyPr/>
                    <a:lstStyle/>
                    <a:p>
                      <a:r>
                        <a:rPr lang="en-GB" sz="900" b="1">
                          <a:latin typeface="+mn-lt"/>
                        </a:rPr>
                        <a:t>Xoserve </a:t>
                      </a:r>
                    </a:p>
                  </a:txBody>
                  <a:tcPr marL="121920" marR="121920" marT="60960" marB="6096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20000"/>
                        <a:lumOff val="80000"/>
                      </a:schemeClr>
                    </a:solidFill>
                  </a:tcPr>
                </a:tc>
                <a:tc>
                  <a:txBody>
                    <a:bodyPr/>
                    <a:lstStyle/>
                    <a:p>
                      <a:r>
                        <a:rPr lang="en-GB" sz="800" b="1">
                          <a:latin typeface="+mn-lt"/>
                        </a:rPr>
                        <a:t>Shipper</a:t>
                      </a:r>
                    </a:p>
                    <a:p>
                      <a:r>
                        <a:rPr lang="en-GB" sz="800" b="1">
                          <a:latin typeface="+mn-lt"/>
                        </a:rPr>
                        <a:t>DN</a:t>
                      </a:r>
                    </a:p>
                    <a:p>
                      <a:r>
                        <a:rPr lang="en-GB" sz="800" b="1">
                          <a:latin typeface="+mn-lt"/>
                        </a:rPr>
                        <a:t>IGT</a:t>
                      </a:r>
                    </a:p>
                  </a:txBody>
                  <a:tcPr marL="121920" marR="121920" marT="60960" marB="6096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20000"/>
                        <a:lumOff val="80000"/>
                      </a:schemeClr>
                    </a:solidFill>
                  </a:tcPr>
                </a:tc>
                <a:tc>
                  <a:txBody>
                    <a:bodyPr/>
                    <a:lstStyle/>
                    <a:p>
                      <a:r>
                        <a:rPr lang="en-GB" sz="800" b="1">
                          <a:latin typeface="+mn-lt"/>
                        </a:rPr>
                        <a:t>Shipper</a:t>
                      </a:r>
                    </a:p>
                    <a:p>
                      <a:r>
                        <a:rPr lang="en-GB" sz="800" b="1">
                          <a:latin typeface="+mn-lt"/>
                        </a:rPr>
                        <a:t>DN</a:t>
                      </a:r>
                    </a:p>
                    <a:p>
                      <a:r>
                        <a:rPr lang="en-GB" sz="800" b="1">
                          <a:latin typeface="+mn-lt"/>
                        </a:rPr>
                        <a:t>IGT</a:t>
                      </a:r>
                    </a:p>
                  </a:txBody>
                  <a:tcPr marL="121920" marR="121920" marT="60960" marB="6096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20000"/>
                        <a:lumOff val="80000"/>
                      </a:schemeClr>
                    </a:solidFill>
                  </a:tcPr>
                </a:tc>
                <a:tc>
                  <a:txBody>
                    <a:bodyPr/>
                    <a:lstStyle/>
                    <a:p>
                      <a:r>
                        <a:rPr lang="en-GB" sz="900" b="1">
                          <a:latin typeface="+mn-lt"/>
                        </a:rPr>
                        <a:t>£300K</a:t>
                      </a:r>
                    </a:p>
                  </a:txBody>
                  <a:tcPr marL="121920" marR="121920" marT="60960" marB="6096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20000"/>
                        <a:lumOff val="8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900" b="1" i="0" u="none" strike="noStrike" kern="1200" cap="none" spc="0" normalizeH="0" baseline="0" noProof="0">
                          <a:ln>
                            <a:noFill/>
                          </a:ln>
                          <a:solidFill>
                            <a:schemeClr val="tx1"/>
                          </a:solidFill>
                          <a:effectLst/>
                          <a:uLnTx/>
                          <a:uFillTx/>
                          <a:latin typeface="+mn-lt"/>
                          <a:ea typeface="+mn-ea"/>
                          <a:cs typeface="+mn-cs"/>
                        </a:rPr>
                        <a:t>TBC</a:t>
                      </a:r>
                    </a:p>
                  </a:txBody>
                  <a:tcPr marL="121920" marR="121920" marT="60960" marB="6096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20000"/>
                        <a:lumOff val="8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900" b="1" i="0" u="none" strike="noStrike" kern="1200" cap="none" spc="0" normalizeH="0" baseline="0" noProof="0">
                          <a:ln>
                            <a:noFill/>
                          </a:ln>
                          <a:solidFill>
                            <a:schemeClr val="tx1"/>
                          </a:solidFill>
                          <a:effectLst/>
                          <a:uLnTx/>
                          <a:uFillTx/>
                          <a:latin typeface="+mn-lt"/>
                          <a:ea typeface="+mn-ea"/>
                          <a:cs typeface="+mn-cs"/>
                        </a:rPr>
                        <a:t>Adhoc</a:t>
                      </a:r>
                    </a:p>
                  </a:txBody>
                  <a:tcPr marL="121920" marR="121920" marT="60960" marB="6096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20000"/>
                        <a:lumOff val="8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900" b="1" i="0" u="none" strike="noStrike" kern="1200" cap="none" spc="0" normalizeH="0" baseline="0" noProof="0" dirty="0">
                          <a:ln>
                            <a:noFill/>
                          </a:ln>
                          <a:solidFill>
                            <a:schemeClr val="tx1"/>
                          </a:solidFill>
                          <a:effectLst/>
                          <a:uLnTx/>
                          <a:uFillTx/>
                          <a:latin typeface="+mn-lt"/>
                          <a:ea typeface="+mn-ea"/>
                          <a:cs typeface="+mn-cs"/>
                        </a:rPr>
                        <a:t>Indicative </a:t>
                      </a:r>
                    </a:p>
                  </a:txBody>
                  <a:tcPr marL="121920" marR="121920" marT="60960" marB="6096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20000"/>
                        <a:lumOff val="80000"/>
                      </a:schemeClr>
                    </a:solidFill>
                  </a:tcPr>
                </a:tc>
                <a:extLst>
                  <a:ext uri="{0D108BD9-81ED-4DB2-BD59-A6C34878D82A}">
                    <a16:rowId xmlns:a16="http://schemas.microsoft.com/office/drawing/2014/main" val="2942203747"/>
                  </a:ext>
                </a:extLst>
              </a:tr>
            </a:tbl>
          </a:graphicData>
        </a:graphic>
      </p:graphicFrame>
    </p:spTree>
    <p:extLst>
      <p:ext uri="{BB962C8B-B14F-4D97-AF65-F5344CB8AC3E}">
        <p14:creationId xmlns:p14="http://schemas.microsoft.com/office/powerpoint/2010/main" val="2338842241"/>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2BCD627-24CA-BB4E-32F8-290881387797}"/>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0663467E-B4B2-7622-CFC0-28070430AB0B}"/>
              </a:ext>
            </a:extLst>
          </p:cNvPr>
          <p:cNvSpPr>
            <a:spLocks noGrp="1"/>
          </p:cNvSpPr>
          <p:nvPr>
            <p:ph type="title"/>
          </p:nvPr>
        </p:nvSpPr>
        <p:spPr>
          <a:xfrm>
            <a:off x="962450" y="160620"/>
            <a:ext cx="11169301" cy="973481"/>
          </a:xfrm>
        </p:spPr>
        <p:txBody>
          <a:bodyPr/>
          <a:lstStyle/>
          <a:p>
            <a:r>
              <a:rPr lang="en-GB" sz="3200">
                <a:cs typeface="Arial"/>
              </a:rPr>
              <a:t>Change Delivery Plan – January 2026 – June 2026 </a:t>
            </a:r>
            <a:endParaRPr lang="en-GB" sz="3200"/>
          </a:p>
        </p:txBody>
      </p:sp>
      <p:graphicFrame>
        <p:nvGraphicFramePr>
          <p:cNvPr id="4" name="Table 3">
            <a:extLst>
              <a:ext uri="{FF2B5EF4-FFF2-40B4-BE49-F238E27FC236}">
                <a16:creationId xmlns:a16="http://schemas.microsoft.com/office/drawing/2014/main" id="{E0968D16-98CB-3CA9-AA91-A93FFF9079E4}"/>
              </a:ext>
            </a:extLst>
          </p:cNvPr>
          <p:cNvGraphicFramePr>
            <a:graphicFrameLocks noGrp="1"/>
          </p:cNvGraphicFramePr>
          <p:nvPr/>
        </p:nvGraphicFramePr>
        <p:xfrm>
          <a:off x="124047" y="1134101"/>
          <a:ext cx="12018746" cy="4226560"/>
        </p:xfrm>
        <a:graphic>
          <a:graphicData uri="http://schemas.openxmlformats.org/drawingml/2006/table">
            <a:tbl>
              <a:tblPr firstRow="1" bandRow="1">
                <a:tableStyleId>{5C22544A-7EE6-4342-B048-85BDC9FD1C3A}</a:tableStyleId>
              </a:tblPr>
              <a:tblGrid>
                <a:gridCol w="638069">
                  <a:extLst>
                    <a:ext uri="{9D8B030D-6E8A-4147-A177-3AD203B41FA5}">
                      <a16:colId xmlns:a16="http://schemas.microsoft.com/office/drawing/2014/main" val="4236546890"/>
                    </a:ext>
                  </a:extLst>
                </a:gridCol>
                <a:gridCol w="3603813">
                  <a:extLst>
                    <a:ext uri="{9D8B030D-6E8A-4147-A177-3AD203B41FA5}">
                      <a16:colId xmlns:a16="http://schemas.microsoft.com/office/drawing/2014/main" val="324692026"/>
                    </a:ext>
                  </a:extLst>
                </a:gridCol>
                <a:gridCol w="960107">
                  <a:extLst>
                    <a:ext uri="{9D8B030D-6E8A-4147-A177-3AD203B41FA5}">
                      <a16:colId xmlns:a16="http://schemas.microsoft.com/office/drawing/2014/main" val="1901410971"/>
                    </a:ext>
                  </a:extLst>
                </a:gridCol>
                <a:gridCol w="1056117">
                  <a:extLst>
                    <a:ext uri="{9D8B030D-6E8A-4147-A177-3AD203B41FA5}">
                      <a16:colId xmlns:a16="http://schemas.microsoft.com/office/drawing/2014/main" val="4189950786"/>
                    </a:ext>
                  </a:extLst>
                </a:gridCol>
                <a:gridCol w="1056117">
                  <a:extLst>
                    <a:ext uri="{9D8B030D-6E8A-4147-A177-3AD203B41FA5}">
                      <a16:colId xmlns:a16="http://schemas.microsoft.com/office/drawing/2014/main" val="4137049686"/>
                    </a:ext>
                  </a:extLst>
                </a:gridCol>
                <a:gridCol w="960107">
                  <a:extLst>
                    <a:ext uri="{9D8B030D-6E8A-4147-A177-3AD203B41FA5}">
                      <a16:colId xmlns:a16="http://schemas.microsoft.com/office/drawing/2014/main" val="1519923765"/>
                    </a:ext>
                  </a:extLst>
                </a:gridCol>
                <a:gridCol w="1536171">
                  <a:extLst>
                    <a:ext uri="{9D8B030D-6E8A-4147-A177-3AD203B41FA5}">
                      <a16:colId xmlns:a16="http://schemas.microsoft.com/office/drawing/2014/main" val="3099399107"/>
                    </a:ext>
                  </a:extLst>
                </a:gridCol>
                <a:gridCol w="1094464">
                  <a:extLst>
                    <a:ext uri="{9D8B030D-6E8A-4147-A177-3AD203B41FA5}">
                      <a16:colId xmlns:a16="http://schemas.microsoft.com/office/drawing/2014/main" val="796015746"/>
                    </a:ext>
                  </a:extLst>
                </a:gridCol>
                <a:gridCol w="1113781">
                  <a:extLst>
                    <a:ext uri="{9D8B030D-6E8A-4147-A177-3AD203B41FA5}">
                      <a16:colId xmlns:a16="http://schemas.microsoft.com/office/drawing/2014/main" val="3560280781"/>
                    </a:ext>
                  </a:extLst>
                </a:gridCol>
              </a:tblGrid>
              <a:tr h="670560">
                <a:tc>
                  <a:txBody>
                    <a:bodyPr/>
                    <a:lstStyle/>
                    <a:p>
                      <a:r>
                        <a:rPr lang="en-GB" sz="1200">
                          <a:latin typeface="+mj-lt"/>
                        </a:rPr>
                        <a:t>XRN</a:t>
                      </a:r>
                    </a:p>
                  </a:txBody>
                  <a:tcPr marL="121920" marR="121920" marT="60960" marB="60960" anchor="ctr">
                    <a:lnL w="12700" cap="flat" cmpd="sng" algn="ctr">
                      <a:solidFill>
                        <a:schemeClr val="tx1"/>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2"/>
                    </a:solidFill>
                  </a:tcPr>
                </a:tc>
                <a:tc>
                  <a:txBody>
                    <a:bodyPr/>
                    <a:lstStyle/>
                    <a:p>
                      <a:r>
                        <a:rPr lang="en-GB" sz="1200">
                          <a:latin typeface="+mj-lt"/>
                        </a:rPr>
                        <a:t>Change Title </a:t>
                      </a:r>
                    </a:p>
                  </a:txBody>
                  <a:tcPr marL="121920" marR="121920" marT="60960" marB="6096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2"/>
                    </a:solidFill>
                  </a:tcPr>
                </a:tc>
                <a:tc>
                  <a:txBody>
                    <a:bodyPr/>
                    <a:lstStyle/>
                    <a:p>
                      <a:r>
                        <a:rPr lang="en-GB" sz="1200">
                          <a:latin typeface="+mj-lt"/>
                        </a:rPr>
                        <a:t>Proposer</a:t>
                      </a:r>
                    </a:p>
                  </a:txBody>
                  <a:tcPr marL="121920" marR="121920" marT="60960" marB="6096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2"/>
                    </a:solidFill>
                  </a:tcPr>
                </a:tc>
                <a:tc>
                  <a:txBody>
                    <a:bodyPr/>
                    <a:lstStyle/>
                    <a:p>
                      <a:r>
                        <a:rPr lang="en-GB" sz="1200">
                          <a:latin typeface="+mj-lt"/>
                        </a:rPr>
                        <a:t>Benefit / Impact</a:t>
                      </a:r>
                    </a:p>
                  </a:txBody>
                  <a:tcPr marL="121920" marR="121920" marT="60960" marB="6096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2"/>
                    </a:solidFill>
                  </a:tcPr>
                </a:tc>
                <a:tc>
                  <a:txBody>
                    <a:bodyPr/>
                    <a:lstStyle/>
                    <a:p>
                      <a:r>
                        <a:rPr lang="en-GB" sz="1200">
                          <a:latin typeface="+mj-lt"/>
                        </a:rPr>
                        <a:t>Funding </a:t>
                      </a:r>
                    </a:p>
                  </a:txBody>
                  <a:tcPr marL="121920" marR="121920" marT="60960" marB="6096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2"/>
                    </a:solidFill>
                  </a:tcPr>
                </a:tc>
                <a:tc>
                  <a:txBody>
                    <a:bodyPr/>
                    <a:lstStyle/>
                    <a:p>
                      <a:r>
                        <a:rPr lang="en-GB" sz="1200">
                          <a:latin typeface="+mj-lt"/>
                        </a:rPr>
                        <a:t>HLSO</a:t>
                      </a:r>
                    </a:p>
                    <a:p>
                      <a:r>
                        <a:rPr lang="en-GB" sz="1200">
                          <a:latin typeface="+mj-lt"/>
                        </a:rPr>
                        <a:t>Max Cost</a:t>
                      </a:r>
                    </a:p>
                  </a:txBody>
                  <a:tcPr marL="121920" marR="121920" marT="60960" marB="6096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2"/>
                    </a:solidFill>
                  </a:tcPr>
                </a:tc>
                <a:tc>
                  <a:txBody>
                    <a:bodyPr/>
                    <a:lstStyle/>
                    <a:p>
                      <a:r>
                        <a:rPr lang="en-GB" sz="1200">
                          <a:latin typeface="+mj-lt"/>
                        </a:rPr>
                        <a:t>Target Implementation   Date</a:t>
                      </a:r>
                    </a:p>
                  </a:txBody>
                  <a:tcPr marL="121920" marR="121920" marT="60960" marB="6096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2"/>
                    </a:solidFill>
                  </a:tcPr>
                </a:tc>
                <a:tc>
                  <a:txBody>
                    <a:bodyPr/>
                    <a:lstStyle/>
                    <a:p>
                      <a:r>
                        <a:rPr lang="en-GB" sz="1200">
                          <a:latin typeface="+mj-lt"/>
                        </a:rPr>
                        <a:t>Release Type</a:t>
                      </a:r>
                    </a:p>
                  </a:txBody>
                  <a:tcPr marL="121920" marR="121920" marT="60960" marB="6096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2"/>
                    </a:solidFill>
                  </a:tcPr>
                </a:tc>
                <a:tc>
                  <a:txBody>
                    <a:bodyPr/>
                    <a:lstStyle/>
                    <a:p>
                      <a:r>
                        <a:rPr lang="en-GB" sz="1200">
                          <a:latin typeface="+mj-lt"/>
                        </a:rPr>
                        <a:t>Firm / Indicative</a:t>
                      </a:r>
                    </a:p>
                  </a:txBody>
                  <a:tcPr marL="121920" marR="121920" marT="60960" marB="60960" anchor="ctr">
                    <a:lnL w="12700" cap="flat" cmpd="sng" algn="ctr">
                      <a:solidFill>
                        <a:srgbClr val="FFFFFF"/>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2"/>
                    </a:solidFill>
                  </a:tcPr>
                </a:tc>
                <a:extLst>
                  <a:ext uri="{0D108BD9-81ED-4DB2-BD59-A6C34878D82A}">
                    <a16:rowId xmlns:a16="http://schemas.microsoft.com/office/drawing/2014/main" val="429165185"/>
                  </a:ext>
                </a:extLst>
              </a:tr>
              <a:tr h="406400">
                <a:tc>
                  <a:txBody>
                    <a:bodyPr/>
                    <a:lstStyle/>
                    <a:p>
                      <a:pPr algn="ctr"/>
                      <a:r>
                        <a:rPr lang="en-GB" sz="1100" b="1">
                          <a:solidFill>
                            <a:srgbClr val="FFFFFF"/>
                          </a:solidFill>
                          <a:hlinkClick r:id="rId2">
                            <a:extLst>
                              <a:ext uri="{A12FA001-AC4F-418D-AE19-62706E023703}">
                                <ahyp:hlinkClr xmlns:ahyp="http://schemas.microsoft.com/office/drawing/2018/hyperlinkcolor" val="tx"/>
                              </a:ext>
                            </a:extLst>
                          </a:hlinkClick>
                        </a:rPr>
                        <a:t>5702</a:t>
                      </a:r>
                      <a:endParaRPr lang="en-GB" sz="1100" b="1" kern="1200">
                        <a:solidFill>
                          <a:srgbClr val="FFFFFF"/>
                        </a:solidFill>
                        <a:latin typeface="+mn-lt"/>
                        <a:ea typeface="+mn-ea"/>
                        <a:cs typeface="+mn-cs"/>
                      </a:endParaRPr>
                    </a:p>
                  </a:txBody>
                  <a:tcPr marL="121920" marR="121920" marT="60960" marB="6096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5">
                        <a:lumMod val="60000"/>
                        <a:lumOff val="40000"/>
                      </a:schemeClr>
                    </a:solidFill>
                  </a:tcPr>
                </a:tc>
                <a:tc>
                  <a:txBody>
                    <a:bodyPr/>
                    <a:lstStyle/>
                    <a:p>
                      <a:pPr>
                        <a:lnSpc>
                          <a:spcPct val="115000"/>
                        </a:lnSpc>
                        <a:spcAft>
                          <a:spcPts val="1000"/>
                        </a:spcAft>
                      </a:pPr>
                      <a:r>
                        <a:rPr lang="en-US" sz="900" b="1">
                          <a:solidFill>
                            <a:schemeClr val="tx1"/>
                          </a:solidFill>
                          <a:effectLst/>
                          <a:latin typeface="+mj-lt"/>
                          <a:ea typeface="Times New Roman" panose="02020603050405020304" pitchFamily="18" charset="0"/>
                          <a:cs typeface="Times New Roman" panose="02020603050405020304" pitchFamily="18" charset="0"/>
                        </a:rPr>
                        <a:t>Mod0864S - Update to assess the replacement of Facsimile as a form of communication </a:t>
                      </a:r>
                    </a:p>
                  </a:txBody>
                  <a:tcPr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r>
                        <a:rPr lang="en-GB" sz="900" b="1">
                          <a:latin typeface="+mj-lt"/>
                        </a:rPr>
                        <a:t>NGT</a:t>
                      </a:r>
                    </a:p>
                  </a:txBody>
                  <a:tcPr marL="121920" marR="121920" marT="60960" marB="6096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r>
                        <a:rPr lang="en-GB" sz="900" b="1">
                          <a:latin typeface="+mj-lt"/>
                        </a:rPr>
                        <a:t>All DSC Customers</a:t>
                      </a:r>
                    </a:p>
                  </a:txBody>
                  <a:tcPr marL="121920" marR="121920" marT="60960" marB="6096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r>
                        <a:rPr lang="en-GB" sz="900" b="1">
                          <a:latin typeface="+mj-lt"/>
                        </a:rPr>
                        <a:t>Shipper </a:t>
                      </a:r>
                    </a:p>
                    <a:p>
                      <a:r>
                        <a:rPr lang="en-GB" sz="900" b="1">
                          <a:latin typeface="+mj-lt"/>
                        </a:rPr>
                        <a:t>DN</a:t>
                      </a:r>
                    </a:p>
                  </a:txBody>
                  <a:tcPr marL="121920" marR="121920" marT="60960" marB="6096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r>
                        <a:rPr lang="en-GB" sz="900" b="1" kern="1200">
                          <a:solidFill>
                            <a:schemeClr val="dk1"/>
                          </a:solidFill>
                          <a:latin typeface="+mn-lt"/>
                          <a:ea typeface="+mn-ea"/>
                          <a:cs typeface="+mn-cs"/>
                        </a:rPr>
                        <a:t>£230k</a:t>
                      </a:r>
                    </a:p>
                    <a:p>
                      <a:r>
                        <a:rPr lang="en-GB" sz="900" b="1" kern="1200">
                          <a:solidFill>
                            <a:schemeClr val="dk1"/>
                          </a:solidFill>
                          <a:latin typeface="+mn-lt"/>
                          <a:ea typeface="+mn-ea"/>
                          <a:cs typeface="+mn-cs"/>
                        </a:rPr>
                        <a:t>*ROM est. </a:t>
                      </a:r>
                    </a:p>
                  </a:txBody>
                  <a:tcPr marL="121920" marR="121920" marT="60960" marB="6096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900" b="1" i="0" u="none" strike="noStrike" kern="1200" cap="none" spc="0" normalizeH="0" baseline="0" noProof="0">
                          <a:ln>
                            <a:noFill/>
                          </a:ln>
                          <a:solidFill>
                            <a:schemeClr val="tx1"/>
                          </a:solidFill>
                          <a:effectLst/>
                          <a:uLnTx/>
                          <a:uFillTx/>
                          <a:latin typeface="+mj-lt"/>
                          <a:ea typeface="+mn-ea"/>
                          <a:cs typeface="+mn-cs"/>
                        </a:rPr>
                        <a:t>27</a:t>
                      </a:r>
                      <a:r>
                        <a:rPr kumimoji="0" lang="en-GB" sz="900" b="1" i="0" u="none" strike="noStrike" kern="1200" cap="none" spc="0" normalizeH="0" baseline="30000" noProof="0">
                          <a:ln>
                            <a:noFill/>
                          </a:ln>
                          <a:solidFill>
                            <a:schemeClr val="tx1"/>
                          </a:solidFill>
                          <a:effectLst/>
                          <a:uLnTx/>
                          <a:uFillTx/>
                          <a:latin typeface="+mj-lt"/>
                          <a:ea typeface="+mn-ea"/>
                          <a:cs typeface="+mn-cs"/>
                        </a:rPr>
                        <a:t>th</a:t>
                      </a:r>
                      <a:r>
                        <a:rPr kumimoji="0" lang="en-GB" sz="900" b="1" i="0" u="none" strike="noStrike" kern="1200" cap="none" spc="0" normalizeH="0" baseline="0" noProof="0">
                          <a:ln>
                            <a:noFill/>
                          </a:ln>
                          <a:solidFill>
                            <a:schemeClr val="tx1"/>
                          </a:solidFill>
                          <a:effectLst/>
                          <a:uLnTx/>
                          <a:uFillTx/>
                          <a:latin typeface="+mj-lt"/>
                          <a:ea typeface="+mn-ea"/>
                          <a:cs typeface="+mn-cs"/>
                        </a:rPr>
                        <a:t> February 2026</a:t>
                      </a:r>
                    </a:p>
                  </a:txBody>
                  <a:tcPr marL="121920" marR="121920" marT="60960" marB="6096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900" b="1" i="0" u="none" strike="noStrike" kern="1200" cap="none" spc="0" normalizeH="0" baseline="0" noProof="0">
                          <a:ln>
                            <a:noFill/>
                          </a:ln>
                          <a:solidFill>
                            <a:schemeClr val="tx1"/>
                          </a:solidFill>
                          <a:effectLst/>
                          <a:uLnTx/>
                          <a:uFillTx/>
                          <a:latin typeface="+mj-lt"/>
                          <a:ea typeface="+mn-ea"/>
                          <a:cs typeface="+mn-cs"/>
                        </a:rPr>
                        <a:t>Major </a:t>
                      </a:r>
                    </a:p>
                  </a:txBody>
                  <a:tcPr marL="121920" marR="121920" marT="60960" marB="6096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900" b="1" i="0" u="none" strike="noStrike" kern="1200" cap="none" spc="0" normalizeH="0" baseline="0" noProof="0">
                          <a:ln>
                            <a:noFill/>
                          </a:ln>
                          <a:solidFill>
                            <a:schemeClr val="tx1"/>
                          </a:solidFill>
                          <a:effectLst/>
                          <a:uLnTx/>
                          <a:uFillTx/>
                          <a:latin typeface="+mj-lt"/>
                          <a:ea typeface="+mn-ea"/>
                          <a:cs typeface="+mn-cs"/>
                        </a:rPr>
                        <a:t>Firm</a:t>
                      </a:r>
                    </a:p>
                  </a:txBody>
                  <a:tcPr marL="121920" marR="121920" marT="60960" marB="6096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1164534849"/>
                  </a:ext>
                </a:extLst>
              </a:tr>
              <a:tr h="548640">
                <a:tc>
                  <a:txBody>
                    <a:bodyPr/>
                    <a:lstStyle/>
                    <a:p>
                      <a:pPr algn="ctr"/>
                      <a:r>
                        <a:rPr lang="en-GB" sz="1100" b="1">
                          <a:solidFill>
                            <a:srgbClr val="FFFFFF"/>
                          </a:solidFill>
                          <a:hlinkClick r:id="rId3">
                            <a:extLst>
                              <a:ext uri="{A12FA001-AC4F-418D-AE19-62706E023703}">
                                <ahyp:hlinkClr xmlns:ahyp="http://schemas.microsoft.com/office/drawing/2018/hyperlinkcolor" val="tx"/>
                              </a:ext>
                            </a:extLst>
                          </a:hlinkClick>
                        </a:rPr>
                        <a:t>5872</a:t>
                      </a:r>
                      <a:endParaRPr lang="en-GB" sz="1100" b="1" u="sng">
                        <a:solidFill>
                          <a:srgbClr val="FFFFFF"/>
                        </a:solidFill>
                        <a:latin typeface="+mj-lt"/>
                      </a:endParaRPr>
                    </a:p>
                  </a:txBody>
                  <a:tcPr marL="121920" marR="121920" marT="60960" marB="6096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5">
                        <a:lumMod val="60000"/>
                        <a:lumOff val="40000"/>
                      </a:schemeClr>
                    </a:solidFill>
                  </a:tcPr>
                </a:tc>
                <a:tc>
                  <a:txBody>
                    <a:bodyPr/>
                    <a:lstStyle/>
                    <a:p>
                      <a:pPr>
                        <a:lnSpc>
                          <a:spcPct val="115000"/>
                        </a:lnSpc>
                        <a:spcAft>
                          <a:spcPts val="1000"/>
                        </a:spcAft>
                      </a:pPr>
                      <a:r>
                        <a:rPr lang="en-GB" sz="900" b="1">
                          <a:effectLst/>
                          <a:latin typeface="+mj-lt"/>
                          <a:ea typeface="Times New Roman" panose="02020603050405020304" pitchFamily="18" charset="0"/>
                          <a:cs typeface="Times New Roman" panose="02020603050405020304" pitchFamily="18" charset="0"/>
                        </a:rPr>
                        <a:t>Mod0876S Updates to the Annual Quantity (AQ) amendment process</a:t>
                      </a:r>
                    </a:p>
                  </a:txBody>
                  <a:tcPr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r>
                        <a:rPr lang="en-GB" sz="900" b="1">
                          <a:latin typeface="+mj-lt"/>
                        </a:rPr>
                        <a:t>SEFE</a:t>
                      </a:r>
                    </a:p>
                  </a:txBody>
                  <a:tcPr marL="121920" marR="121920" marT="60960" marB="6096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r>
                        <a:rPr lang="en-GB" sz="900" b="1">
                          <a:latin typeface="+mj-lt"/>
                        </a:rPr>
                        <a:t>Shipper</a:t>
                      </a:r>
                    </a:p>
                    <a:p>
                      <a:r>
                        <a:rPr lang="en-GB" sz="900" b="1">
                          <a:latin typeface="+mj-lt"/>
                        </a:rPr>
                        <a:t>DN</a:t>
                      </a:r>
                    </a:p>
                  </a:txBody>
                  <a:tcPr marL="121920" marR="121920" marT="60960" marB="6096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r>
                        <a:rPr lang="en-GB" sz="900" b="1">
                          <a:latin typeface="+mj-lt"/>
                        </a:rPr>
                        <a:t>Shipper </a:t>
                      </a:r>
                    </a:p>
                  </a:txBody>
                  <a:tcPr marL="121920" marR="121920" marT="60960" marB="6096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r>
                        <a:rPr lang="en-GB" sz="900" b="1">
                          <a:latin typeface="+mj-lt"/>
                        </a:rPr>
                        <a:t>£190k</a:t>
                      </a:r>
                    </a:p>
                  </a:txBody>
                  <a:tcPr marL="121920" marR="121920" marT="60960" marB="6096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900" b="1" i="0" u="none" strike="noStrike" kern="1200" cap="none" spc="0" normalizeH="0" baseline="0" noProof="0">
                          <a:ln>
                            <a:noFill/>
                          </a:ln>
                          <a:solidFill>
                            <a:schemeClr val="tx1"/>
                          </a:solidFill>
                          <a:effectLst/>
                          <a:uLnTx/>
                          <a:uFillTx/>
                          <a:latin typeface="+mj-lt"/>
                          <a:ea typeface="+mn-ea"/>
                          <a:cs typeface="+mn-cs"/>
                        </a:rPr>
                        <a:t>27</a:t>
                      </a:r>
                      <a:r>
                        <a:rPr kumimoji="0" lang="en-GB" sz="900" b="1" i="0" u="none" strike="noStrike" kern="1200" cap="none" spc="0" normalizeH="0" baseline="30000" noProof="0">
                          <a:ln>
                            <a:noFill/>
                          </a:ln>
                          <a:solidFill>
                            <a:schemeClr val="tx1"/>
                          </a:solidFill>
                          <a:effectLst/>
                          <a:uLnTx/>
                          <a:uFillTx/>
                          <a:latin typeface="+mj-lt"/>
                          <a:ea typeface="+mn-ea"/>
                          <a:cs typeface="+mn-cs"/>
                        </a:rPr>
                        <a:t>th</a:t>
                      </a:r>
                      <a:r>
                        <a:rPr kumimoji="0" lang="en-GB" sz="900" b="1" i="0" u="none" strike="noStrike" kern="1200" cap="none" spc="0" normalizeH="0" baseline="0" noProof="0">
                          <a:ln>
                            <a:noFill/>
                          </a:ln>
                          <a:solidFill>
                            <a:schemeClr val="tx1"/>
                          </a:solidFill>
                          <a:effectLst/>
                          <a:uLnTx/>
                          <a:uFillTx/>
                          <a:latin typeface="+mj-lt"/>
                          <a:ea typeface="+mn-ea"/>
                          <a:cs typeface="+mn-cs"/>
                        </a:rPr>
                        <a:t> February 2026 </a:t>
                      </a:r>
                      <a:r>
                        <a:rPr kumimoji="0" lang="en-GB" sz="900" b="1" i="0" u="none" strike="noStrike" kern="1200" cap="none" spc="0" normalizeH="0" baseline="0" noProof="0">
                          <a:ln>
                            <a:noFill/>
                          </a:ln>
                          <a:solidFill>
                            <a:schemeClr val="tx1"/>
                          </a:solidFill>
                          <a:effectLst/>
                          <a:uLnTx/>
                          <a:uFillTx/>
                          <a:latin typeface="+mn-lt"/>
                          <a:ea typeface="+mn-ea"/>
                          <a:cs typeface="+mn-cs"/>
                        </a:rPr>
                        <a:t>*subject to modification approval</a:t>
                      </a:r>
                    </a:p>
                  </a:txBody>
                  <a:tcPr marL="121920" marR="121920" marT="60960" marB="6096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900" b="1" i="0" u="none" strike="noStrike" kern="1200" cap="none" spc="0" normalizeH="0" baseline="0" noProof="0">
                          <a:ln>
                            <a:noFill/>
                          </a:ln>
                          <a:solidFill>
                            <a:schemeClr val="tx1"/>
                          </a:solidFill>
                          <a:effectLst/>
                          <a:uLnTx/>
                          <a:uFillTx/>
                          <a:latin typeface="+mj-lt"/>
                          <a:ea typeface="+mn-ea"/>
                          <a:cs typeface="+mn-cs"/>
                        </a:rPr>
                        <a:t>Major </a:t>
                      </a:r>
                    </a:p>
                  </a:txBody>
                  <a:tcPr marL="121920" marR="121920" marT="60960" marB="6096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900" b="1" i="0" u="none" strike="noStrike" kern="1200" cap="none" spc="0" normalizeH="0" baseline="0" noProof="0">
                          <a:ln>
                            <a:noFill/>
                          </a:ln>
                          <a:solidFill>
                            <a:schemeClr val="tx1"/>
                          </a:solidFill>
                          <a:effectLst/>
                          <a:uLnTx/>
                          <a:uFillTx/>
                          <a:latin typeface="+mj-lt"/>
                          <a:ea typeface="+mn-ea"/>
                          <a:cs typeface="+mn-cs"/>
                        </a:rPr>
                        <a:t>Indicative </a:t>
                      </a:r>
                    </a:p>
                  </a:txBody>
                  <a:tcPr marL="121920" marR="121920" marT="60960" marB="6096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2334790875"/>
                  </a:ext>
                </a:extLst>
              </a:tr>
              <a:tr h="548640">
                <a:tc>
                  <a:txBody>
                    <a:bodyPr/>
                    <a:lstStyle/>
                    <a:p>
                      <a:pPr algn="ctr"/>
                      <a:r>
                        <a:rPr lang="en-GB" sz="1100" b="1">
                          <a:solidFill>
                            <a:srgbClr val="FFFFFF"/>
                          </a:solidFill>
                          <a:hlinkClick r:id="rId4">
                            <a:extLst>
                              <a:ext uri="{A12FA001-AC4F-418D-AE19-62706E023703}">
                                <ahyp:hlinkClr xmlns:ahyp="http://schemas.microsoft.com/office/drawing/2018/hyperlinkcolor" val="tx"/>
                              </a:ext>
                            </a:extLst>
                          </a:hlinkClick>
                        </a:rPr>
                        <a:t>5906</a:t>
                      </a:r>
                      <a:endParaRPr lang="en-GB" sz="1100" b="1">
                        <a:solidFill>
                          <a:srgbClr val="FFFFFF"/>
                        </a:solidFill>
                        <a:latin typeface="+mj-lt"/>
                      </a:endParaRPr>
                    </a:p>
                  </a:txBody>
                  <a:tcPr marL="121920" marR="121920" marT="60960" marB="6096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5">
                        <a:lumMod val="60000"/>
                        <a:lumOff val="40000"/>
                      </a:schemeClr>
                    </a:solidFill>
                  </a:tcPr>
                </a:tc>
                <a:tc>
                  <a:txBody>
                    <a:bodyPr/>
                    <a:lstStyle/>
                    <a:p>
                      <a:pPr>
                        <a:lnSpc>
                          <a:spcPct val="115000"/>
                        </a:lnSpc>
                        <a:spcAft>
                          <a:spcPts val="1000"/>
                        </a:spcAft>
                      </a:pPr>
                      <a:r>
                        <a:rPr lang="en-GB" sz="900" b="1">
                          <a:effectLst/>
                          <a:latin typeface="+mj-lt"/>
                          <a:ea typeface="Times New Roman" panose="02020603050405020304" pitchFamily="18" charset="0"/>
                          <a:cs typeface="Times New Roman" panose="02020603050405020304" pitchFamily="18" charset="0"/>
                        </a:rPr>
                        <a:t>Mod0884 – Extending the PC4 Read Submission Window</a:t>
                      </a:r>
                    </a:p>
                  </a:txBody>
                  <a:tcPr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r>
                        <a:rPr lang="en-GB" sz="900" b="1">
                          <a:latin typeface="+mj-lt"/>
                        </a:rPr>
                        <a:t>OVO</a:t>
                      </a:r>
                    </a:p>
                  </a:txBody>
                  <a:tcPr marL="121920" marR="121920" marT="60960" marB="6096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r>
                        <a:rPr lang="en-GB" sz="900" b="1">
                          <a:latin typeface="+mj-lt"/>
                        </a:rPr>
                        <a:t>Shipper</a:t>
                      </a:r>
                    </a:p>
                    <a:p>
                      <a:r>
                        <a:rPr lang="en-GB" sz="900" b="1">
                          <a:latin typeface="+mj-lt"/>
                        </a:rPr>
                        <a:t>DN</a:t>
                      </a:r>
                    </a:p>
                    <a:p>
                      <a:r>
                        <a:rPr lang="en-GB" sz="900" b="1">
                          <a:latin typeface="+mj-lt"/>
                        </a:rPr>
                        <a:t>IGT</a:t>
                      </a:r>
                    </a:p>
                  </a:txBody>
                  <a:tcPr marL="121920" marR="121920" marT="60960" marB="6096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r>
                        <a:rPr lang="en-GB" sz="900" b="1">
                          <a:latin typeface="+mj-lt"/>
                        </a:rPr>
                        <a:t>Shipper</a:t>
                      </a:r>
                    </a:p>
                    <a:p>
                      <a:r>
                        <a:rPr lang="en-GB" sz="900" b="1">
                          <a:latin typeface="+mj-lt"/>
                        </a:rPr>
                        <a:t>DN</a:t>
                      </a:r>
                    </a:p>
                  </a:txBody>
                  <a:tcPr marL="121920" marR="121920" marT="60960" marB="6096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r>
                        <a:rPr lang="en-GB" sz="900" b="1" kern="1200">
                          <a:solidFill>
                            <a:schemeClr val="dk1"/>
                          </a:solidFill>
                          <a:latin typeface="+mn-lt"/>
                          <a:ea typeface="+mn-ea"/>
                          <a:cs typeface="+mn-cs"/>
                        </a:rPr>
                        <a:t>£100k</a:t>
                      </a:r>
                    </a:p>
                    <a:p>
                      <a:r>
                        <a:rPr lang="en-GB" sz="900" b="1" kern="1200">
                          <a:solidFill>
                            <a:schemeClr val="dk1"/>
                          </a:solidFill>
                          <a:latin typeface="+mn-lt"/>
                          <a:ea typeface="+mn-ea"/>
                          <a:cs typeface="+mn-cs"/>
                        </a:rPr>
                        <a:t>*ROM est. </a:t>
                      </a:r>
                    </a:p>
                  </a:txBody>
                  <a:tcPr marL="121920" marR="121920" marT="60960" marB="6096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900" b="1" i="0" u="none" strike="noStrike" kern="1200" cap="none" spc="0" normalizeH="0" baseline="0" noProof="0">
                          <a:ln>
                            <a:noFill/>
                          </a:ln>
                          <a:solidFill>
                            <a:schemeClr val="tx1"/>
                          </a:solidFill>
                          <a:effectLst/>
                          <a:uLnTx/>
                          <a:uFillTx/>
                          <a:latin typeface="+mn-lt"/>
                          <a:ea typeface="+mn-ea"/>
                          <a:cs typeface="+mn-cs"/>
                        </a:rPr>
                        <a:t>27</a:t>
                      </a:r>
                      <a:r>
                        <a:rPr kumimoji="0" lang="en-GB" sz="900" b="1" i="0" u="none" strike="noStrike" kern="1200" cap="none" spc="0" normalizeH="0" baseline="30000" noProof="0">
                          <a:ln>
                            <a:noFill/>
                          </a:ln>
                          <a:solidFill>
                            <a:schemeClr val="tx1"/>
                          </a:solidFill>
                          <a:effectLst/>
                          <a:uLnTx/>
                          <a:uFillTx/>
                          <a:latin typeface="+mn-lt"/>
                          <a:ea typeface="+mn-ea"/>
                          <a:cs typeface="+mn-cs"/>
                        </a:rPr>
                        <a:t>th</a:t>
                      </a:r>
                      <a:r>
                        <a:rPr kumimoji="0" lang="en-GB" sz="900" b="1" i="0" u="none" strike="noStrike" kern="1200" cap="none" spc="0" normalizeH="0" baseline="0" noProof="0">
                          <a:ln>
                            <a:noFill/>
                          </a:ln>
                          <a:solidFill>
                            <a:schemeClr val="tx1"/>
                          </a:solidFill>
                          <a:effectLst/>
                          <a:uLnTx/>
                          <a:uFillTx/>
                          <a:latin typeface="+mn-lt"/>
                          <a:ea typeface="+mn-ea"/>
                          <a:cs typeface="+mn-cs"/>
                        </a:rPr>
                        <a:t> February 2026 *subject to modification approval</a:t>
                      </a:r>
                    </a:p>
                  </a:txBody>
                  <a:tcPr marL="121920" marR="121920" marT="60960" marB="6096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900" b="1" i="0" u="none" strike="noStrike" kern="1200" cap="none" spc="0" normalizeH="0" baseline="0" noProof="0">
                          <a:ln>
                            <a:noFill/>
                          </a:ln>
                          <a:solidFill>
                            <a:schemeClr val="tx1"/>
                          </a:solidFill>
                          <a:effectLst/>
                          <a:uLnTx/>
                          <a:uFillTx/>
                          <a:latin typeface="+mj-lt"/>
                          <a:ea typeface="+mn-ea"/>
                          <a:cs typeface="+mn-cs"/>
                        </a:rPr>
                        <a:t>Major</a:t>
                      </a:r>
                    </a:p>
                  </a:txBody>
                  <a:tcPr marL="121920" marR="121920" marT="60960" marB="6096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900" b="1" i="0" u="none" strike="noStrike" kern="1200" cap="none" spc="0" normalizeH="0" baseline="0" noProof="0">
                          <a:ln>
                            <a:noFill/>
                          </a:ln>
                          <a:solidFill>
                            <a:schemeClr val="tx1"/>
                          </a:solidFill>
                          <a:effectLst/>
                          <a:uLnTx/>
                          <a:uFillTx/>
                          <a:latin typeface="+mj-lt"/>
                          <a:ea typeface="+mn-ea"/>
                          <a:cs typeface="+mn-cs"/>
                        </a:rPr>
                        <a:t>Indicative</a:t>
                      </a:r>
                    </a:p>
                  </a:txBody>
                  <a:tcPr marL="121920" marR="121920" marT="60960" marB="6096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1899735608"/>
                  </a:ext>
                </a:extLst>
              </a:tr>
              <a:tr h="548640">
                <a:tc>
                  <a:txBody>
                    <a:bodyPr/>
                    <a:lstStyle/>
                    <a:p>
                      <a:pPr algn="ctr"/>
                      <a:r>
                        <a:rPr lang="en-GB" sz="1100" b="1">
                          <a:solidFill>
                            <a:srgbClr val="FFFFFF"/>
                          </a:solidFill>
                          <a:hlinkClick r:id="rId5">
                            <a:extLst>
                              <a:ext uri="{A12FA001-AC4F-418D-AE19-62706E023703}">
                                <ahyp:hlinkClr xmlns:ahyp="http://schemas.microsoft.com/office/drawing/2018/hyperlinkcolor" val="tx"/>
                              </a:ext>
                            </a:extLst>
                          </a:hlinkClick>
                        </a:rPr>
                        <a:t>5914</a:t>
                      </a:r>
                      <a:endParaRPr lang="en-GB" sz="1100" b="1">
                        <a:solidFill>
                          <a:srgbClr val="FFFFFF"/>
                        </a:solidFill>
                        <a:latin typeface="+mj-lt"/>
                      </a:endParaRPr>
                    </a:p>
                  </a:txBody>
                  <a:tcPr marL="121920" marR="121920" marT="60960" marB="6096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5">
                        <a:lumMod val="60000"/>
                        <a:lumOff val="40000"/>
                      </a:schemeClr>
                    </a:solidFill>
                  </a:tcPr>
                </a:tc>
                <a:tc>
                  <a:txBody>
                    <a:bodyPr/>
                    <a:lstStyle/>
                    <a:p>
                      <a:pPr>
                        <a:lnSpc>
                          <a:spcPct val="115000"/>
                        </a:lnSpc>
                        <a:spcAft>
                          <a:spcPts val="1000"/>
                        </a:spcAft>
                      </a:pPr>
                      <a:r>
                        <a:rPr lang="en-GB" sz="900" b="1">
                          <a:effectLst/>
                          <a:latin typeface="+mj-lt"/>
                          <a:ea typeface="Times New Roman" panose="02020603050405020304" pitchFamily="18" charset="0"/>
                          <a:cs typeface="Times New Roman" panose="02020603050405020304" pitchFamily="18" charset="0"/>
                        </a:rPr>
                        <a:t>Mod0886 - Amend the Code Cut-Off Date to a Rolling Period</a:t>
                      </a:r>
                    </a:p>
                  </a:txBody>
                  <a:tcPr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r>
                        <a:rPr lang="en-GB" sz="900" b="1">
                          <a:latin typeface="+mj-lt"/>
                        </a:rPr>
                        <a:t>SSE</a:t>
                      </a:r>
                    </a:p>
                  </a:txBody>
                  <a:tcPr marL="121920" marR="121920" marT="60960" marB="6096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r>
                        <a:rPr lang="en-GB" sz="900" b="1" kern="1200">
                          <a:solidFill>
                            <a:schemeClr val="dk1"/>
                          </a:solidFill>
                          <a:latin typeface="+mn-lt"/>
                          <a:ea typeface="+mn-ea"/>
                          <a:cs typeface="+mn-cs"/>
                        </a:rPr>
                        <a:t>Shipper</a:t>
                      </a:r>
                    </a:p>
                    <a:p>
                      <a:r>
                        <a:rPr lang="en-GB" sz="900" b="1" kern="1200">
                          <a:solidFill>
                            <a:schemeClr val="dk1"/>
                          </a:solidFill>
                          <a:latin typeface="+mn-lt"/>
                          <a:ea typeface="+mn-ea"/>
                          <a:cs typeface="+mn-cs"/>
                        </a:rPr>
                        <a:t>DN</a:t>
                      </a:r>
                    </a:p>
                    <a:p>
                      <a:r>
                        <a:rPr lang="en-GB" sz="900" b="1" kern="1200">
                          <a:solidFill>
                            <a:schemeClr val="dk1"/>
                          </a:solidFill>
                          <a:latin typeface="+mn-lt"/>
                          <a:ea typeface="+mn-ea"/>
                          <a:cs typeface="+mn-cs"/>
                        </a:rPr>
                        <a:t>IGT</a:t>
                      </a:r>
                    </a:p>
                  </a:txBody>
                  <a:tcPr marL="121920" marR="121920" marT="60960" marB="6096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r>
                        <a:rPr lang="en-GB" sz="900" b="1">
                          <a:latin typeface="+mj-lt"/>
                        </a:rPr>
                        <a:t>Shipper</a:t>
                      </a:r>
                    </a:p>
                  </a:txBody>
                  <a:tcPr marL="121920" marR="121920" marT="60960" marB="6096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r>
                        <a:rPr lang="en-GB" sz="900" b="1" kern="1200">
                          <a:solidFill>
                            <a:schemeClr val="dk1"/>
                          </a:solidFill>
                          <a:latin typeface="+mn-lt"/>
                          <a:ea typeface="+mn-ea"/>
                          <a:cs typeface="+mn-cs"/>
                        </a:rPr>
                        <a:t>£100k</a:t>
                      </a:r>
                    </a:p>
                    <a:p>
                      <a:r>
                        <a:rPr lang="en-GB" sz="900" b="1" kern="1200">
                          <a:solidFill>
                            <a:schemeClr val="dk1"/>
                          </a:solidFill>
                          <a:latin typeface="+mn-lt"/>
                          <a:ea typeface="+mn-ea"/>
                          <a:cs typeface="+mn-cs"/>
                        </a:rPr>
                        <a:t>*ROM est. </a:t>
                      </a:r>
                    </a:p>
                  </a:txBody>
                  <a:tcPr marL="121920" marR="121920" marT="60960" marB="6096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900" b="1" i="0" u="none" strike="noStrike" kern="1200" cap="none" spc="0" normalizeH="0" baseline="0" noProof="0">
                          <a:ln>
                            <a:noFill/>
                          </a:ln>
                          <a:solidFill>
                            <a:schemeClr val="tx1"/>
                          </a:solidFill>
                          <a:effectLst/>
                          <a:uLnTx/>
                          <a:uFillTx/>
                          <a:latin typeface="+mn-lt"/>
                          <a:ea typeface="+mn-ea"/>
                          <a:cs typeface="+mn-cs"/>
                        </a:rPr>
                        <a:t>1</a:t>
                      </a:r>
                      <a:r>
                        <a:rPr kumimoji="0" lang="en-GB" sz="900" b="1" i="0" u="none" strike="noStrike" kern="1200" cap="none" spc="0" normalizeH="0" baseline="30000" noProof="0">
                          <a:ln>
                            <a:noFill/>
                          </a:ln>
                          <a:solidFill>
                            <a:schemeClr val="tx1"/>
                          </a:solidFill>
                          <a:effectLst/>
                          <a:uLnTx/>
                          <a:uFillTx/>
                          <a:latin typeface="+mn-lt"/>
                          <a:ea typeface="+mn-ea"/>
                          <a:cs typeface="+mn-cs"/>
                        </a:rPr>
                        <a:t>st</a:t>
                      </a:r>
                      <a:r>
                        <a:rPr kumimoji="0" lang="en-GB" sz="900" b="1" i="0" u="none" strike="noStrike" kern="1200" cap="none" spc="0" normalizeH="0" baseline="0" noProof="0">
                          <a:ln>
                            <a:noFill/>
                          </a:ln>
                          <a:solidFill>
                            <a:schemeClr val="tx1"/>
                          </a:solidFill>
                          <a:effectLst/>
                          <a:uLnTx/>
                          <a:uFillTx/>
                          <a:latin typeface="+mn-lt"/>
                          <a:ea typeface="+mn-ea"/>
                          <a:cs typeface="+mn-cs"/>
                        </a:rPr>
                        <a:t> April 2026</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900" b="1" i="0" u="none" strike="noStrike" kern="1200" cap="none" spc="0" normalizeH="0" baseline="0" noProof="0">
                          <a:ln>
                            <a:noFill/>
                          </a:ln>
                          <a:solidFill>
                            <a:schemeClr val="tx1"/>
                          </a:solidFill>
                          <a:effectLst/>
                          <a:uLnTx/>
                          <a:uFillTx/>
                          <a:latin typeface="+mn-lt"/>
                          <a:ea typeface="+mn-ea"/>
                          <a:cs typeface="+mn-cs"/>
                        </a:rPr>
                        <a:t>*subject to modification approval</a:t>
                      </a:r>
                    </a:p>
                  </a:txBody>
                  <a:tcPr marL="121920" marR="121920" marT="60960" marB="6096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900" b="1" i="0" u="none" strike="noStrike" kern="1200" cap="none" spc="0" normalizeH="0" baseline="0" noProof="0">
                          <a:ln>
                            <a:noFill/>
                          </a:ln>
                          <a:solidFill>
                            <a:schemeClr val="tx1"/>
                          </a:solidFill>
                          <a:effectLst/>
                          <a:uLnTx/>
                          <a:uFillTx/>
                          <a:latin typeface="+mj-lt"/>
                          <a:ea typeface="+mn-ea"/>
                          <a:cs typeface="+mn-cs"/>
                        </a:rPr>
                        <a:t>Adhoc / Major</a:t>
                      </a:r>
                    </a:p>
                  </a:txBody>
                  <a:tcPr marL="121920" marR="121920" marT="60960" marB="6096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900" b="1" i="0" u="none" strike="noStrike" kern="1200" cap="none" spc="0" normalizeH="0" baseline="0" noProof="0">
                          <a:ln>
                            <a:noFill/>
                          </a:ln>
                          <a:solidFill>
                            <a:schemeClr val="tx1"/>
                          </a:solidFill>
                          <a:effectLst/>
                          <a:uLnTx/>
                          <a:uFillTx/>
                          <a:latin typeface="+mj-lt"/>
                          <a:ea typeface="+mn-ea"/>
                          <a:cs typeface="+mn-cs"/>
                        </a:rPr>
                        <a:t>Indicative </a:t>
                      </a:r>
                    </a:p>
                  </a:txBody>
                  <a:tcPr marL="121920" marR="121920" marT="60960" marB="6096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1166721507"/>
                  </a:ext>
                </a:extLst>
              </a:tr>
              <a:tr h="548640">
                <a:tc>
                  <a:txBody>
                    <a:bodyPr/>
                    <a:lstStyle/>
                    <a:p>
                      <a:pPr algn="ctr"/>
                      <a:r>
                        <a:rPr lang="en-GB" sz="1100" b="1">
                          <a:solidFill>
                            <a:srgbClr val="FFFFFF"/>
                          </a:solidFill>
                          <a:hlinkClick r:id="rId6">
                            <a:extLst>
                              <a:ext uri="{A12FA001-AC4F-418D-AE19-62706E023703}">
                                <ahyp:hlinkClr xmlns:ahyp="http://schemas.microsoft.com/office/drawing/2018/hyperlinkcolor" val="tx"/>
                              </a:ext>
                            </a:extLst>
                          </a:hlinkClick>
                        </a:rPr>
                        <a:t>5922</a:t>
                      </a:r>
                      <a:endParaRPr lang="en-GB" sz="1100" b="1">
                        <a:solidFill>
                          <a:srgbClr val="FFFFFF"/>
                        </a:solidFill>
                        <a:latin typeface="+mj-lt"/>
                      </a:endParaRPr>
                    </a:p>
                  </a:txBody>
                  <a:tcPr marL="121920" marR="121920" marT="60960" marB="6096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5">
                        <a:lumMod val="60000"/>
                        <a:lumOff val="40000"/>
                      </a:schemeClr>
                    </a:solidFill>
                  </a:tcPr>
                </a:tc>
                <a:tc>
                  <a:txBody>
                    <a:bodyPr/>
                    <a:lstStyle/>
                    <a:p>
                      <a:pPr>
                        <a:lnSpc>
                          <a:spcPct val="115000"/>
                        </a:lnSpc>
                        <a:spcAft>
                          <a:spcPts val="1000"/>
                        </a:spcAft>
                      </a:pPr>
                      <a:r>
                        <a:rPr lang="en-GB" sz="900" b="1">
                          <a:effectLst/>
                          <a:latin typeface="+mj-lt"/>
                          <a:ea typeface="Times New Roman" panose="02020603050405020304" pitchFamily="18" charset="0"/>
                          <a:cs typeface="Times New Roman" panose="02020603050405020304" pitchFamily="18" charset="0"/>
                        </a:rPr>
                        <a:t>Mod0896 – Reducing the current Code Cut-Off Date (Line in the Sand) from 3 to 4 years to 2 to 3 years</a:t>
                      </a:r>
                    </a:p>
                  </a:txBody>
                  <a:tcPr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r>
                        <a:rPr lang="en-GB" sz="900" b="1">
                          <a:latin typeface="+mj-lt"/>
                        </a:rPr>
                        <a:t>SEFE</a:t>
                      </a:r>
                    </a:p>
                  </a:txBody>
                  <a:tcPr marL="121920" marR="121920" marT="60960" marB="6096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r>
                        <a:rPr lang="en-GB" sz="900" b="1" kern="1200">
                          <a:solidFill>
                            <a:schemeClr val="dk1"/>
                          </a:solidFill>
                          <a:latin typeface="+mn-lt"/>
                          <a:ea typeface="+mn-ea"/>
                          <a:cs typeface="+mn-cs"/>
                        </a:rPr>
                        <a:t>Shipper</a:t>
                      </a:r>
                    </a:p>
                    <a:p>
                      <a:r>
                        <a:rPr lang="en-GB" sz="900" b="1" kern="1200">
                          <a:solidFill>
                            <a:schemeClr val="dk1"/>
                          </a:solidFill>
                          <a:latin typeface="+mn-lt"/>
                          <a:ea typeface="+mn-ea"/>
                          <a:cs typeface="+mn-cs"/>
                        </a:rPr>
                        <a:t>DN</a:t>
                      </a:r>
                    </a:p>
                    <a:p>
                      <a:r>
                        <a:rPr lang="en-GB" sz="900" b="1" kern="1200">
                          <a:solidFill>
                            <a:schemeClr val="dk1"/>
                          </a:solidFill>
                          <a:latin typeface="+mn-lt"/>
                          <a:ea typeface="+mn-ea"/>
                          <a:cs typeface="+mn-cs"/>
                        </a:rPr>
                        <a:t>IGT</a:t>
                      </a:r>
                    </a:p>
                  </a:txBody>
                  <a:tcPr marL="121920" marR="121920" marT="60960" marB="6096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r>
                        <a:rPr lang="en-GB" sz="900" b="1">
                          <a:latin typeface="+mj-lt"/>
                        </a:rPr>
                        <a:t>Shipper</a:t>
                      </a:r>
                    </a:p>
                  </a:txBody>
                  <a:tcPr marL="121920" marR="121920" marT="60960" marB="6096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r>
                        <a:rPr lang="en-GB" sz="900" b="1" kern="1200">
                          <a:solidFill>
                            <a:schemeClr val="dk1"/>
                          </a:solidFill>
                          <a:latin typeface="+mn-lt"/>
                          <a:ea typeface="+mn-ea"/>
                          <a:cs typeface="+mn-cs"/>
                        </a:rPr>
                        <a:t>£50K</a:t>
                      </a:r>
                    </a:p>
                    <a:p>
                      <a:r>
                        <a:rPr lang="en-GB" sz="900" b="1" kern="1200">
                          <a:solidFill>
                            <a:schemeClr val="dk1"/>
                          </a:solidFill>
                          <a:latin typeface="+mn-lt"/>
                          <a:ea typeface="+mn-ea"/>
                          <a:cs typeface="+mn-cs"/>
                        </a:rPr>
                        <a:t>*ROM est.</a:t>
                      </a:r>
                    </a:p>
                  </a:txBody>
                  <a:tcPr marL="121920" marR="121920" marT="60960" marB="6096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900" b="1" i="0" u="none" strike="noStrike" kern="1200" cap="none" spc="0" normalizeH="0" baseline="0" noProof="0">
                          <a:ln>
                            <a:noFill/>
                          </a:ln>
                          <a:solidFill>
                            <a:schemeClr val="tx1"/>
                          </a:solidFill>
                          <a:effectLst/>
                          <a:uLnTx/>
                          <a:uFillTx/>
                          <a:latin typeface="+mn-lt"/>
                          <a:ea typeface="+mn-ea"/>
                          <a:cs typeface="+mn-cs"/>
                        </a:rPr>
                        <a:t>1</a:t>
                      </a:r>
                      <a:r>
                        <a:rPr kumimoji="0" lang="en-GB" sz="900" b="1" i="0" u="none" strike="noStrike" kern="1200" cap="none" spc="0" normalizeH="0" baseline="30000" noProof="0">
                          <a:ln>
                            <a:noFill/>
                          </a:ln>
                          <a:solidFill>
                            <a:schemeClr val="tx1"/>
                          </a:solidFill>
                          <a:effectLst/>
                          <a:uLnTx/>
                          <a:uFillTx/>
                          <a:latin typeface="+mn-lt"/>
                          <a:ea typeface="+mn-ea"/>
                          <a:cs typeface="+mn-cs"/>
                        </a:rPr>
                        <a:t>st</a:t>
                      </a:r>
                      <a:r>
                        <a:rPr kumimoji="0" lang="en-GB" sz="900" b="1" i="0" u="none" strike="noStrike" kern="1200" cap="none" spc="0" normalizeH="0" baseline="0" noProof="0">
                          <a:ln>
                            <a:noFill/>
                          </a:ln>
                          <a:solidFill>
                            <a:schemeClr val="tx1"/>
                          </a:solidFill>
                          <a:effectLst/>
                          <a:uLnTx/>
                          <a:uFillTx/>
                          <a:latin typeface="+mn-lt"/>
                          <a:ea typeface="+mn-ea"/>
                          <a:cs typeface="+mn-cs"/>
                        </a:rPr>
                        <a:t> April 2026</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900" b="1" i="0" u="none" strike="noStrike" kern="1200" cap="none" spc="0" normalizeH="0" baseline="0" noProof="0">
                          <a:ln>
                            <a:noFill/>
                          </a:ln>
                          <a:solidFill>
                            <a:schemeClr val="tx1"/>
                          </a:solidFill>
                          <a:effectLst/>
                          <a:uLnTx/>
                          <a:uFillTx/>
                          <a:latin typeface="+mn-lt"/>
                          <a:ea typeface="+mn-ea"/>
                          <a:cs typeface="+mn-cs"/>
                        </a:rPr>
                        <a:t>*subject to modification approval</a:t>
                      </a:r>
                    </a:p>
                  </a:txBody>
                  <a:tcPr marL="121920" marR="121920" marT="60960" marB="6096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900" b="1" i="0" u="none" strike="noStrike" kern="1200" cap="none" spc="0" normalizeH="0" baseline="0" noProof="0">
                          <a:ln>
                            <a:noFill/>
                          </a:ln>
                          <a:solidFill>
                            <a:schemeClr val="tx1"/>
                          </a:solidFill>
                          <a:effectLst/>
                          <a:uLnTx/>
                          <a:uFillTx/>
                          <a:latin typeface="+mj-lt"/>
                          <a:ea typeface="+mn-ea"/>
                          <a:cs typeface="+mn-cs"/>
                        </a:rPr>
                        <a:t>Adhoc / Major</a:t>
                      </a:r>
                    </a:p>
                  </a:txBody>
                  <a:tcPr marL="121920" marR="121920" marT="60960" marB="6096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900" b="1" i="0" u="none" strike="noStrike" kern="1200" cap="none" spc="0" normalizeH="0" baseline="0" noProof="0">
                          <a:ln>
                            <a:noFill/>
                          </a:ln>
                          <a:solidFill>
                            <a:schemeClr val="tx1"/>
                          </a:solidFill>
                          <a:effectLst/>
                          <a:uLnTx/>
                          <a:uFillTx/>
                          <a:latin typeface="+mj-lt"/>
                          <a:ea typeface="+mn-ea"/>
                          <a:cs typeface="+mn-cs"/>
                        </a:rPr>
                        <a:t>Indicative</a:t>
                      </a:r>
                    </a:p>
                  </a:txBody>
                  <a:tcPr marL="121920" marR="121920" marT="60960" marB="6096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4148377921"/>
                  </a:ext>
                </a:extLst>
              </a:tr>
              <a:tr h="548640">
                <a:tc>
                  <a:txBody>
                    <a:bodyPr/>
                    <a:lstStyle/>
                    <a:p>
                      <a:pPr algn="ctr"/>
                      <a:r>
                        <a:rPr lang="en-GB" sz="1100" b="1">
                          <a:solidFill>
                            <a:srgbClr val="FFFFFF"/>
                          </a:solidFill>
                          <a:hlinkClick r:id="rId7">
                            <a:extLst>
                              <a:ext uri="{A12FA001-AC4F-418D-AE19-62706E023703}">
                                <ahyp:hlinkClr xmlns:ahyp="http://schemas.microsoft.com/office/drawing/2018/hyperlinkcolor" val="tx"/>
                              </a:ext>
                            </a:extLst>
                          </a:hlinkClick>
                        </a:rPr>
                        <a:t>5940</a:t>
                      </a:r>
                      <a:endParaRPr lang="en-GB" sz="1100" b="1" u="sng">
                        <a:solidFill>
                          <a:srgbClr val="FFFFFF"/>
                        </a:solidFill>
                        <a:latin typeface="+mj-lt"/>
                      </a:endParaRPr>
                    </a:p>
                  </a:txBody>
                  <a:tcPr marL="121920" marR="121920" marT="60960" marB="6096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5">
                        <a:lumMod val="60000"/>
                        <a:lumOff val="40000"/>
                      </a:schemeClr>
                    </a:solidFill>
                  </a:tcPr>
                </a:tc>
                <a:tc>
                  <a:txBody>
                    <a:bodyPr/>
                    <a:lstStyle/>
                    <a:p>
                      <a:pPr>
                        <a:lnSpc>
                          <a:spcPct val="115000"/>
                        </a:lnSpc>
                        <a:spcAft>
                          <a:spcPts val="1000"/>
                        </a:spcAft>
                      </a:pPr>
                      <a:r>
                        <a:rPr lang="en-GB" sz="900" b="1" kern="1200">
                          <a:solidFill>
                            <a:schemeClr val="dk1"/>
                          </a:solidFill>
                          <a:effectLst/>
                          <a:latin typeface="+mn-lt"/>
                          <a:ea typeface="Times New Roman" panose="02020603050405020304" pitchFamily="18" charset="0"/>
                          <a:cs typeface="Times New Roman" panose="02020603050405020304" pitchFamily="18" charset="0"/>
                        </a:rPr>
                        <a:t>Mod0890 – Addition of Consumption Adjustment and Updated Meter Readings to initiate an AQ Calculation</a:t>
                      </a:r>
                      <a:endParaRPr lang="en-GB" sz="900" b="1">
                        <a:effectLst/>
                        <a:latin typeface="+mj-lt"/>
                        <a:ea typeface="Times New Roman" panose="02020603050405020304" pitchFamily="18" charset="0"/>
                        <a:cs typeface="Times New Roman" panose="02020603050405020304" pitchFamily="18" charset="0"/>
                      </a:endParaRPr>
                    </a:p>
                  </a:txBody>
                  <a:tcPr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r>
                        <a:rPr lang="en-GB" sz="900" b="1">
                          <a:latin typeface="+mj-lt"/>
                        </a:rPr>
                        <a:t>Centrica</a:t>
                      </a:r>
                    </a:p>
                  </a:txBody>
                  <a:tcPr marL="121920" marR="121920" marT="60960" marB="6096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r>
                        <a:rPr lang="en-GB" sz="900" b="1">
                          <a:latin typeface="+mj-lt"/>
                        </a:rPr>
                        <a:t>Shipper </a:t>
                      </a:r>
                    </a:p>
                    <a:p>
                      <a:r>
                        <a:rPr lang="en-GB" sz="900" b="1">
                          <a:latin typeface="+mj-lt"/>
                        </a:rPr>
                        <a:t>DN</a:t>
                      </a:r>
                    </a:p>
                  </a:txBody>
                  <a:tcPr marL="121920" marR="121920" marT="60960" marB="6096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r>
                        <a:rPr lang="en-GB" sz="900" b="1">
                          <a:latin typeface="+mj-lt"/>
                        </a:rPr>
                        <a:t>TBC</a:t>
                      </a:r>
                    </a:p>
                  </a:txBody>
                  <a:tcPr marL="121920" marR="121920" marT="60960" marB="6096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r>
                        <a:rPr lang="en-GB" sz="900" b="1">
                          <a:latin typeface="+mj-lt"/>
                        </a:rPr>
                        <a:t>£200K </a:t>
                      </a:r>
                    </a:p>
                    <a:p>
                      <a:r>
                        <a:rPr lang="en-GB" sz="900" b="1">
                          <a:latin typeface="+mj-lt"/>
                        </a:rPr>
                        <a:t>*ROM est. </a:t>
                      </a:r>
                    </a:p>
                  </a:txBody>
                  <a:tcPr marL="121920" marR="121920" marT="60960" marB="6096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900" b="1" i="0" u="none" strike="noStrike" kern="1200" cap="none" spc="0" normalizeH="0" baseline="0" noProof="0">
                          <a:ln>
                            <a:noFill/>
                          </a:ln>
                          <a:solidFill>
                            <a:schemeClr val="tx1"/>
                          </a:solidFill>
                          <a:effectLst/>
                          <a:uLnTx/>
                          <a:uFillTx/>
                          <a:latin typeface="+mn-lt"/>
                          <a:ea typeface="+mn-ea"/>
                          <a:cs typeface="+mn-cs"/>
                        </a:rPr>
                        <a:t>26</a:t>
                      </a:r>
                      <a:r>
                        <a:rPr kumimoji="0" lang="en-GB" sz="900" b="1" i="0" u="none" strike="noStrike" kern="1200" cap="none" spc="0" normalizeH="0" baseline="30000" noProof="0">
                          <a:ln>
                            <a:noFill/>
                          </a:ln>
                          <a:solidFill>
                            <a:schemeClr val="tx1"/>
                          </a:solidFill>
                          <a:effectLst/>
                          <a:uLnTx/>
                          <a:uFillTx/>
                          <a:latin typeface="+mn-lt"/>
                          <a:ea typeface="+mn-ea"/>
                          <a:cs typeface="+mn-cs"/>
                        </a:rPr>
                        <a:t>th</a:t>
                      </a:r>
                      <a:r>
                        <a:rPr kumimoji="0" lang="en-GB" sz="900" b="1" i="0" u="none" strike="noStrike" kern="1200" cap="none" spc="0" normalizeH="0" baseline="0" noProof="0">
                          <a:ln>
                            <a:noFill/>
                          </a:ln>
                          <a:solidFill>
                            <a:schemeClr val="tx1"/>
                          </a:solidFill>
                          <a:effectLst/>
                          <a:uLnTx/>
                          <a:uFillTx/>
                          <a:latin typeface="+mn-lt"/>
                          <a:ea typeface="+mn-ea"/>
                          <a:cs typeface="+mn-cs"/>
                        </a:rPr>
                        <a:t> June 2026</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900" b="1" i="0" u="none" strike="noStrike" kern="1200" cap="none" spc="0" normalizeH="0" baseline="0" noProof="0">
                          <a:ln>
                            <a:noFill/>
                          </a:ln>
                          <a:solidFill>
                            <a:schemeClr val="tx1"/>
                          </a:solidFill>
                          <a:effectLst/>
                          <a:uLnTx/>
                          <a:uFillTx/>
                          <a:latin typeface="+mn-lt"/>
                          <a:ea typeface="+mn-ea"/>
                          <a:cs typeface="+mn-cs"/>
                        </a:rPr>
                        <a:t>* Subject to modification approval</a:t>
                      </a:r>
                    </a:p>
                  </a:txBody>
                  <a:tcPr marL="121920" marR="121920" marT="60960" marB="6096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900" b="1" i="0" u="none" strike="noStrike" kern="1200" cap="none" spc="0" normalizeH="0" baseline="0" noProof="0">
                          <a:ln>
                            <a:noFill/>
                          </a:ln>
                          <a:solidFill>
                            <a:schemeClr val="tx1"/>
                          </a:solidFill>
                          <a:effectLst/>
                          <a:uLnTx/>
                          <a:uFillTx/>
                          <a:latin typeface="+mj-lt"/>
                          <a:ea typeface="+mn-ea"/>
                          <a:cs typeface="+mn-cs"/>
                        </a:rPr>
                        <a:t>Major</a:t>
                      </a:r>
                    </a:p>
                  </a:txBody>
                  <a:tcPr marL="121920" marR="121920" marT="60960" marB="6096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900" b="1" i="0" u="none" strike="noStrike" kern="1200" cap="none" spc="0" normalizeH="0" baseline="0" noProof="0">
                          <a:ln>
                            <a:noFill/>
                          </a:ln>
                          <a:solidFill>
                            <a:schemeClr val="tx1"/>
                          </a:solidFill>
                          <a:effectLst/>
                          <a:uLnTx/>
                          <a:uFillTx/>
                          <a:latin typeface="+mj-lt"/>
                          <a:ea typeface="+mn-ea"/>
                          <a:cs typeface="+mn-cs"/>
                        </a:rPr>
                        <a:t>Indicative </a:t>
                      </a:r>
                    </a:p>
                  </a:txBody>
                  <a:tcPr marL="121920" marR="121920" marT="60960" marB="6096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4028819624"/>
                  </a:ext>
                </a:extLst>
              </a:tr>
              <a:tr h="406400">
                <a:tc>
                  <a:txBody>
                    <a:bodyPr/>
                    <a:lstStyle/>
                    <a:p>
                      <a:pPr algn="ctr"/>
                      <a:r>
                        <a:rPr lang="en-GB" sz="1100" b="1">
                          <a:solidFill>
                            <a:srgbClr val="FFFFFF"/>
                          </a:solidFill>
                          <a:hlinkClick r:id="rId8">
                            <a:extLst>
                              <a:ext uri="{A12FA001-AC4F-418D-AE19-62706E023703}">
                                <ahyp:hlinkClr xmlns:ahyp="http://schemas.microsoft.com/office/drawing/2018/hyperlinkcolor" val="tx"/>
                              </a:ext>
                            </a:extLst>
                          </a:hlinkClick>
                        </a:rPr>
                        <a:t>5924</a:t>
                      </a:r>
                      <a:endParaRPr lang="en-GB" sz="1100" b="1" u="none">
                        <a:solidFill>
                          <a:srgbClr val="FFFFFF"/>
                        </a:solidFill>
                        <a:latin typeface="+mj-lt"/>
                      </a:endParaRPr>
                    </a:p>
                  </a:txBody>
                  <a:tcPr marL="121920" marR="121920" marT="60960" marB="6096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5">
                        <a:lumMod val="60000"/>
                        <a:lumOff val="40000"/>
                      </a:schemeClr>
                    </a:solidFill>
                  </a:tcPr>
                </a:tc>
                <a:tc>
                  <a:txBody>
                    <a:bodyPr/>
                    <a:lstStyle/>
                    <a:p>
                      <a:r>
                        <a:rPr lang="en-GB" sz="900" b="1">
                          <a:latin typeface="+mj-lt"/>
                        </a:rPr>
                        <a:t>Physical Information Exchange (PIX) Ongoing Support Options</a:t>
                      </a:r>
                    </a:p>
                  </a:txBody>
                  <a:tcPr marL="121920" marR="121920" marT="60960" marB="6096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r>
                        <a:rPr lang="en-GB" sz="900" b="1">
                          <a:latin typeface="+mj-lt"/>
                        </a:rPr>
                        <a:t>Xoserve</a:t>
                      </a:r>
                    </a:p>
                  </a:txBody>
                  <a:tcPr marL="121920" marR="121920" marT="60960" marB="6096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r>
                        <a:rPr lang="en-GB" sz="900" b="1">
                          <a:latin typeface="+mj-lt"/>
                        </a:rPr>
                        <a:t>All </a:t>
                      </a:r>
                    </a:p>
                  </a:txBody>
                  <a:tcPr marL="121920" marR="121920" marT="60960" marB="6096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r>
                        <a:rPr lang="en-GB" sz="900" b="1">
                          <a:latin typeface="+mj-lt"/>
                        </a:rPr>
                        <a:t>TBC</a:t>
                      </a:r>
                    </a:p>
                  </a:txBody>
                  <a:tcPr marL="121920" marR="121920" marT="60960" marB="6096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r>
                        <a:rPr lang="en-GB" sz="900" b="1">
                          <a:latin typeface="+mj-lt"/>
                        </a:rPr>
                        <a:t>TBC</a:t>
                      </a:r>
                    </a:p>
                  </a:txBody>
                  <a:tcPr marL="121920" marR="121920" marT="60960" marB="6096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900" b="1" i="0" u="none" strike="noStrike" kern="1200" cap="none" spc="0" normalizeH="0" baseline="0" noProof="0">
                          <a:ln>
                            <a:noFill/>
                          </a:ln>
                          <a:solidFill>
                            <a:schemeClr val="tx1"/>
                          </a:solidFill>
                          <a:effectLst/>
                          <a:uLnTx/>
                          <a:uFillTx/>
                          <a:latin typeface="+mn-lt"/>
                          <a:ea typeface="+mn-ea"/>
                          <a:cs typeface="+mn-cs"/>
                        </a:rPr>
                        <a:t>31</a:t>
                      </a:r>
                      <a:r>
                        <a:rPr kumimoji="0" lang="en-GB" sz="900" b="1" i="0" u="none" strike="noStrike" kern="1200" cap="none" spc="0" normalizeH="0" baseline="30000" noProof="0">
                          <a:ln>
                            <a:noFill/>
                          </a:ln>
                          <a:solidFill>
                            <a:schemeClr val="tx1"/>
                          </a:solidFill>
                          <a:effectLst/>
                          <a:uLnTx/>
                          <a:uFillTx/>
                          <a:latin typeface="+mn-lt"/>
                          <a:ea typeface="+mn-ea"/>
                          <a:cs typeface="+mn-cs"/>
                        </a:rPr>
                        <a:t>st</a:t>
                      </a:r>
                      <a:r>
                        <a:rPr kumimoji="0" lang="en-GB" sz="900" b="1" i="0" u="none" strike="noStrike" kern="1200" cap="none" spc="0" normalizeH="0" baseline="0" noProof="0">
                          <a:ln>
                            <a:noFill/>
                          </a:ln>
                          <a:solidFill>
                            <a:schemeClr val="tx1"/>
                          </a:solidFill>
                          <a:effectLst/>
                          <a:uLnTx/>
                          <a:uFillTx/>
                          <a:latin typeface="+mn-lt"/>
                          <a:ea typeface="+mn-ea"/>
                          <a:cs typeface="+mn-cs"/>
                        </a:rPr>
                        <a:t> June 2026</a:t>
                      </a:r>
                    </a:p>
                  </a:txBody>
                  <a:tcPr marL="121920" marR="121920" marT="60960" marB="6096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900" b="1" i="0" u="none" strike="noStrike" kern="1200" cap="none" spc="0" normalizeH="0" baseline="0" noProof="0">
                          <a:ln>
                            <a:noFill/>
                          </a:ln>
                          <a:solidFill>
                            <a:schemeClr val="tx1"/>
                          </a:solidFill>
                          <a:effectLst/>
                          <a:uLnTx/>
                          <a:uFillTx/>
                          <a:latin typeface="+mj-lt"/>
                          <a:ea typeface="+mn-ea"/>
                          <a:cs typeface="+mn-cs"/>
                        </a:rPr>
                        <a:t>Adhoc </a:t>
                      </a:r>
                    </a:p>
                  </a:txBody>
                  <a:tcPr marL="121920" marR="121920" marT="60960" marB="6096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900" b="1" i="0" u="none" strike="noStrike" kern="1200" cap="none" spc="0" normalizeH="0" baseline="0" noProof="0">
                          <a:ln>
                            <a:noFill/>
                          </a:ln>
                          <a:solidFill>
                            <a:schemeClr val="tx1"/>
                          </a:solidFill>
                          <a:effectLst/>
                          <a:uLnTx/>
                          <a:uFillTx/>
                          <a:latin typeface="+mj-lt"/>
                          <a:ea typeface="+mn-ea"/>
                          <a:cs typeface="+mn-cs"/>
                        </a:rPr>
                        <a:t>Indicative </a:t>
                      </a:r>
                    </a:p>
                  </a:txBody>
                  <a:tcPr marL="121920" marR="121920" marT="60960" marB="6096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248401473"/>
                  </a:ext>
                </a:extLst>
              </a:tr>
            </a:tbl>
          </a:graphicData>
        </a:graphic>
      </p:graphicFrame>
    </p:spTree>
    <p:extLst>
      <p:ext uri="{BB962C8B-B14F-4D97-AF65-F5344CB8AC3E}">
        <p14:creationId xmlns:p14="http://schemas.microsoft.com/office/powerpoint/2010/main" val="4235678441"/>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B4B2A32-A885-C012-0B57-85DC2D9E8712}"/>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D6B24C4B-2C43-BFA5-39AE-25BD4A03B491}"/>
              </a:ext>
            </a:extLst>
          </p:cNvPr>
          <p:cNvSpPr>
            <a:spLocks noGrp="1"/>
          </p:cNvSpPr>
          <p:nvPr>
            <p:ph type="title"/>
          </p:nvPr>
        </p:nvSpPr>
        <p:spPr>
          <a:xfrm>
            <a:off x="973083" y="160620"/>
            <a:ext cx="11169301" cy="973481"/>
          </a:xfrm>
        </p:spPr>
        <p:txBody>
          <a:bodyPr/>
          <a:lstStyle/>
          <a:p>
            <a:r>
              <a:rPr lang="en-GB" sz="3200">
                <a:cs typeface="Arial"/>
              </a:rPr>
              <a:t>Change Backlog – ‘In Progress’ Details</a:t>
            </a:r>
            <a:endParaRPr lang="en-GB" sz="3200"/>
          </a:p>
        </p:txBody>
      </p:sp>
      <p:graphicFrame>
        <p:nvGraphicFramePr>
          <p:cNvPr id="5" name="Table 4">
            <a:extLst>
              <a:ext uri="{FF2B5EF4-FFF2-40B4-BE49-F238E27FC236}">
                <a16:creationId xmlns:a16="http://schemas.microsoft.com/office/drawing/2014/main" id="{8916F136-7A55-5757-D2D0-1248F01E8376}"/>
              </a:ext>
            </a:extLst>
          </p:cNvPr>
          <p:cNvGraphicFramePr>
            <a:graphicFrameLocks noGrp="1"/>
          </p:cNvGraphicFramePr>
          <p:nvPr/>
        </p:nvGraphicFramePr>
        <p:xfrm>
          <a:off x="47328" y="1052636"/>
          <a:ext cx="12097344" cy="4965380"/>
        </p:xfrm>
        <a:graphic>
          <a:graphicData uri="http://schemas.openxmlformats.org/drawingml/2006/table">
            <a:tbl>
              <a:tblPr firstRow="1" bandRow="1">
                <a:tableStyleId>{5C22544A-7EE6-4342-B048-85BDC9FD1C3A}</a:tableStyleId>
              </a:tblPr>
              <a:tblGrid>
                <a:gridCol w="654421">
                  <a:extLst>
                    <a:ext uri="{9D8B030D-6E8A-4147-A177-3AD203B41FA5}">
                      <a16:colId xmlns:a16="http://schemas.microsoft.com/office/drawing/2014/main" val="4236546890"/>
                    </a:ext>
                  </a:extLst>
                </a:gridCol>
                <a:gridCol w="2764465">
                  <a:extLst>
                    <a:ext uri="{9D8B030D-6E8A-4147-A177-3AD203B41FA5}">
                      <a16:colId xmlns:a16="http://schemas.microsoft.com/office/drawing/2014/main" val="324692026"/>
                    </a:ext>
                  </a:extLst>
                </a:gridCol>
                <a:gridCol w="754912">
                  <a:extLst>
                    <a:ext uri="{9D8B030D-6E8A-4147-A177-3AD203B41FA5}">
                      <a16:colId xmlns:a16="http://schemas.microsoft.com/office/drawing/2014/main" val="1901410971"/>
                    </a:ext>
                  </a:extLst>
                </a:gridCol>
                <a:gridCol w="1116418">
                  <a:extLst>
                    <a:ext uri="{9D8B030D-6E8A-4147-A177-3AD203B41FA5}">
                      <a16:colId xmlns:a16="http://schemas.microsoft.com/office/drawing/2014/main" val="4189950786"/>
                    </a:ext>
                  </a:extLst>
                </a:gridCol>
                <a:gridCol w="850605">
                  <a:extLst>
                    <a:ext uri="{9D8B030D-6E8A-4147-A177-3AD203B41FA5}">
                      <a16:colId xmlns:a16="http://schemas.microsoft.com/office/drawing/2014/main" val="4137049686"/>
                    </a:ext>
                  </a:extLst>
                </a:gridCol>
                <a:gridCol w="1052623">
                  <a:extLst>
                    <a:ext uri="{9D8B030D-6E8A-4147-A177-3AD203B41FA5}">
                      <a16:colId xmlns:a16="http://schemas.microsoft.com/office/drawing/2014/main" val="1373389145"/>
                    </a:ext>
                  </a:extLst>
                </a:gridCol>
                <a:gridCol w="4903900">
                  <a:extLst>
                    <a:ext uri="{9D8B030D-6E8A-4147-A177-3AD203B41FA5}">
                      <a16:colId xmlns:a16="http://schemas.microsoft.com/office/drawing/2014/main" val="796015746"/>
                    </a:ext>
                  </a:extLst>
                </a:gridCol>
              </a:tblGrid>
              <a:tr h="495336">
                <a:tc>
                  <a:txBody>
                    <a:bodyPr/>
                    <a:lstStyle/>
                    <a:p>
                      <a:pPr algn="ctr"/>
                      <a:r>
                        <a:rPr lang="en-GB" sz="1200">
                          <a:latin typeface="+mj-lt"/>
                        </a:rPr>
                        <a:t>XRN</a:t>
                      </a:r>
                    </a:p>
                  </a:txBody>
                  <a:tcPr marL="121920" marR="121920" marT="60960" marB="60960" anchor="ctr">
                    <a:lnL w="12700" cap="flat" cmpd="sng" algn="ctr">
                      <a:solidFill>
                        <a:schemeClr val="tx1"/>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solidFill>
                  </a:tcPr>
                </a:tc>
                <a:tc>
                  <a:txBody>
                    <a:bodyPr/>
                    <a:lstStyle/>
                    <a:p>
                      <a:r>
                        <a:rPr lang="en-GB" sz="1200">
                          <a:latin typeface="+mj-lt"/>
                        </a:rPr>
                        <a:t>Change Title </a:t>
                      </a:r>
                    </a:p>
                  </a:txBody>
                  <a:tcPr marL="121920" marR="121920" marT="60960" marB="6096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solidFill>
                  </a:tcPr>
                </a:tc>
                <a:tc>
                  <a:txBody>
                    <a:bodyPr/>
                    <a:lstStyle/>
                    <a:p>
                      <a:r>
                        <a:rPr lang="en-GB" sz="1200">
                          <a:latin typeface="+mj-lt"/>
                        </a:rPr>
                        <a:t>Proposer</a:t>
                      </a:r>
                    </a:p>
                  </a:txBody>
                  <a:tcPr marL="121920" marR="121920" marT="60960" marB="6096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solidFill>
                  </a:tcPr>
                </a:tc>
                <a:tc>
                  <a:txBody>
                    <a:bodyPr/>
                    <a:lstStyle/>
                    <a:p>
                      <a:r>
                        <a:rPr lang="en-GB" sz="1200">
                          <a:latin typeface="+mj-lt"/>
                        </a:rPr>
                        <a:t>Benefit / Impact</a:t>
                      </a:r>
                    </a:p>
                  </a:txBody>
                  <a:tcPr marL="121920" marR="121920" marT="60960" marB="6096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solidFill>
                  </a:tcPr>
                </a:tc>
                <a:tc>
                  <a:txBody>
                    <a:bodyPr/>
                    <a:lstStyle/>
                    <a:p>
                      <a:r>
                        <a:rPr lang="en-GB" sz="1200">
                          <a:latin typeface="+mj-lt"/>
                        </a:rPr>
                        <a:t>Funding </a:t>
                      </a:r>
                    </a:p>
                  </a:txBody>
                  <a:tcPr marL="121920" marR="121920" marT="60960" marB="6096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solidFill>
                  </a:tcPr>
                </a:tc>
                <a:tc>
                  <a:txBody>
                    <a:bodyPr/>
                    <a:lstStyle/>
                    <a:p>
                      <a:r>
                        <a:rPr lang="en-GB" sz="1200">
                          <a:latin typeface="+mj-lt"/>
                        </a:rPr>
                        <a:t>Status</a:t>
                      </a:r>
                    </a:p>
                  </a:txBody>
                  <a:tcPr marL="121920" marR="121920" marT="60960" marB="6096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solidFill>
                  </a:tcPr>
                </a:tc>
                <a:tc>
                  <a:txBody>
                    <a:bodyPr/>
                    <a:lstStyle/>
                    <a:p>
                      <a:r>
                        <a:rPr lang="en-GB" sz="1200">
                          <a:latin typeface="+mj-lt"/>
                        </a:rPr>
                        <a:t>August ‘25 - ChMC Update </a:t>
                      </a:r>
                    </a:p>
                  </a:txBody>
                  <a:tcPr marL="121920" marR="121920" marT="60960" marB="60960" anchor="ctr">
                    <a:lnL w="12700" cap="flat" cmpd="sng" algn="ctr">
                      <a:solidFill>
                        <a:srgbClr val="FFFFFF"/>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solidFill>
                  </a:tcPr>
                </a:tc>
                <a:extLst>
                  <a:ext uri="{0D108BD9-81ED-4DB2-BD59-A6C34878D82A}">
                    <a16:rowId xmlns:a16="http://schemas.microsoft.com/office/drawing/2014/main" val="429165185"/>
                  </a:ext>
                </a:extLst>
              </a:tr>
              <a:tr h="548640">
                <a:tc>
                  <a:txBody>
                    <a:bodyPr/>
                    <a:lstStyle/>
                    <a:p>
                      <a:pPr algn="ctr"/>
                      <a:r>
                        <a:rPr lang="en-GB" sz="1100" b="1">
                          <a:solidFill>
                            <a:srgbClr val="FFFFFF"/>
                          </a:solidFill>
                          <a:latin typeface="+mn-lt"/>
                          <a:hlinkClick r:id="rId2">
                            <a:extLst>
                              <a:ext uri="{A12FA001-AC4F-418D-AE19-62706E023703}">
                                <ahyp:hlinkClr xmlns:ahyp="http://schemas.microsoft.com/office/drawing/2018/hyperlinkcolor" val="tx"/>
                              </a:ext>
                            </a:extLst>
                          </a:hlinkClick>
                        </a:rPr>
                        <a:t>5473</a:t>
                      </a:r>
                      <a:endParaRPr lang="en-GB" sz="1100" b="1">
                        <a:solidFill>
                          <a:srgbClr val="FFFFFF"/>
                        </a:solidFill>
                        <a:latin typeface="+mn-lt"/>
                      </a:endParaRPr>
                    </a:p>
                  </a:txBody>
                  <a:tcPr marL="121920" marR="121920" marT="60960" marB="6096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5947FC"/>
                    </a:solidFill>
                  </a:tcPr>
                </a:tc>
                <a:tc>
                  <a:txBody>
                    <a:bodyPr/>
                    <a:lstStyle/>
                    <a:p>
                      <a:r>
                        <a:rPr lang="en-GB" sz="900" b="1">
                          <a:latin typeface="+mn-lt"/>
                        </a:rPr>
                        <a:t>Meter Asset Details Proactive Management Service </a:t>
                      </a:r>
                    </a:p>
                  </a:txBody>
                  <a:tcPr marL="121920" marR="121920" marT="60960" marB="6096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20000"/>
                        <a:lumOff val="80000"/>
                      </a:schemeClr>
                    </a:solidFill>
                  </a:tcPr>
                </a:tc>
                <a:tc>
                  <a:txBody>
                    <a:bodyPr/>
                    <a:lstStyle/>
                    <a:p>
                      <a:r>
                        <a:rPr lang="en-GB" sz="900" b="1">
                          <a:latin typeface="+mn-lt"/>
                        </a:rPr>
                        <a:t>CDSP</a:t>
                      </a:r>
                    </a:p>
                  </a:txBody>
                  <a:tcPr marL="121920" marR="121920" marT="60960" marB="6096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20000"/>
                        <a:lumOff val="80000"/>
                      </a:schemeClr>
                    </a:solidFill>
                  </a:tcPr>
                </a:tc>
                <a:tc>
                  <a:txBody>
                    <a:bodyPr/>
                    <a:lstStyle/>
                    <a:p>
                      <a:r>
                        <a:rPr lang="en-GB" sz="900" b="1">
                          <a:latin typeface="+mn-lt"/>
                        </a:rPr>
                        <a:t>Shipper</a:t>
                      </a:r>
                    </a:p>
                  </a:txBody>
                  <a:tcPr marL="121920" marR="121920" marT="60960" marB="6096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20000"/>
                        <a:lumOff val="80000"/>
                      </a:schemeClr>
                    </a:solidFill>
                  </a:tcPr>
                </a:tc>
                <a:tc>
                  <a:txBody>
                    <a:bodyPr/>
                    <a:lstStyle/>
                    <a:p>
                      <a:r>
                        <a:rPr lang="en-GB" sz="900" b="1">
                          <a:latin typeface="+mn-lt"/>
                        </a:rPr>
                        <a:t>Shipper</a:t>
                      </a:r>
                    </a:p>
                  </a:txBody>
                  <a:tcPr marL="121920" marR="121920" marT="60960" marB="6096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20000"/>
                        <a:lumOff val="80000"/>
                      </a:schemeClr>
                    </a:solidFill>
                  </a:tcPr>
                </a:tc>
                <a:tc>
                  <a:txBody>
                    <a:bodyPr/>
                    <a:lstStyle/>
                    <a:p>
                      <a:r>
                        <a:rPr lang="en-GB" sz="900" b="1">
                          <a:latin typeface="+mn-lt"/>
                        </a:rPr>
                        <a:t>Requirements</a:t>
                      </a:r>
                    </a:p>
                  </a:txBody>
                  <a:tcPr marL="121920" marR="121920" marT="60960" marB="6096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20000"/>
                        <a:lumOff val="8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900" b="1" i="0" u="none" strike="noStrike" kern="1200" cap="none" spc="0" normalizeH="0" baseline="0" noProof="0">
                          <a:ln>
                            <a:noFill/>
                          </a:ln>
                          <a:solidFill>
                            <a:schemeClr val="tx1"/>
                          </a:solidFill>
                          <a:effectLst/>
                          <a:uLnTx/>
                          <a:uFillTx/>
                          <a:latin typeface="+mn-lt"/>
                          <a:ea typeface="+mn-ea"/>
                          <a:cs typeface="+mn-cs"/>
                        </a:rPr>
                        <a:t>Use cases, data items and research being undertaken by development team ahead of options being presented to DSC members – target Q2 2025 update for DSC customers at DSG </a:t>
                      </a:r>
                    </a:p>
                  </a:txBody>
                  <a:tcPr marL="121920" marR="121920" marT="60960" marB="6096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20000"/>
                        <a:lumOff val="80000"/>
                      </a:schemeClr>
                    </a:solidFill>
                  </a:tcPr>
                </a:tc>
                <a:extLst>
                  <a:ext uri="{0D108BD9-81ED-4DB2-BD59-A6C34878D82A}">
                    <a16:rowId xmlns:a16="http://schemas.microsoft.com/office/drawing/2014/main" val="2748124393"/>
                  </a:ext>
                </a:extLst>
              </a:tr>
              <a:tr h="557252">
                <a:tc>
                  <a:txBody>
                    <a:bodyPr/>
                    <a:lstStyle/>
                    <a:p>
                      <a:pPr algn="ctr"/>
                      <a:r>
                        <a:rPr lang="en-GB" sz="1100" b="1">
                          <a:solidFill>
                            <a:srgbClr val="FFFFFF"/>
                          </a:solidFill>
                          <a:latin typeface="+mj-lt"/>
                          <a:hlinkClick r:id="rId3">
                            <a:extLst>
                              <a:ext uri="{A12FA001-AC4F-418D-AE19-62706E023703}">
                                <ahyp:hlinkClr xmlns:ahyp="http://schemas.microsoft.com/office/drawing/2018/hyperlinkcolor" val="tx"/>
                              </a:ext>
                            </a:extLst>
                          </a:hlinkClick>
                        </a:rPr>
                        <a:t>5569</a:t>
                      </a:r>
                      <a:endParaRPr lang="en-GB" sz="1100" b="1">
                        <a:solidFill>
                          <a:srgbClr val="FFFFFF"/>
                        </a:solidFill>
                        <a:latin typeface="+mj-lt"/>
                      </a:endParaRPr>
                    </a:p>
                  </a:txBody>
                  <a:tcPr marL="121920" marR="121920" marT="60960" marB="6096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5947FC"/>
                    </a:solidFill>
                  </a:tcPr>
                </a:tc>
                <a:tc>
                  <a:txBody>
                    <a:bodyPr/>
                    <a:lstStyle/>
                    <a:p>
                      <a:r>
                        <a:rPr lang="en-GB" sz="900" b="1">
                          <a:latin typeface="+mj-lt"/>
                        </a:rPr>
                        <a:t>Contact Data Provision for IGT Customers </a:t>
                      </a:r>
                    </a:p>
                  </a:txBody>
                  <a:tcPr marL="121920" marR="121920" marT="60960" marB="6096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20000"/>
                        <a:lumOff val="80000"/>
                      </a:schemeClr>
                    </a:solidFill>
                  </a:tcPr>
                </a:tc>
                <a:tc>
                  <a:txBody>
                    <a:bodyPr/>
                    <a:lstStyle/>
                    <a:p>
                      <a:r>
                        <a:rPr lang="en-GB" sz="900" b="1">
                          <a:latin typeface="+mj-lt"/>
                        </a:rPr>
                        <a:t>BUUK</a:t>
                      </a:r>
                    </a:p>
                  </a:txBody>
                  <a:tcPr marL="121920" marR="121920" marT="60960" marB="6096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20000"/>
                        <a:lumOff val="80000"/>
                      </a:schemeClr>
                    </a:solidFill>
                  </a:tcPr>
                </a:tc>
                <a:tc>
                  <a:txBody>
                    <a:bodyPr/>
                    <a:lstStyle/>
                    <a:p>
                      <a:r>
                        <a:rPr lang="en-GB" sz="900" b="1">
                          <a:latin typeface="+mj-lt"/>
                        </a:rPr>
                        <a:t>IGT</a:t>
                      </a:r>
                    </a:p>
                  </a:txBody>
                  <a:tcPr marL="121920" marR="121920" marT="60960" marB="6096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20000"/>
                        <a:lumOff val="80000"/>
                      </a:schemeClr>
                    </a:solidFill>
                  </a:tcPr>
                </a:tc>
                <a:tc>
                  <a:txBody>
                    <a:bodyPr/>
                    <a:lstStyle/>
                    <a:p>
                      <a:r>
                        <a:rPr lang="en-GB" sz="900" b="1">
                          <a:latin typeface="+mj-lt"/>
                        </a:rPr>
                        <a:t>IGT</a:t>
                      </a:r>
                    </a:p>
                  </a:txBody>
                  <a:tcPr marL="121920" marR="121920" marT="60960" marB="6096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20000"/>
                        <a:lumOff val="80000"/>
                      </a:schemeClr>
                    </a:solidFill>
                  </a:tcPr>
                </a:tc>
                <a:tc>
                  <a:txBody>
                    <a:bodyPr/>
                    <a:lstStyle/>
                    <a:p>
                      <a:r>
                        <a:rPr lang="en-GB" sz="900" b="1">
                          <a:latin typeface="+mj-lt"/>
                        </a:rPr>
                        <a:t>Requirements </a:t>
                      </a:r>
                    </a:p>
                  </a:txBody>
                  <a:tcPr marL="121920" marR="121920" marT="60960" marB="6096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20000"/>
                        <a:lumOff val="8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900" b="1" i="0" u="none" strike="noStrike" kern="1200" cap="none" spc="0" normalizeH="0" baseline="0" noProof="0">
                          <a:ln>
                            <a:noFill/>
                          </a:ln>
                          <a:solidFill>
                            <a:schemeClr val="tx1"/>
                          </a:solidFill>
                          <a:effectLst/>
                          <a:uLnTx/>
                          <a:uFillTx/>
                          <a:latin typeface="+mn-lt"/>
                          <a:ea typeface="+mn-ea"/>
                          <a:cs typeface="+mn-cs"/>
                        </a:rPr>
                        <a:t>Solution Option issued for consultation in May ‘25 Change Pack – next steps to be confirmed following change pack decision and agreement on how to progress.  </a:t>
                      </a:r>
                      <a:endParaRPr kumimoji="0" lang="en-GB" sz="900" b="1" i="0" u="none" strike="noStrike" kern="1200" cap="none" spc="0" normalizeH="0" baseline="0" noProof="0">
                        <a:ln>
                          <a:noFill/>
                        </a:ln>
                        <a:solidFill>
                          <a:schemeClr val="tx1"/>
                        </a:solidFill>
                        <a:effectLst/>
                        <a:uLnTx/>
                        <a:uFillTx/>
                        <a:latin typeface="+mj-lt"/>
                        <a:ea typeface="+mn-ea"/>
                        <a:cs typeface="+mn-cs"/>
                      </a:endParaRPr>
                    </a:p>
                  </a:txBody>
                  <a:tcPr marL="121920" marR="121920" marT="60960" marB="6096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20000"/>
                        <a:lumOff val="80000"/>
                      </a:schemeClr>
                    </a:solidFill>
                  </a:tcPr>
                </a:tc>
                <a:extLst>
                  <a:ext uri="{0D108BD9-81ED-4DB2-BD59-A6C34878D82A}">
                    <a16:rowId xmlns:a16="http://schemas.microsoft.com/office/drawing/2014/main" val="982682254"/>
                  </a:ext>
                </a:extLst>
              </a:tr>
              <a:tr h="557252">
                <a:tc>
                  <a:txBody>
                    <a:bodyPr/>
                    <a:lstStyle/>
                    <a:p>
                      <a:pPr algn="ctr"/>
                      <a:r>
                        <a:rPr lang="en-GB" sz="1100" b="1">
                          <a:solidFill>
                            <a:srgbClr val="FFFFFF"/>
                          </a:solidFill>
                          <a:hlinkClick r:id="rId4">
                            <a:extLst>
                              <a:ext uri="{A12FA001-AC4F-418D-AE19-62706E023703}">
                                <ahyp:hlinkClr xmlns:ahyp="http://schemas.microsoft.com/office/drawing/2018/hyperlinkcolor" val="tx"/>
                              </a:ext>
                            </a:extLst>
                          </a:hlinkClick>
                        </a:rPr>
                        <a:t>5806</a:t>
                      </a:r>
                      <a:endParaRPr lang="en-GB" sz="1100" b="1">
                        <a:solidFill>
                          <a:srgbClr val="FFFFFF"/>
                        </a:solidFill>
                        <a:latin typeface="+mj-lt"/>
                      </a:endParaRPr>
                    </a:p>
                  </a:txBody>
                  <a:tcPr marL="121920" marR="121920" marT="60960" marB="6096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5947FC"/>
                    </a:solidFill>
                  </a:tcPr>
                </a:tc>
                <a:tc>
                  <a:txBody>
                    <a:bodyPr/>
                    <a:lstStyle/>
                    <a:p>
                      <a:r>
                        <a:rPr lang="en-US" sz="900" b="1">
                          <a:latin typeface="+mj-lt"/>
                        </a:rPr>
                        <a:t>CDSP Solution to enable exit of application of User Premises Termination Notice (UPTN)</a:t>
                      </a:r>
                      <a:endParaRPr lang="en-GB" sz="900" b="1">
                        <a:latin typeface="+mj-lt"/>
                      </a:endParaRPr>
                    </a:p>
                  </a:txBody>
                  <a:tcPr marL="121920" marR="121920" marT="60960" marB="6096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20000"/>
                        <a:lumOff val="80000"/>
                      </a:schemeClr>
                    </a:solidFill>
                  </a:tcPr>
                </a:tc>
                <a:tc>
                  <a:txBody>
                    <a:bodyPr/>
                    <a:lstStyle/>
                    <a:p>
                      <a:r>
                        <a:rPr lang="en-GB" sz="900" b="1">
                          <a:latin typeface="+mj-lt"/>
                        </a:rPr>
                        <a:t>NGT</a:t>
                      </a:r>
                    </a:p>
                  </a:txBody>
                  <a:tcPr marL="121920" marR="121920" marT="60960" marB="6096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20000"/>
                        <a:lumOff val="80000"/>
                      </a:schemeClr>
                    </a:solidFill>
                  </a:tcPr>
                </a:tc>
                <a:tc>
                  <a:txBody>
                    <a:bodyPr/>
                    <a:lstStyle/>
                    <a:p>
                      <a:r>
                        <a:rPr lang="en-GB" sz="900" b="1">
                          <a:latin typeface="+mj-lt"/>
                        </a:rPr>
                        <a:t>All DSC Customers</a:t>
                      </a:r>
                    </a:p>
                  </a:txBody>
                  <a:tcPr marL="121920" marR="121920" marT="60960" marB="6096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20000"/>
                        <a:lumOff val="80000"/>
                      </a:schemeClr>
                    </a:solidFill>
                  </a:tcPr>
                </a:tc>
                <a:tc>
                  <a:txBody>
                    <a:bodyPr/>
                    <a:lstStyle/>
                    <a:p>
                      <a:r>
                        <a:rPr lang="en-GB" sz="900" b="1">
                          <a:latin typeface="+mj-lt"/>
                        </a:rPr>
                        <a:t>TBC</a:t>
                      </a:r>
                    </a:p>
                  </a:txBody>
                  <a:tcPr marL="121920" marR="121920" marT="60960" marB="6096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20000"/>
                        <a:lumOff val="80000"/>
                      </a:schemeClr>
                    </a:solidFill>
                  </a:tcPr>
                </a:tc>
                <a:tc>
                  <a:txBody>
                    <a:bodyPr/>
                    <a:lstStyle/>
                    <a:p>
                      <a:r>
                        <a:rPr lang="en-GB" sz="900" b="1">
                          <a:latin typeface="+mj-lt"/>
                        </a:rPr>
                        <a:t>Analysis</a:t>
                      </a:r>
                    </a:p>
                  </a:txBody>
                  <a:tcPr marL="121920" marR="121920" marT="60960" marB="6096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20000"/>
                        <a:lumOff val="8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900" b="1" i="0" u="none" strike="noStrike" kern="1200" cap="none" spc="0" normalizeH="0" baseline="0" noProof="0">
                          <a:ln>
                            <a:noFill/>
                          </a:ln>
                          <a:solidFill>
                            <a:schemeClr val="tx1"/>
                          </a:solidFill>
                          <a:effectLst/>
                          <a:uLnTx/>
                          <a:uFillTx/>
                          <a:latin typeface="+mj-lt"/>
                          <a:ea typeface="+mn-ea"/>
                          <a:cs typeface="+mn-cs"/>
                        </a:rPr>
                        <a:t>Change Proposal raised to analyse process and solution impacts that may be necessary to facilitate exit – analysis being planned in with relevant resource</a:t>
                      </a:r>
                    </a:p>
                  </a:txBody>
                  <a:tcPr marL="121920" marR="121920" marT="60960" marB="6096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20000"/>
                        <a:lumOff val="80000"/>
                      </a:schemeClr>
                    </a:solidFill>
                  </a:tcPr>
                </a:tc>
                <a:extLst>
                  <a:ext uri="{0D108BD9-81ED-4DB2-BD59-A6C34878D82A}">
                    <a16:rowId xmlns:a16="http://schemas.microsoft.com/office/drawing/2014/main" val="3474691466"/>
                  </a:ext>
                </a:extLst>
              </a:tr>
              <a:tr h="701725">
                <a:tc>
                  <a:txBody>
                    <a:bodyPr/>
                    <a:lstStyle/>
                    <a:p>
                      <a:pPr algn="ctr"/>
                      <a:r>
                        <a:rPr lang="en-GB" sz="1100" b="1">
                          <a:solidFill>
                            <a:srgbClr val="FFFFFF"/>
                          </a:solidFill>
                          <a:hlinkClick r:id="rId5">
                            <a:extLst>
                              <a:ext uri="{A12FA001-AC4F-418D-AE19-62706E023703}">
                                <ahyp:hlinkClr xmlns:ahyp="http://schemas.microsoft.com/office/drawing/2018/hyperlinkcolor" val="tx"/>
                              </a:ext>
                            </a:extLst>
                          </a:hlinkClick>
                        </a:rPr>
                        <a:t>5810</a:t>
                      </a:r>
                      <a:endParaRPr lang="en-GB" sz="1100" b="1">
                        <a:solidFill>
                          <a:srgbClr val="FFFFFF"/>
                        </a:solidFill>
                        <a:latin typeface="+mj-lt"/>
                      </a:endParaRPr>
                    </a:p>
                  </a:txBody>
                  <a:tcPr marL="121920" marR="121920" marT="60960" marB="6096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5947FC"/>
                    </a:solidFill>
                  </a:tcPr>
                </a:tc>
                <a:tc>
                  <a:txBody>
                    <a:bodyPr/>
                    <a:lstStyle/>
                    <a:p>
                      <a:pPr>
                        <a:lnSpc>
                          <a:spcPct val="115000"/>
                        </a:lnSpc>
                        <a:spcAft>
                          <a:spcPts val="1000"/>
                        </a:spcAft>
                      </a:pPr>
                      <a:r>
                        <a:rPr lang="en-US" sz="900" b="1">
                          <a:effectLst/>
                          <a:latin typeface="+mj-lt"/>
                          <a:ea typeface="Times New Roman" panose="02020603050405020304" pitchFamily="18" charset="0"/>
                          <a:cs typeface="Times New Roman" panose="02020603050405020304" pitchFamily="18" charset="0"/>
                        </a:rPr>
                        <a:t>Theft of Gas (ToG) DN Calculation Tool</a:t>
                      </a:r>
                      <a:endParaRPr lang="en-GB" sz="900" b="1">
                        <a:effectLst/>
                        <a:latin typeface="+mj-lt"/>
                        <a:ea typeface="Times New Roman" panose="02020603050405020304" pitchFamily="18" charset="0"/>
                        <a:cs typeface="Times New Roman" panose="02020603050405020304" pitchFamily="18" charset="0"/>
                      </a:endParaRPr>
                    </a:p>
                  </a:txBody>
                  <a:tcPr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20000"/>
                        <a:lumOff val="80000"/>
                      </a:schemeClr>
                    </a:solidFill>
                  </a:tcPr>
                </a:tc>
                <a:tc>
                  <a:txBody>
                    <a:bodyPr/>
                    <a:lstStyle/>
                    <a:p>
                      <a:r>
                        <a:rPr lang="en-GB" sz="900" b="1">
                          <a:latin typeface="+mj-lt"/>
                        </a:rPr>
                        <a:t>Cadent</a:t>
                      </a:r>
                    </a:p>
                  </a:txBody>
                  <a:tcPr marL="121920" marR="121920" marT="60960" marB="6096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20000"/>
                        <a:lumOff val="80000"/>
                      </a:schemeClr>
                    </a:solidFill>
                  </a:tcPr>
                </a:tc>
                <a:tc>
                  <a:txBody>
                    <a:bodyPr/>
                    <a:lstStyle/>
                    <a:p>
                      <a:r>
                        <a:rPr lang="en-GB" sz="900" b="1">
                          <a:latin typeface="+mj-lt"/>
                        </a:rPr>
                        <a:t>DN</a:t>
                      </a:r>
                    </a:p>
                  </a:txBody>
                  <a:tcPr marL="121920" marR="121920" marT="60960" marB="6096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20000"/>
                        <a:lumOff val="80000"/>
                      </a:schemeClr>
                    </a:solidFill>
                  </a:tcPr>
                </a:tc>
                <a:tc>
                  <a:txBody>
                    <a:bodyPr/>
                    <a:lstStyle/>
                    <a:p>
                      <a:r>
                        <a:rPr lang="en-GB" sz="900" b="1">
                          <a:latin typeface="+mj-lt"/>
                        </a:rPr>
                        <a:t>DN</a:t>
                      </a:r>
                    </a:p>
                  </a:txBody>
                  <a:tcPr marL="121920" marR="121920" marT="60960" marB="6096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20000"/>
                        <a:lumOff val="80000"/>
                      </a:schemeClr>
                    </a:solidFill>
                  </a:tcPr>
                </a:tc>
                <a:tc>
                  <a:txBody>
                    <a:bodyPr/>
                    <a:lstStyle/>
                    <a:p>
                      <a:r>
                        <a:rPr lang="en-GB" sz="900" b="1">
                          <a:latin typeface="+mj-lt"/>
                        </a:rPr>
                        <a:t>Requirements</a:t>
                      </a:r>
                    </a:p>
                  </a:txBody>
                  <a:tcPr marL="121920" marR="121920" marT="60960" marB="6096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20000"/>
                        <a:lumOff val="8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900" b="1" i="0" u="none" strike="noStrike" kern="1200" cap="none" spc="0" normalizeH="0" baseline="0" noProof="0">
                          <a:ln>
                            <a:noFill/>
                          </a:ln>
                          <a:solidFill>
                            <a:schemeClr val="tx1"/>
                          </a:solidFill>
                          <a:effectLst/>
                          <a:uLnTx/>
                          <a:uFillTx/>
                          <a:latin typeface="+mj-lt"/>
                          <a:ea typeface="+mn-ea"/>
                          <a:cs typeface="+mn-cs"/>
                        </a:rPr>
                        <a:t>Protype solution being trialled with one DN party ahead of finalising functionality and sharing with all DN parties. </a:t>
                      </a:r>
                    </a:p>
                  </a:txBody>
                  <a:tcPr marL="121920" marR="121920" marT="60960" marB="6096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20000"/>
                        <a:lumOff val="80000"/>
                      </a:schemeClr>
                    </a:solidFill>
                  </a:tcPr>
                </a:tc>
                <a:extLst>
                  <a:ext uri="{0D108BD9-81ED-4DB2-BD59-A6C34878D82A}">
                    <a16:rowId xmlns:a16="http://schemas.microsoft.com/office/drawing/2014/main" val="1362013151"/>
                  </a:ext>
                </a:extLst>
              </a:tr>
              <a:tr h="701725">
                <a:tc>
                  <a:txBody>
                    <a:bodyPr/>
                    <a:lstStyle/>
                    <a:p>
                      <a:pPr algn="ctr"/>
                      <a:r>
                        <a:rPr lang="en-GB" sz="1100" b="1" u="none">
                          <a:solidFill>
                            <a:srgbClr val="FFFFFF"/>
                          </a:solidFill>
                          <a:hlinkClick r:id="rId6">
                            <a:extLst>
                              <a:ext uri="{A12FA001-AC4F-418D-AE19-62706E023703}">
                                <ahyp:hlinkClr xmlns:ahyp="http://schemas.microsoft.com/office/drawing/2018/hyperlinkcolor" val="tx"/>
                              </a:ext>
                            </a:extLst>
                          </a:hlinkClick>
                        </a:rPr>
                        <a:t>5949</a:t>
                      </a:r>
                      <a:endParaRPr lang="en-GB" sz="1100" b="1" u="none">
                        <a:solidFill>
                          <a:srgbClr val="FFFFFF"/>
                        </a:solidFill>
                        <a:latin typeface="+mj-lt"/>
                      </a:endParaRPr>
                    </a:p>
                  </a:txBody>
                  <a:tcPr marL="121920" marR="121920" marT="60960" marB="6096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5947FC"/>
                    </a:solidFill>
                  </a:tcPr>
                </a:tc>
                <a:tc>
                  <a:txBody>
                    <a:bodyPr/>
                    <a:lstStyle/>
                    <a:p>
                      <a:pPr>
                        <a:lnSpc>
                          <a:spcPct val="115000"/>
                        </a:lnSpc>
                        <a:spcAft>
                          <a:spcPts val="1000"/>
                        </a:spcAft>
                      </a:pPr>
                      <a:r>
                        <a:rPr lang="en-GB" sz="900" b="1">
                          <a:effectLst/>
                          <a:latin typeface="+mj-lt"/>
                          <a:ea typeface="Times New Roman" panose="02020603050405020304" pitchFamily="18" charset="0"/>
                          <a:cs typeface="Times New Roman" panose="02020603050405020304" pitchFamily="18" charset="0"/>
                        </a:rPr>
                        <a:t>New Priority Consumer Category related to Community Heating</a:t>
                      </a:r>
                    </a:p>
                  </a:txBody>
                  <a:tcPr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20000"/>
                        <a:lumOff val="80000"/>
                      </a:schemeClr>
                    </a:solidFill>
                  </a:tcPr>
                </a:tc>
                <a:tc>
                  <a:txBody>
                    <a:bodyPr/>
                    <a:lstStyle/>
                    <a:p>
                      <a:r>
                        <a:rPr lang="en-GB" sz="900" b="1">
                          <a:latin typeface="+mj-lt"/>
                        </a:rPr>
                        <a:t>NGT</a:t>
                      </a:r>
                    </a:p>
                  </a:txBody>
                  <a:tcPr marL="121920" marR="121920" marT="60960" marB="6096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20000"/>
                        <a:lumOff val="80000"/>
                      </a:schemeClr>
                    </a:solidFill>
                  </a:tcPr>
                </a:tc>
                <a:tc>
                  <a:txBody>
                    <a:bodyPr/>
                    <a:lstStyle/>
                    <a:p>
                      <a:r>
                        <a:rPr lang="en-GB" sz="900" b="1">
                          <a:latin typeface="+mj-lt"/>
                        </a:rPr>
                        <a:t>All DSC Customers</a:t>
                      </a:r>
                    </a:p>
                  </a:txBody>
                  <a:tcPr marL="121920" marR="121920" marT="60960" marB="6096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20000"/>
                        <a:lumOff val="80000"/>
                      </a:schemeClr>
                    </a:solidFill>
                  </a:tcPr>
                </a:tc>
                <a:tc>
                  <a:txBody>
                    <a:bodyPr/>
                    <a:lstStyle/>
                    <a:p>
                      <a:r>
                        <a:rPr lang="en-GB" sz="900" b="1">
                          <a:latin typeface="+mj-lt"/>
                        </a:rPr>
                        <a:t>TBC</a:t>
                      </a:r>
                    </a:p>
                  </a:txBody>
                  <a:tcPr marL="121920" marR="121920" marT="60960" marB="6096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20000"/>
                        <a:lumOff val="80000"/>
                      </a:schemeClr>
                    </a:solidFill>
                  </a:tcPr>
                </a:tc>
                <a:tc>
                  <a:txBody>
                    <a:bodyPr/>
                    <a:lstStyle/>
                    <a:p>
                      <a:r>
                        <a:rPr lang="en-GB" sz="900" b="1">
                          <a:latin typeface="+mj-lt"/>
                        </a:rPr>
                        <a:t>Requirements</a:t>
                      </a:r>
                    </a:p>
                  </a:txBody>
                  <a:tcPr marL="121920" marR="121920" marT="60960" marB="6096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20000"/>
                        <a:lumOff val="8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900" b="1" i="0" u="none" strike="noStrike" kern="1200" cap="none" spc="0" normalizeH="0" baseline="0" noProof="0">
                          <a:ln>
                            <a:noFill/>
                          </a:ln>
                          <a:solidFill>
                            <a:schemeClr val="tx1"/>
                          </a:solidFill>
                          <a:effectLst/>
                          <a:uLnTx/>
                          <a:uFillTx/>
                          <a:latin typeface="+mj-lt"/>
                          <a:ea typeface="+mn-ea"/>
                          <a:cs typeface="+mn-cs"/>
                        </a:rPr>
                        <a:t>New Change Proposal raised in July – entering development phase with ongoing discussions taking place between Ofgem, NGT, DNs and DESNEZ to agree scope and requirements. </a:t>
                      </a:r>
                    </a:p>
                  </a:txBody>
                  <a:tcPr marL="121920" marR="121920" marT="60960" marB="6096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20000"/>
                        <a:lumOff val="80000"/>
                      </a:schemeClr>
                    </a:solidFill>
                  </a:tcPr>
                </a:tc>
                <a:extLst>
                  <a:ext uri="{0D108BD9-81ED-4DB2-BD59-A6C34878D82A}">
                    <a16:rowId xmlns:a16="http://schemas.microsoft.com/office/drawing/2014/main" val="2871554795"/>
                  </a:ext>
                </a:extLst>
              </a:tr>
              <a:tr h="701725">
                <a:tc>
                  <a:txBody>
                    <a:bodyPr/>
                    <a:lstStyle/>
                    <a:p>
                      <a:pPr algn="ctr"/>
                      <a:r>
                        <a:rPr lang="en-GB" sz="1100" b="1">
                          <a:solidFill>
                            <a:srgbClr val="FFFFFF"/>
                          </a:solidFill>
                          <a:hlinkClick r:id="rId7">
                            <a:extLst>
                              <a:ext uri="{A12FA001-AC4F-418D-AE19-62706E023703}">
                                <ahyp:hlinkClr xmlns:ahyp="http://schemas.microsoft.com/office/drawing/2018/hyperlinkcolor" val="tx"/>
                              </a:ext>
                            </a:extLst>
                          </a:hlinkClick>
                        </a:rPr>
                        <a:t>5950</a:t>
                      </a:r>
                      <a:endParaRPr lang="en-GB" sz="1100" b="1">
                        <a:solidFill>
                          <a:srgbClr val="FFFFFF"/>
                        </a:solidFill>
                        <a:latin typeface="+mj-lt"/>
                      </a:endParaRPr>
                    </a:p>
                  </a:txBody>
                  <a:tcPr marL="121920" marR="121920" marT="60960" marB="6096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5947FC"/>
                    </a:solidFill>
                  </a:tcPr>
                </a:tc>
                <a:tc>
                  <a:txBody>
                    <a:bodyPr/>
                    <a:lstStyle/>
                    <a:p>
                      <a:pPr>
                        <a:lnSpc>
                          <a:spcPct val="115000"/>
                        </a:lnSpc>
                        <a:spcAft>
                          <a:spcPts val="1000"/>
                        </a:spcAft>
                      </a:pPr>
                      <a:r>
                        <a:rPr lang="en-GB" sz="900" b="1">
                          <a:effectLst/>
                          <a:latin typeface="+mj-lt"/>
                          <a:ea typeface="Times New Roman" panose="02020603050405020304" pitchFamily="18" charset="0"/>
                          <a:cs typeface="Times New Roman" panose="02020603050405020304" pitchFamily="18" charset="0"/>
                        </a:rPr>
                        <a:t>DSC Invoice Number generation review</a:t>
                      </a:r>
                    </a:p>
                  </a:txBody>
                  <a:tcPr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20000"/>
                        <a:lumOff val="80000"/>
                      </a:schemeClr>
                    </a:solidFill>
                  </a:tcPr>
                </a:tc>
                <a:tc>
                  <a:txBody>
                    <a:bodyPr/>
                    <a:lstStyle/>
                    <a:p>
                      <a:r>
                        <a:rPr lang="en-GB" sz="900" b="1">
                          <a:latin typeface="+mj-lt"/>
                        </a:rPr>
                        <a:t>CDSP</a:t>
                      </a:r>
                    </a:p>
                  </a:txBody>
                  <a:tcPr marL="121920" marR="121920" marT="60960" marB="6096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20000"/>
                        <a:lumOff val="80000"/>
                      </a:schemeClr>
                    </a:solidFill>
                  </a:tcPr>
                </a:tc>
                <a:tc>
                  <a:txBody>
                    <a:bodyPr/>
                    <a:lstStyle/>
                    <a:p>
                      <a:r>
                        <a:rPr lang="en-GB" sz="900" b="1">
                          <a:latin typeface="+mj-lt"/>
                        </a:rPr>
                        <a:t>Shipper </a:t>
                      </a:r>
                    </a:p>
                    <a:p>
                      <a:r>
                        <a:rPr lang="en-GB" sz="900" b="1">
                          <a:latin typeface="+mj-lt"/>
                        </a:rPr>
                        <a:t>DN</a:t>
                      </a:r>
                    </a:p>
                    <a:p>
                      <a:r>
                        <a:rPr lang="en-GB" sz="900" b="1">
                          <a:latin typeface="+mj-lt"/>
                        </a:rPr>
                        <a:t>NGT</a:t>
                      </a:r>
                    </a:p>
                  </a:txBody>
                  <a:tcPr marL="121920" marR="121920" marT="60960" marB="6096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20000"/>
                        <a:lumOff val="80000"/>
                      </a:schemeClr>
                    </a:solidFill>
                  </a:tcPr>
                </a:tc>
                <a:tc>
                  <a:txBody>
                    <a:bodyPr/>
                    <a:lstStyle/>
                    <a:p>
                      <a:r>
                        <a:rPr lang="en-GB" sz="900" b="1">
                          <a:latin typeface="+mj-lt"/>
                        </a:rPr>
                        <a:t>TBC</a:t>
                      </a:r>
                    </a:p>
                  </a:txBody>
                  <a:tcPr marL="121920" marR="121920" marT="60960" marB="6096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20000"/>
                        <a:lumOff val="80000"/>
                      </a:schemeClr>
                    </a:solidFill>
                  </a:tcPr>
                </a:tc>
                <a:tc>
                  <a:txBody>
                    <a:bodyPr/>
                    <a:lstStyle/>
                    <a:p>
                      <a:r>
                        <a:rPr lang="en-GB" sz="900" b="1">
                          <a:latin typeface="+mj-lt"/>
                        </a:rPr>
                        <a:t>Requirements </a:t>
                      </a:r>
                    </a:p>
                  </a:txBody>
                  <a:tcPr marL="121920" marR="121920" marT="60960" marB="6096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20000"/>
                        <a:lumOff val="8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900" b="1" i="0" u="none" strike="noStrike" kern="1200" cap="none" spc="0" normalizeH="0" baseline="0" noProof="0">
                          <a:ln>
                            <a:noFill/>
                          </a:ln>
                          <a:solidFill>
                            <a:schemeClr val="tx1"/>
                          </a:solidFill>
                          <a:effectLst/>
                          <a:uLnTx/>
                          <a:uFillTx/>
                          <a:latin typeface="+mj-lt"/>
                          <a:ea typeface="+mn-ea"/>
                          <a:cs typeface="+mn-cs"/>
                        </a:rPr>
                        <a:t>New Change Proposal raised in July – Impact Assessment taking place across DSC Invoices to clarify which invoices are within scope of the change. </a:t>
                      </a:r>
                    </a:p>
                  </a:txBody>
                  <a:tcPr marL="121920" marR="121920" marT="60960" marB="6096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20000"/>
                        <a:lumOff val="80000"/>
                      </a:schemeClr>
                    </a:solidFill>
                  </a:tcPr>
                </a:tc>
                <a:extLst>
                  <a:ext uri="{0D108BD9-81ED-4DB2-BD59-A6C34878D82A}">
                    <a16:rowId xmlns:a16="http://schemas.microsoft.com/office/drawing/2014/main" val="3873608950"/>
                  </a:ext>
                </a:extLst>
              </a:tr>
              <a:tr h="701725">
                <a:tc>
                  <a:txBody>
                    <a:bodyPr/>
                    <a:lstStyle/>
                    <a:p>
                      <a:pPr algn="ctr"/>
                      <a:r>
                        <a:rPr lang="en-GB" sz="1100" b="1">
                          <a:solidFill>
                            <a:srgbClr val="FFFFFF"/>
                          </a:solidFill>
                          <a:hlinkClick r:id="rId8">
                            <a:extLst>
                              <a:ext uri="{A12FA001-AC4F-418D-AE19-62706E023703}">
                                <ahyp:hlinkClr xmlns:ahyp="http://schemas.microsoft.com/office/drawing/2018/hyperlinkcolor" val="tx"/>
                              </a:ext>
                            </a:extLst>
                          </a:hlinkClick>
                        </a:rPr>
                        <a:t>5955</a:t>
                      </a:r>
                      <a:endParaRPr lang="en-GB" sz="1100" b="1">
                        <a:solidFill>
                          <a:srgbClr val="FFFFFF"/>
                        </a:solidFill>
                        <a:latin typeface="+mj-lt"/>
                      </a:endParaRPr>
                    </a:p>
                  </a:txBody>
                  <a:tcPr marL="121920" marR="121920" marT="60960" marB="6096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5947FC"/>
                    </a:solidFill>
                  </a:tcPr>
                </a:tc>
                <a:tc>
                  <a:txBody>
                    <a:bodyPr/>
                    <a:lstStyle/>
                    <a:p>
                      <a:pPr>
                        <a:lnSpc>
                          <a:spcPct val="115000"/>
                        </a:lnSpc>
                        <a:spcAft>
                          <a:spcPts val="1000"/>
                        </a:spcAft>
                      </a:pPr>
                      <a:r>
                        <a:rPr lang="en-GB" sz="900" b="1">
                          <a:effectLst/>
                          <a:latin typeface="+mj-lt"/>
                          <a:ea typeface="Times New Roman" panose="02020603050405020304" pitchFamily="18" charset="0"/>
                          <a:cs typeface="Times New Roman" panose="02020603050405020304" pitchFamily="18" charset="0"/>
                        </a:rPr>
                        <a:t>Private networks duplicate MPRNs - options for long-term fix</a:t>
                      </a:r>
                    </a:p>
                  </a:txBody>
                  <a:tcPr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20000"/>
                        <a:lumOff val="80000"/>
                      </a:schemeClr>
                    </a:solidFill>
                  </a:tcPr>
                </a:tc>
                <a:tc>
                  <a:txBody>
                    <a:bodyPr/>
                    <a:lstStyle/>
                    <a:p>
                      <a:r>
                        <a:rPr lang="en-GB" sz="900" b="1">
                          <a:latin typeface="+mj-lt"/>
                        </a:rPr>
                        <a:t>Cadent </a:t>
                      </a:r>
                    </a:p>
                  </a:txBody>
                  <a:tcPr marL="121920" marR="121920" marT="60960" marB="6096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20000"/>
                        <a:lumOff val="80000"/>
                      </a:schemeClr>
                    </a:solidFill>
                  </a:tcPr>
                </a:tc>
                <a:tc>
                  <a:txBody>
                    <a:bodyPr/>
                    <a:lstStyle/>
                    <a:p>
                      <a:r>
                        <a:rPr lang="en-GB" sz="900" b="1">
                          <a:latin typeface="+mj-lt"/>
                        </a:rPr>
                        <a:t>DN</a:t>
                      </a:r>
                    </a:p>
                  </a:txBody>
                  <a:tcPr marL="121920" marR="121920" marT="60960" marB="6096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20000"/>
                        <a:lumOff val="80000"/>
                      </a:schemeClr>
                    </a:solidFill>
                  </a:tcPr>
                </a:tc>
                <a:tc>
                  <a:txBody>
                    <a:bodyPr/>
                    <a:lstStyle/>
                    <a:p>
                      <a:r>
                        <a:rPr lang="en-GB" sz="900" b="1">
                          <a:latin typeface="+mj-lt"/>
                        </a:rPr>
                        <a:t>DN</a:t>
                      </a:r>
                    </a:p>
                  </a:txBody>
                  <a:tcPr marL="121920" marR="121920" marT="60960" marB="6096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20000"/>
                        <a:lumOff val="80000"/>
                      </a:schemeClr>
                    </a:solidFill>
                  </a:tcPr>
                </a:tc>
                <a:tc>
                  <a:txBody>
                    <a:bodyPr/>
                    <a:lstStyle/>
                    <a:p>
                      <a:r>
                        <a:rPr lang="en-GB" sz="900" b="1">
                          <a:latin typeface="+mj-lt"/>
                        </a:rPr>
                        <a:t>Requirements</a:t>
                      </a:r>
                    </a:p>
                  </a:txBody>
                  <a:tcPr marL="121920" marR="121920" marT="60960" marB="6096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20000"/>
                        <a:lumOff val="8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900" b="1" i="0" u="none" strike="noStrike" kern="1200" cap="none" spc="0" normalizeH="0" baseline="0" noProof="0">
                          <a:ln>
                            <a:noFill/>
                          </a:ln>
                          <a:solidFill>
                            <a:schemeClr val="tx1"/>
                          </a:solidFill>
                          <a:effectLst/>
                          <a:uLnTx/>
                          <a:uFillTx/>
                          <a:latin typeface="+mj-lt"/>
                          <a:ea typeface="+mn-ea"/>
                          <a:cs typeface="+mn-cs"/>
                        </a:rPr>
                        <a:t>New Change Proposal to support introducing a solution that enables sites on Private Networks to be recorded and used in CDSP validation processes. </a:t>
                      </a:r>
                    </a:p>
                  </a:txBody>
                  <a:tcPr marL="121920" marR="121920" marT="60960" marB="6096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20000"/>
                        <a:lumOff val="80000"/>
                      </a:schemeClr>
                    </a:solidFill>
                  </a:tcPr>
                </a:tc>
                <a:extLst>
                  <a:ext uri="{0D108BD9-81ED-4DB2-BD59-A6C34878D82A}">
                    <a16:rowId xmlns:a16="http://schemas.microsoft.com/office/drawing/2014/main" val="1015099788"/>
                  </a:ext>
                </a:extLst>
              </a:tr>
            </a:tbl>
          </a:graphicData>
        </a:graphic>
      </p:graphicFrame>
    </p:spTree>
    <p:extLst>
      <p:ext uri="{BB962C8B-B14F-4D97-AF65-F5344CB8AC3E}">
        <p14:creationId xmlns:p14="http://schemas.microsoft.com/office/powerpoint/2010/main" val="2610625357"/>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41A67A9-C573-68FA-EEA2-077088207B30}"/>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25956B8F-8A80-7011-91FC-6BFCCDA9A505}"/>
              </a:ext>
            </a:extLst>
          </p:cNvPr>
          <p:cNvSpPr>
            <a:spLocks noGrp="1"/>
          </p:cNvSpPr>
          <p:nvPr>
            <p:ph type="title"/>
          </p:nvPr>
        </p:nvSpPr>
        <p:spPr>
          <a:xfrm>
            <a:off x="951817" y="160620"/>
            <a:ext cx="11169301" cy="973481"/>
          </a:xfrm>
        </p:spPr>
        <p:txBody>
          <a:bodyPr/>
          <a:lstStyle/>
          <a:p>
            <a:r>
              <a:rPr lang="en-GB" sz="3200"/>
              <a:t>Change Backlog – On Hold Details</a:t>
            </a:r>
          </a:p>
        </p:txBody>
      </p:sp>
      <p:sp>
        <p:nvSpPr>
          <p:cNvPr id="6" name="Date Placeholder 2">
            <a:extLst>
              <a:ext uri="{FF2B5EF4-FFF2-40B4-BE49-F238E27FC236}">
                <a16:creationId xmlns:a16="http://schemas.microsoft.com/office/drawing/2014/main" id="{6542DA1C-B2C5-5AA1-C331-F17B8AB4CF23}"/>
              </a:ext>
            </a:extLst>
          </p:cNvPr>
          <p:cNvSpPr>
            <a:spLocks noGrp="1"/>
          </p:cNvSpPr>
          <p:nvPr>
            <p:ph type="dt" sz="half" idx="10"/>
          </p:nvPr>
        </p:nvSpPr>
        <p:spPr>
          <a:xfrm>
            <a:off x="-455094" y="6005173"/>
            <a:ext cx="2955492" cy="239533"/>
          </a:xfrm>
        </p:spPr>
        <p:txBody>
          <a:bodyPr/>
          <a:lstStyle/>
          <a:p>
            <a:r>
              <a:rPr lang="en-GB">
                <a:solidFill>
                  <a:schemeClr val="tx1"/>
                </a:solidFill>
              </a:rPr>
              <a:t>Slide produced 29</a:t>
            </a:r>
            <a:r>
              <a:rPr lang="en-GB" baseline="30000">
                <a:solidFill>
                  <a:schemeClr val="tx1"/>
                </a:solidFill>
              </a:rPr>
              <a:t>th</a:t>
            </a:r>
            <a:r>
              <a:rPr lang="en-GB">
                <a:solidFill>
                  <a:schemeClr val="tx1"/>
                </a:solidFill>
              </a:rPr>
              <a:t> </a:t>
            </a:r>
            <a:r>
              <a:rPr lang="en-US">
                <a:solidFill>
                  <a:schemeClr val="tx1"/>
                </a:solidFill>
              </a:rPr>
              <a:t>July 2025</a:t>
            </a:r>
          </a:p>
        </p:txBody>
      </p:sp>
      <p:graphicFrame>
        <p:nvGraphicFramePr>
          <p:cNvPr id="3" name="Content Placeholder 3">
            <a:extLst>
              <a:ext uri="{FF2B5EF4-FFF2-40B4-BE49-F238E27FC236}">
                <a16:creationId xmlns:a16="http://schemas.microsoft.com/office/drawing/2014/main" id="{AA29CDC7-0A76-3A8D-3B44-767FE6B949D3}"/>
              </a:ext>
            </a:extLst>
          </p:cNvPr>
          <p:cNvGraphicFramePr>
            <a:graphicFrameLocks/>
          </p:cNvGraphicFramePr>
          <p:nvPr/>
        </p:nvGraphicFramePr>
        <p:xfrm>
          <a:off x="223669" y="1025089"/>
          <a:ext cx="11744661" cy="3937000"/>
        </p:xfrm>
        <a:graphic>
          <a:graphicData uri="http://schemas.openxmlformats.org/drawingml/2006/table">
            <a:tbl>
              <a:tblPr firstRow="1" bandRow="1">
                <a:tableStyleId>{5C22544A-7EE6-4342-B048-85BDC9FD1C3A}</a:tableStyleId>
              </a:tblPr>
              <a:tblGrid>
                <a:gridCol w="630739">
                  <a:extLst>
                    <a:ext uri="{9D8B030D-6E8A-4147-A177-3AD203B41FA5}">
                      <a16:colId xmlns:a16="http://schemas.microsoft.com/office/drawing/2014/main" val="2275419473"/>
                    </a:ext>
                  </a:extLst>
                </a:gridCol>
                <a:gridCol w="3334437">
                  <a:extLst>
                    <a:ext uri="{9D8B030D-6E8A-4147-A177-3AD203B41FA5}">
                      <a16:colId xmlns:a16="http://schemas.microsoft.com/office/drawing/2014/main" val="1591318838"/>
                    </a:ext>
                  </a:extLst>
                </a:gridCol>
                <a:gridCol w="1025980">
                  <a:extLst>
                    <a:ext uri="{9D8B030D-6E8A-4147-A177-3AD203B41FA5}">
                      <a16:colId xmlns:a16="http://schemas.microsoft.com/office/drawing/2014/main" val="1195572633"/>
                    </a:ext>
                  </a:extLst>
                </a:gridCol>
                <a:gridCol w="1025980">
                  <a:extLst>
                    <a:ext uri="{9D8B030D-6E8A-4147-A177-3AD203B41FA5}">
                      <a16:colId xmlns:a16="http://schemas.microsoft.com/office/drawing/2014/main" val="3980059432"/>
                    </a:ext>
                  </a:extLst>
                </a:gridCol>
                <a:gridCol w="995212">
                  <a:extLst>
                    <a:ext uri="{9D8B030D-6E8A-4147-A177-3AD203B41FA5}">
                      <a16:colId xmlns:a16="http://schemas.microsoft.com/office/drawing/2014/main" val="3979732778"/>
                    </a:ext>
                  </a:extLst>
                </a:gridCol>
                <a:gridCol w="995212">
                  <a:extLst>
                    <a:ext uri="{9D8B030D-6E8A-4147-A177-3AD203B41FA5}">
                      <a16:colId xmlns:a16="http://schemas.microsoft.com/office/drawing/2014/main" val="3134480581"/>
                    </a:ext>
                  </a:extLst>
                </a:gridCol>
                <a:gridCol w="1363997">
                  <a:extLst>
                    <a:ext uri="{9D8B030D-6E8A-4147-A177-3AD203B41FA5}">
                      <a16:colId xmlns:a16="http://schemas.microsoft.com/office/drawing/2014/main" val="4044127467"/>
                    </a:ext>
                  </a:extLst>
                </a:gridCol>
                <a:gridCol w="2373104">
                  <a:extLst>
                    <a:ext uri="{9D8B030D-6E8A-4147-A177-3AD203B41FA5}">
                      <a16:colId xmlns:a16="http://schemas.microsoft.com/office/drawing/2014/main" val="3927855727"/>
                    </a:ext>
                  </a:extLst>
                </a:gridCol>
              </a:tblGrid>
              <a:tr h="609600">
                <a:tc>
                  <a:txBody>
                    <a:bodyPr/>
                    <a:lstStyle/>
                    <a:p>
                      <a:r>
                        <a:rPr lang="en-GB" sz="1200"/>
                        <a:t>XRN</a:t>
                      </a:r>
                    </a:p>
                  </a:txBody>
                  <a:tcPr marL="121920" marR="121920" marT="60960" marB="60960" anchor="ctr">
                    <a:lnL w="12700" cap="flat" cmpd="sng" algn="ctr">
                      <a:solidFill>
                        <a:schemeClr val="tx1"/>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solidFill>
                  </a:tcPr>
                </a:tc>
                <a:tc>
                  <a:txBody>
                    <a:bodyPr/>
                    <a:lstStyle/>
                    <a:p>
                      <a:r>
                        <a:rPr lang="en-GB" sz="1200"/>
                        <a:t>Change Title </a:t>
                      </a:r>
                    </a:p>
                  </a:txBody>
                  <a:tcPr marL="121920" marR="121920" marT="60960" marB="6096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solidFill>
                  </a:tcPr>
                </a:tc>
                <a:tc>
                  <a:txBody>
                    <a:bodyPr/>
                    <a:lstStyle/>
                    <a:p>
                      <a:r>
                        <a:rPr lang="en-GB" sz="1200"/>
                        <a:t>Proposer</a:t>
                      </a:r>
                    </a:p>
                  </a:txBody>
                  <a:tcPr marL="121920" marR="121920" marT="60960" marB="6096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solidFill>
                  </a:tcPr>
                </a:tc>
                <a:tc>
                  <a:txBody>
                    <a:bodyPr/>
                    <a:lstStyle/>
                    <a:p>
                      <a:r>
                        <a:rPr lang="en-GB" sz="1200"/>
                        <a:t>Benefit / Impact</a:t>
                      </a:r>
                    </a:p>
                  </a:txBody>
                  <a:tcPr marL="121920" marR="121920" marT="60960" marB="6096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solidFill>
                  </a:tcPr>
                </a:tc>
                <a:tc>
                  <a:txBody>
                    <a:bodyPr/>
                    <a:lstStyle/>
                    <a:p>
                      <a:r>
                        <a:rPr lang="en-GB" sz="1200"/>
                        <a:t>Funding </a:t>
                      </a:r>
                    </a:p>
                  </a:txBody>
                  <a:tcPr marL="121920" marR="121920" marT="60960" marB="6096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solidFill>
                  </a:tcPr>
                </a:tc>
                <a:tc>
                  <a:txBody>
                    <a:bodyPr/>
                    <a:lstStyle/>
                    <a:p>
                      <a:r>
                        <a:rPr lang="en-GB" sz="1200"/>
                        <a:t>HLSO</a:t>
                      </a:r>
                    </a:p>
                    <a:p>
                      <a:r>
                        <a:rPr lang="en-GB" sz="1200"/>
                        <a:t>Max Cost</a:t>
                      </a:r>
                    </a:p>
                  </a:txBody>
                  <a:tcPr marL="121920" marR="121920" marT="60960" marB="6096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solidFill>
                  </a:tcPr>
                </a:tc>
                <a:tc>
                  <a:txBody>
                    <a:bodyPr/>
                    <a:lstStyle/>
                    <a:p>
                      <a:r>
                        <a:rPr lang="en-GB" sz="1100"/>
                        <a:t>Target Implementation   Date</a:t>
                      </a:r>
                    </a:p>
                  </a:txBody>
                  <a:tcPr marL="121920" marR="121920" marT="60960" marB="6096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solidFill>
                  </a:tcPr>
                </a:tc>
                <a:tc>
                  <a:txBody>
                    <a:bodyPr/>
                    <a:lstStyle/>
                    <a:p>
                      <a:r>
                        <a:rPr lang="en-GB" sz="1200"/>
                        <a:t>August ‘25 ChMC Update</a:t>
                      </a:r>
                    </a:p>
                  </a:txBody>
                  <a:tcPr marL="121920" marR="121920" marT="60960" marB="60960" anchor="ctr">
                    <a:lnL w="12700" cap="flat" cmpd="sng" algn="ctr">
                      <a:solidFill>
                        <a:srgbClr val="FFFFFF"/>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solidFill>
                  </a:tcPr>
                </a:tc>
                <a:extLst>
                  <a:ext uri="{0D108BD9-81ED-4DB2-BD59-A6C34878D82A}">
                    <a16:rowId xmlns:a16="http://schemas.microsoft.com/office/drawing/2014/main" val="2775786245"/>
                  </a:ext>
                </a:extLst>
              </a:tr>
              <a:tr h="833120">
                <a:tc>
                  <a:txBody>
                    <a:bodyPr/>
                    <a:lstStyle/>
                    <a:p>
                      <a:pPr algn="ctr"/>
                      <a:r>
                        <a:rPr lang="en-GB" sz="1100" b="1">
                          <a:solidFill>
                            <a:srgbClr val="FFFFFF"/>
                          </a:solidFill>
                          <a:latin typeface="+mj-lt"/>
                          <a:hlinkClick r:id="rId2">
                            <a:extLst>
                              <a:ext uri="{A12FA001-AC4F-418D-AE19-62706E023703}">
                                <ahyp:hlinkClr xmlns:ahyp="http://schemas.microsoft.com/office/drawing/2018/hyperlinkcolor" val="tx"/>
                              </a:ext>
                            </a:extLst>
                          </a:hlinkClick>
                        </a:rPr>
                        <a:t>5616</a:t>
                      </a:r>
                      <a:endParaRPr lang="en-GB" sz="1100" b="1">
                        <a:solidFill>
                          <a:srgbClr val="FFFFFF"/>
                        </a:solidFill>
                        <a:latin typeface="+mj-lt"/>
                      </a:endParaRPr>
                    </a:p>
                  </a:txBody>
                  <a:tcPr marL="121920" marR="121920" marT="60960" marB="6096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6680FF"/>
                    </a:solidFill>
                  </a:tcPr>
                </a:tc>
                <a:tc>
                  <a:txBody>
                    <a:bodyPr/>
                    <a:lstStyle/>
                    <a:p>
                      <a:pPr>
                        <a:lnSpc>
                          <a:spcPct val="115000"/>
                        </a:lnSpc>
                        <a:spcAft>
                          <a:spcPts val="1000"/>
                        </a:spcAft>
                      </a:pPr>
                      <a:r>
                        <a:rPr lang="en-GB" sz="900" b="1">
                          <a:effectLst/>
                          <a:latin typeface="+mj-lt"/>
                          <a:ea typeface="Times New Roman" panose="02020603050405020304" pitchFamily="18" charset="0"/>
                          <a:cs typeface="Arial" panose="020B0604020202020204" pitchFamily="34" charset="0"/>
                        </a:rPr>
                        <a:t>CSEP Annual Quantity Capacity Management  </a:t>
                      </a:r>
                      <a:endParaRPr lang="en-GB" sz="900" b="1">
                        <a:effectLst/>
                        <a:latin typeface="+mj-lt"/>
                        <a:ea typeface="Times New Roman" panose="02020603050405020304" pitchFamily="18" charset="0"/>
                        <a:cs typeface="Times New Roman" panose="02020603050405020304" pitchFamily="18" charset="0"/>
                      </a:endParaRPr>
                    </a:p>
                  </a:txBody>
                  <a:tcPr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r>
                        <a:rPr lang="en-GB" sz="900" b="1">
                          <a:latin typeface="+mj-lt"/>
                        </a:rPr>
                        <a:t>WWU</a:t>
                      </a:r>
                    </a:p>
                  </a:txBody>
                  <a:tcPr marL="121920" marR="121920" marT="60960" marB="6096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r>
                        <a:rPr lang="en-GB" sz="900" b="1">
                          <a:latin typeface="+mj-lt"/>
                        </a:rPr>
                        <a:t>DN</a:t>
                      </a:r>
                    </a:p>
                    <a:p>
                      <a:r>
                        <a:rPr lang="en-GB" sz="900" b="1">
                          <a:latin typeface="+mj-lt"/>
                        </a:rPr>
                        <a:t>IGT</a:t>
                      </a:r>
                    </a:p>
                    <a:p>
                      <a:r>
                        <a:rPr lang="en-GB" sz="900" b="1">
                          <a:latin typeface="+mj-lt"/>
                        </a:rPr>
                        <a:t>Shipper</a:t>
                      </a:r>
                    </a:p>
                  </a:txBody>
                  <a:tcPr marL="121920" marR="121920" marT="60960" marB="6096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r>
                        <a:rPr lang="en-GB" sz="900" b="1">
                          <a:latin typeface="+mj-lt"/>
                        </a:rPr>
                        <a:t>DN</a:t>
                      </a:r>
                    </a:p>
                    <a:p>
                      <a:r>
                        <a:rPr lang="en-GB" sz="900" b="1">
                          <a:latin typeface="+mj-lt"/>
                        </a:rPr>
                        <a:t>IGT</a:t>
                      </a:r>
                    </a:p>
                  </a:txBody>
                  <a:tcPr marL="121920" marR="121920" marT="60960" marB="6096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r>
                        <a:rPr lang="en-GB" sz="900" b="1">
                          <a:latin typeface="+mj-lt"/>
                        </a:rPr>
                        <a:t>*£260k revised following design</a:t>
                      </a:r>
                    </a:p>
                  </a:txBody>
                  <a:tcPr marL="121920" marR="121920" marT="60960" marB="6096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900" b="1" i="0" u="none" strike="noStrike" kern="1200" cap="none" spc="0" normalizeH="0" baseline="0" noProof="0">
                          <a:ln>
                            <a:noFill/>
                          </a:ln>
                          <a:solidFill>
                            <a:schemeClr val="tx1"/>
                          </a:solidFill>
                          <a:effectLst/>
                          <a:uLnTx/>
                          <a:uFillTx/>
                          <a:latin typeface="+mn-lt"/>
                          <a:ea typeface="+mn-ea"/>
                          <a:cs typeface="+mn-cs"/>
                        </a:rPr>
                        <a:t>TBC</a:t>
                      </a:r>
                    </a:p>
                  </a:txBody>
                  <a:tcPr marL="121920" marR="121920" marT="60960" marB="6096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900" b="1" i="0" u="none" strike="noStrike" kern="1200" cap="none" spc="0" normalizeH="0" baseline="0" noProof="0">
                          <a:ln>
                            <a:noFill/>
                          </a:ln>
                          <a:solidFill>
                            <a:schemeClr val="tx1"/>
                          </a:solidFill>
                          <a:effectLst/>
                          <a:uLnTx/>
                          <a:uFillTx/>
                          <a:latin typeface="+mj-lt"/>
                          <a:ea typeface="+mn-ea"/>
                          <a:cs typeface="+mn-cs"/>
                        </a:rPr>
                        <a:t>Agreed following September ChMC that change would be placed on hold whilst data cleansing activities were progressed – change to be revisited in January with DNs / IGTs</a:t>
                      </a:r>
                    </a:p>
                  </a:txBody>
                  <a:tcPr marL="121920" marR="121920" marT="60960" marB="6096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extLst>
                  <a:ext uri="{0D108BD9-81ED-4DB2-BD59-A6C34878D82A}">
                    <a16:rowId xmlns:a16="http://schemas.microsoft.com/office/drawing/2014/main" val="3343487963"/>
                  </a:ext>
                </a:extLst>
              </a:tr>
              <a:tr h="690880">
                <a:tc>
                  <a:txBody>
                    <a:bodyPr/>
                    <a:lstStyle/>
                    <a:p>
                      <a:pPr algn="ctr"/>
                      <a:r>
                        <a:rPr lang="en-GB" sz="1100" b="1">
                          <a:solidFill>
                            <a:srgbClr val="FFFFFF"/>
                          </a:solidFill>
                          <a:latin typeface="+mj-lt"/>
                          <a:hlinkClick r:id="rId3">
                            <a:extLst>
                              <a:ext uri="{A12FA001-AC4F-418D-AE19-62706E023703}">
                                <ahyp:hlinkClr xmlns:ahyp="http://schemas.microsoft.com/office/drawing/2018/hyperlinkcolor" val="tx"/>
                              </a:ext>
                            </a:extLst>
                          </a:hlinkClick>
                        </a:rPr>
                        <a:t>5546</a:t>
                      </a:r>
                      <a:endParaRPr lang="en-GB" sz="1100" b="1">
                        <a:solidFill>
                          <a:srgbClr val="FFFFFF"/>
                        </a:solidFill>
                        <a:latin typeface="+mj-lt"/>
                      </a:endParaRPr>
                    </a:p>
                  </a:txBody>
                  <a:tcPr marL="121920" marR="121920" marT="60960" marB="6096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6680FF"/>
                    </a:solidFill>
                  </a:tcPr>
                </a:tc>
                <a:tc>
                  <a:txBody>
                    <a:bodyPr/>
                    <a:lstStyle/>
                    <a:p>
                      <a:r>
                        <a:rPr lang="en-US" sz="900" b="1">
                          <a:latin typeface="+mj-lt"/>
                        </a:rPr>
                        <a:t>Resolution of Address Interactions between DCC and CDSP</a:t>
                      </a:r>
                      <a:endParaRPr lang="en-GB" sz="900" b="1">
                        <a:latin typeface="+mj-lt"/>
                      </a:endParaRPr>
                    </a:p>
                  </a:txBody>
                  <a:tcPr marL="121920" marR="121920" marT="60960" marB="6096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r>
                        <a:rPr lang="en-GB" sz="900" b="1">
                          <a:latin typeface="+mj-lt"/>
                        </a:rPr>
                        <a:t>Xoserve</a:t>
                      </a:r>
                    </a:p>
                  </a:txBody>
                  <a:tcPr marL="121920" marR="121920" marT="60960" marB="6096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r>
                        <a:rPr lang="en-GB" sz="900" b="1">
                          <a:latin typeface="+mj-lt"/>
                        </a:rPr>
                        <a:t>DN</a:t>
                      </a:r>
                    </a:p>
                    <a:p>
                      <a:r>
                        <a:rPr lang="en-GB" sz="900" b="1">
                          <a:latin typeface="+mj-lt"/>
                        </a:rPr>
                        <a:t>IGT</a:t>
                      </a:r>
                    </a:p>
                    <a:p>
                      <a:r>
                        <a:rPr lang="en-GB" sz="900" b="1">
                          <a:latin typeface="+mj-lt"/>
                        </a:rPr>
                        <a:t>Shipper</a:t>
                      </a:r>
                    </a:p>
                  </a:txBody>
                  <a:tcPr marL="121920" marR="121920" marT="60960" marB="6096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r>
                        <a:rPr lang="en-GB" sz="900" b="1">
                          <a:latin typeface="+mj-lt"/>
                        </a:rPr>
                        <a:t>Shipper</a:t>
                      </a:r>
                    </a:p>
                  </a:txBody>
                  <a:tcPr marL="121920" marR="121920" marT="60960" marB="6096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r>
                        <a:rPr lang="en-GB" sz="900" b="1">
                          <a:latin typeface="+mj-lt"/>
                        </a:rPr>
                        <a:t>N/A</a:t>
                      </a:r>
                    </a:p>
                  </a:txBody>
                  <a:tcPr marL="121920" marR="121920" marT="60960" marB="6096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900" b="1" i="0" u="none" strike="noStrike" kern="1200" cap="none" spc="0" normalizeH="0" baseline="0" noProof="0">
                          <a:ln>
                            <a:noFill/>
                          </a:ln>
                          <a:solidFill>
                            <a:schemeClr val="tx1"/>
                          </a:solidFill>
                          <a:effectLst/>
                          <a:uLnTx/>
                          <a:uFillTx/>
                          <a:latin typeface="+mn-lt"/>
                          <a:ea typeface="+mn-ea"/>
                          <a:cs typeface="+mn-cs"/>
                        </a:rPr>
                        <a:t>N/A</a:t>
                      </a:r>
                    </a:p>
                  </a:txBody>
                  <a:tcPr marL="121920" marR="121920" marT="60960" marB="6096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900" b="1" i="0" u="none" strike="noStrike" kern="1200" cap="none" spc="0" normalizeH="0" baseline="0" noProof="0">
                          <a:ln>
                            <a:noFill/>
                          </a:ln>
                          <a:solidFill>
                            <a:schemeClr val="tx1"/>
                          </a:solidFill>
                          <a:effectLst/>
                          <a:uLnTx/>
                          <a:uFillTx/>
                          <a:latin typeface="+mn-lt"/>
                          <a:ea typeface="+mn-ea"/>
                          <a:cs typeface="+mn-cs"/>
                        </a:rPr>
                        <a:t>N/A – performing analysis on data extracts provided by DCC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900" b="1" i="0" u="none" strike="noStrike" kern="1200" cap="none" spc="0" normalizeH="0" baseline="0" noProof="0">
                          <a:ln>
                            <a:noFill/>
                          </a:ln>
                          <a:solidFill>
                            <a:schemeClr val="tx1"/>
                          </a:solidFill>
                          <a:effectLst/>
                          <a:uLnTx/>
                          <a:uFillTx/>
                          <a:latin typeface="+mn-lt"/>
                          <a:ea typeface="+mn-ea"/>
                          <a:cs typeface="+mn-cs"/>
                        </a:rPr>
                        <a:t>Next steps to be confirmed once analysis is concluded</a:t>
                      </a:r>
                    </a:p>
                  </a:txBody>
                  <a:tcPr marL="121920" marR="121920" marT="60960" marB="6096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extLst>
                  <a:ext uri="{0D108BD9-81ED-4DB2-BD59-A6C34878D82A}">
                    <a16:rowId xmlns:a16="http://schemas.microsoft.com/office/drawing/2014/main" val="3899493859"/>
                  </a:ext>
                </a:extLst>
              </a:tr>
              <a:tr h="548640">
                <a:tc>
                  <a:txBody>
                    <a:bodyPr/>
                    <a:lstStyle/>
                    <a:p>
                      <a:pPr algn="ctr"/>
                      <a:r>
                        <a:rPr lang="en-GB" sz="1100" b="1">
                          <a:solidFill>
                            <a:srgbClr val="FFFFFF"/>
                          </a:solidFill>
                          <a:latin typeface="+mn-lt"/>
                          <a:hlinkClick r:id="rId4">
                            <a:extLst>
                              <a:ext uri="{A12FA001-AC4F-418D-AE19-62706E023703}">
                                <ahyp:hlinkClr xmlns:ahyp="http://schemas.microsoft.com/office/drawing/2018/hyperlinkcolor" val="tx"/>
                              </a:ext>
                            </a:extLst>
                          </a:hlinkClick>
                        </a:rPr>
                        <a:t>5471</a:t>
                      </a:r>
                      <a:endParaRPr lang="en-GB" sz="1100" b="1">
                        <a:solidFill>
                          <a:srgbClr val="FFFFFF"/>
                        </a:solidFill>
                        <a:latin typeface="+mn-lt"/>
                      </a:endParaRPr>
                    </a:p>
                  </a:txBody>
                  <a:tcPr marL="121920" marR="121920" marT="60960" marB="6096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6680FF"/>
                    </a:solidFill>
                  </a:tcPr>
                </a:tc>
                <a:tc>
                  <a:txBody>
                    <a:bodyPr/>
                    <a:lstStyle/>
                    <a:p>
                      <a:r>
                        <a:rPr lang="en-GB" sz="900" b="1">
                          <a:latin typeface="+mn-lt"/>
                        </a:rPr>
                        <a:t>DSC Core Customer Access to Data</a:t>
                      </a:r>
                    </a:p>
                  </a:txBody>
                  <a:tcPr marL="121920" marR="121920" marT="60960" marB="6096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r>
                        <a:rPr lang="en-GB" sz="900" b="1">
                          <a:latin typeface="+mn-lt"/>
                        </a:rPr>
                        <a:t>CDSP</a:t>
                      </a:r>
                    </a:p>
                  </a:txBody>
                  <a:tcPr marL="121920" marR="121920" marT="60960" marB="6096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r>
                        <a:rPr lang="en-GB" sz="900" b="1">
                          <a:latin typeface="+mn-lt"/>
                        </a:rPr>
                        <a:t>Shipper</a:t>
                      </a:r>
                    </a:p>
                    <a:p>
                      <a:r>
                        <a:rPr lang="en-GB" sz="900" b="1">
                          <a:latin typeface="+mn-lt"/>
                        </a:rPr>
                        <a:t>DN</a:t>
                      </a:r>
                    </a:p>
                    <a:p>
                      <a:r>
                        <a:rPr lang="en-GB" sz="900" b="1">
                          <a:latin typeface="+mn-lt"/>
                        </a:rPr>
                        <a:t>IGT</a:t>
                      </a:r>
                    </a:p>
                  </a:txBody>
                  <a:tcPr marL="121920" marR="121920" marT="60960" marB="6096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r>
                        <a:rPr lang="en-GB" sz="900" b="1">
                          <a:latin typeface="+mn-lt"/>
                        </a:rPr>
                        <a:t>IGT</a:t>
                      </a:r>
                    </a:p>
                    <a:p>
                      <a:r>
                        <a:rPr lang="en-GB" sz="900" b="1">
                          <a:latin typeface="+mn-lt"/>
                        </a:rPr>
                        <a:t>Shipper</a:t>
                      </a:r>
                    </a:p>
                    <a:p>
                      <a:r>
                        <a:rPr lang="en-GB" sz="900" b="1">
                          <a:latin typeface="+mn-lt"/>
                        </a:rPr>
                        <a:t>DN</a:t>
                      </a:r>
                    </a:p>
                  </a:txBody>
                  <a:tcPr marL="121920" marR="121920" marT="60960" marB="6096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r>
                        <a:rPr lang="en-GB" sz="900" b="1">
                          <a:latin typeface="+mn-lt"/>
                        </a:rPr>
                        <a:t>TBC</a:t>
                      </a:r>
                    </a:p>
                  </a:txBody>
                  <a:tcPr marL="121920" marR="121920" marT="60960" marB="6096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900" b="1" i="0" u="none" strike="noStrike" kern="1200" cap="none" spc="0" normalizeH="0" baseline="0" noProof="0">
                          <a:ln>
                            <a:noFill/>
                          </a:ln>
                          <a:solidFill>
                            <a:schemeClr val="tx1"/>
                          </a:solidFill>
                          <a:effectLst/>
                          <a:uLnTx/>
                          <a:uFillTx/>
                          <a:latin typeface="+mn-lt"/>
                          <a:ea typeface="+mn-ea"/>
                          <a:cs typeface="+mn-cs"/>
                        </a:rPr>
                        <a:t>TBC</a:t>
                      </a:r>
                    </a:p>
                  </a:txBody>
                  <a:tcPr marL="121920" marR="121920" marT="60960" marB="6096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900" b="1" i="0" u="none" strike="noStrike" kern="1200" cap="none" spc="0" normalizeH="0" baseline="0" noProof="0">
                          <a:ln>
                            <a:noFill/>
                          </a:ln>
                          <a:solidFill>
                            <a:schemeClr val="tx1"/>
                          </a:solidFill>
                          <a:effectLst/>
                          <a:uLnTx/>
                          <a:uFillTx/>
                          <a:latin typeface="+mn-lt"/>
                          <a:ea typeface="+mn-ea"/>
                          <a:cs typeface="+mn-cs"/>
                        </a:rPr>
                        <a:t>Low Priority – CDSP raised Change Proposal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900" b="1" i="0" u="none" strike="noStrike" kern="1200" cap="none" spc="0" normalizeH="0" baseline="0" noProof="0">
                        <a:ln>
                          <a:noFill/>
                        </a:ln>
                        <a:solidFill>
                          <a:schemeClr val="tx1"/>
                        </a:solidFill>
                        <a:effectLst/>
                        <a:uLnTx/>
                        <a:uFillTx/>
                        <a:latin typeface="+mn-lt"/>
                        <a:ea typeface="+mn-ea"/>
                        <a:cs typeface="+mn-cs"/>
                      </a:endParaRPr>
                    </a:p>
                  </a:txBody>
                  <a:tcPr marL="121920" marR="121920" marT="60960" marB="6096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extLst>
                  <a:ext uri="{0D108BD9-81ED-4DB2-BD59-A6C34878D82A}">
                    <a16:rowId xmlns:a16="http://schemas.microsoft.com/office/drawing/2014/main" val="728929541"/>
                  </a:ext>
                </a:extLst>
              </a:tr>
              <a:tr h="690880">
                <a:tc>
                  <a:txBody>
                    <a:bodyPr/>
                    <a:lstStyle/>
                    <a:p>
                      <a:pPr algn="ctr"/>
                      <a:r>
                        <a:rPr lang="en-GB" sz="1100" b="1">
                          <a:solidFill>
                            <a:srgbClr val="FFFFFF"/>
                          </a:solidFill>
                          <a:hlinkClick r:id="rId5">
                            <a:extLst>
                              <a:ext uri="{A12FA001-AC4F-418D-AE19-62706E023703}">
                                <ahyp:hlinkClr xmlns:ahyp="http://schemas.microsoft.com/office/drawing/2018/hyperlinkcolor" val="tx"/>
                              </a:ext>
                            </a:extLst>
                          </a:hlinkClick>
                        </a:rPr>
                        <a:t>5701</a:t>
                      </a:r>
                      <a:endParaRPr lang="en-GB" sz="1100" b="1">
                        <a:solidFill>
                          <a:srgbClr val="FFFFFF"/>
                        </a:solidFill>
                        <a:latin typeface="+mn-lt"/>
                      </a:endParaRPr>
                    </a:p>
                  </a:txBody>
                  <a:tcPr marL="121920" marR="121920" marT="60960" marB="6096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6680FF"/>
                    </a:solidFill>
                  </a:tcPr>
                </a:tc>
                <a:tc>
                  <a:txBody>
                    <a:bodyPr/>
                    <a:lstStyle/>
                    <a:p>
                      <a:r>
                        <a:rPr lang="en-US" sz="900" b="1">
                          <a:solidFill>
                            <a:schemeClr val="tx1"/>
                          </a:solidFill>
                          <a:latin typeface="+mn-lt"/>
                        </a:rPr>
                        <a:t>Establishing the Independent Shrinkage Charge and the Independent Shrinkage Expert (Modification 0843 / IGT 165)</a:t>
                      </a:r>
                      <a:endParaRPr lang="en-GB" sz="900" b="1">
                        <a:solidFill>
                          <a:schemeClr val="tx1"/>
                        </a:solidFill>
                        <a:latin typeface="+mn-lt"/>
                      </a:endParaRPr>
                    </a:p>
                  </a:txBody>
                  <a:tcPr marL="121920" marR="121920" marT="60960" marB="6096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r>
                        <a:rPr lang="en-GB" sz="900" b="1">
                          <a:latin typeface="+mn-lt"/>
                        </a:rPr>
                        <a:t>OVO</a:t>
                      </a:r>
                    </a:p>
                  </a:txBody>
                  <a:tcPr marL="121920" marR="121920" marT="60960" marB="6096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r>
                        <a:rPr lang="en-GB" sz="900" b="1">
                          <a:latin typeface="+mn-lt"/>
                        </a:rPr>
                        <a:t>Shipper</a:t>
                      </a:r>
                    </a:p>
                    <a:p>
                      <a:r>
                        <a:rPr lang="en-GB" sz="900" b="1">
                          <a:latin typeface="+mn-lt"/>
                        </a:rPr>
                        <a:t>DN</a:t>
                      </a:r>
                    </a:p>
                    <a:p>
                      <a:r>
                        <a:rPr lang="en-GB" sz="900" b="1">
                          <a:latin typeface="+mn-lt"/>
                        </a:rPr>
                        <a:t>IGT</a:t>
                      </a:r>
                    </a:p>
                  </a:txBody>
                  <a:tcPr marL="121920" marR="121920" marT="60960" marB="6096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r>
                        <a:rPr lang="en-GB" sz="900" b="1">
                          <a:latin typeface="+mn-lt"/>
                        </a:rPr>
                        <a:t>DN </a:t>
                      </a:r>
                    </a:p>
                    <a:p>
                      <a:r>
                        <a:rPr lang="en-GB" sz="900" b="1">
                          <a:latin typeface="+mn-lt"/>
                        </a:rPr>
                        <a:t>IGT</a:t>
                      </a:r>
                    </a:p>
                  </a:txBody>
                  <a:tcPr marL="121920" marR="121920" marT="60960" marB="6096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r>
                        <a:rPr lang="en-GB" sz="900" b="1">
                          <a:latin typeface="+mn-lt"/>
                        </a:rPr>
                        <a:t>TBC</a:t>
                      </a:r>
                    </a:p>
                  </a:txBody>
                  <a:tcPr marL="121920" marR="121920" marT="60960" marB="6096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900" b="1" i="0" u="none" strike="noStrike" kern="1200" cap="none" spc="0" normalizeH="0" baseline="0" noProof="0">
                          <a:ln>
                            <a:noFill/>
                          </a:ln>
                          <a:solidFill>
                            <a:schemeClr val="tx1"/>
                          </a:solidFill>
                          <a:effectLst/>
                          <a:uLnTx/>
                          <a:uFillTx/>
                          <a:latin typeface="+mn-lt"/>
                          <a:ea typeface="+mn-ea"/>
                          <a:cs typeface="+mn-cs"/>
                        </a:rPr>
                        <a:t>TBC</a:t>
                      </a:r>
                    </a:p>
                  </a:txBody>
                  <a:tcPr marL="121920" marR="121920" marT="60960" marB="6096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900" b="1" i="0" u="none" strike="noStrike" kern="1200" cap="none" spc="0" normalizeH="0" baseline="0" noProof="0">
                          <a:ln>
                            <a:noFill/>
                          </a:ln>
                          <a:solidFill>
                            <a:schemeClr val="tx1"/>
                          </a:solidFill>
                          <a:effectLst/>
                          <a:uLnTx/>
                          <a:uFillTx/>
                          <a:latin typeface="+mn-lt"/>
                          <a:ea typeface="+mn-ea"/>
                          <a:cs typeface="+mn-cs"/>
                        </a:rPr>
                        <a:t>Continue to support regulatory development and provide update to ChMC once status of Modification changes  </a:t>
                      </a:r>
                    </a:p>
                  </a:txBody>
                  <a:tcPr marL="121920" marR="121920" marT="60960" marB="6096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extLst>
                  <a:ext uri="{0D108BD9-81ED-4DB2-BD59-A6C34878D82A}">
                    <a16:rowId xmlns:a16="http://schemas.microsoft.com/office/drawing/2014/main" val="4140517815"/>
                  </a:ext>
                </a:extLst>
              </a:tr>
              <a:tr h="548640">
                <a:tc>
                  <a:txBody>
                    <a:bodyPr/>
                    <a:lstStyle/>
                    <a:p>
                      <a:pPr algn="ctr"/>
                      <a:r>
                        <a:rPr lang="en-GB" sz="1100" b="1">
                          <a:solidFill>
                            <a:srgbClr val="FFFFFF"/>
                          </a:solidFill>
                          <a:hlinkClick r:id="rId6">
                            <a:extLst>
                              <a:ext uri="{A12FA001-AC4F-418D-AE19-62706E023703}">
                                <ahyp:hlinkClr xmlns:ahyp="http://schemas.microsoft.com/office/drawing/2018/hyperlinkcolor" val="tx"/>
                              </a:ext>
                            </a:extLst>
                          </a:hlinkClick>
                        </a:rPr>
                        <a:t>5923</a:t>
                      </a:r>
                      <a:endParaRPr lang="en-GB" sz="1100" b="1" u="sng">
                        <a:solidFill>
                          <a:srgbClr val="FFFFFF"/>
                        </a:solidFill>
                        <a:latin typeface="+mn-lt"/>
                      </a:endParaRPr>
                    </a:p>
                  </a:txBody>
                  <a:tcPr marL="121920" marR="121920" marT="60960" marB="6096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6680FF"/>
                    </a:solidFill>
                  </a:tcPr>
                </a:tc>
                <a:tc>
                  <a:txBody>
                    <a:bodyPr/>
                    <a:lstStyle/>
                    <a:p>
                      <a:r>
                        <a:rPr lang="en-GB" sz="900" b="1">
                          <a:solidFill>
                            <a:schemeClr val="tx1"/>
                          </a:solidFill>
                          <a:effectLst/>
                          <a:latin typeface="Nunito Sans" pitchFamily="2" charset="0"/>
                          <a:ea typeface="MS PGothic" panose="020B0600070205080204" pitchFamily="34" charset="-128"/>
                          <a:cs typeface="Arial" panose="020B0604020202020204" pitchFamily="34" charset="0"/>
                        </a:rPr>
                        <a:t>Updates to the suite of </a:t>
                      </a:r>
                      <a:r>
                        <a:rPr lang="en-GB" sz="900" b="1">
                          <a:solidFill>
                            <a:schemeClr val="tx1"/>
                          </a:solidFill>
                          <a:effectLst/>
                          <a:latin typeface="Nunito Sans" pitchFamily="2" charset="0"/>
                          <a:ea typeface="MS PGothic" panose="020B0600070205080204" pitchFamily="34" charset="-128"/>
                          <a:cs typeface="Segoe UI" panose="020B0502040204020203" pitchFamily="34" charset="0"/>
                        </a:rPr>
                        <a:t>Performance Assurance Report Register (PARR)</a:t>
                      </a:r>
                      <a:r>
                        <a:rPr lang="en-GB" sz="900" b="1">
                          <a:solidFill>
                            <a:schemeClr val="tx1"/>
                          </a:solidFill>
                          <a:effectLst/>
                          <a:latin typeface="Nunito Sans" pitchFamily="2" charset="0"/>
                          <a:ea typeface="MS PGothic" panose="020B0600070205080204" pitchFamily="34" charset="-128"/>
                          <a:cs typeface="Arial" panose="020B0604020202020204" pitchFamily="34" charset="0"/>
                        </a:rPr>
                        <a:t> </a:t>
                      </a:r>
                      <a:endParaRPr lang="en-GB" sz="900" b="1">
                        <a:solidFill>
                          <a:schemeClr val="tx1"/>
                        </a:solidFill>
                        <a:latin typeface="+mn-lt"/>
                      </a:endParaRPr>
                    </a:p>
                  </a:txBody>
                  <a:tcPr marL="121920" marR="121920" marT="60960" marB="6096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r>
                        <a:rPr lang="en-GB" sz="900" b="1">
                          <a:latin typeface="+mn-lt"/>
                        </a:rPr>
                        <a:t>CDSP</a:t>
                      </a:r>
                    </a:p>
                  </a:txBody>
                  <a:tcPr marL="121920" marR="121920" marT="60960" marB="6096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r>
                        <a:rPr lang="en-GB" sz="900" b="1">
                          <a:latin typeface="+mn-lt"/>
                        </a:rPr>
                        <a:t>Shipper</a:t>
                      </a:r>
                    </a:p>
                    <a:p>
                      <a:r>
                        <a:rPr lang="en-GB" sz="900" b="1">
                          <a:latin typeface="+mn-lt"/>
                        </a:rPr>
                        <a:t>DN</a:t>
                      </a:r>
                    </a:p>
                    <a:p>
                      <a:r>
                        <a:rPr lang="en-GB" sz="900" b="1">
                          <a:latin typeface="+mn-lt"/>
                        </a:rPr>
                        <a:t>IGT</a:t>
                      </a:r>
                    </a:p>
                  </a:txBody>
                  <a:tcPr marL="121920" marR="121920" marT="60960" marB="6096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r>
                        <a:rPr lang="en-GB" sz="900" b="1">
                          <a:latin typeface="+mn-lt"/>
                        </a:rPr>
                        <a:t>Shipper</a:t>
                      </a:r>
                    </a:p>
                  </a:txBody>
                  <a:tcPr marL="121920" marR="121920" marT="60960" marB="6096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r>
                        <a:rPr lang="en-GB" sz="900" b="1">
                          <a:latin typeface="+mn-lt"/>
                        </a:rPr>
                        <a:t>TBC</a:t>
                      </a:r>
                    </a:p>
                  </a:txBody>
                  <a:tcPr marL="121920" marR="121920" marT="60960" marB="6096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900" b="1" i="0" u="none" strike="noStrike" kern="1200" cap="none" spc="0" normalizeH="0" baseline="0" noProof="0">
                          <a:ln>
                            <a:noFill/>
                          </a:ln>
                          <a:solidFill>
                            <a:schemeClr val="tx1"/>
                          </a:solidFill>
                          <a:effectLst/>
                          <a:uLnTx/>
                          <a:uFillTx/>
                          <a:latin typeface="+mn-lt"/>
                          <a:ea typeface="+mn-ea"/>
                          <a:cs typeface="+mn-cs"/>
                        </a:rPr>
                        <a:t>TBC</a:t>
                      </a:r>
                    </a:p>
                  </a:txBody>
                  <a:tcPr marL="121920" marR="121920" marT="60960" marB="6096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900" b="1" i="0" u="none" strike="noStrike" kern="1200" cap="none" spc="0" normalizeH="0" baseline="0" noProof="0">
                          <a:ln>
                            <a:noFill/>
                          </a:ln>
                          <a:solidFill>
                            <a:schemeClr val="tx1"/>
                          </a:solidFill>
                          <a:effectLst/>
                          <a:uLnTx/>
                          <a:uFillTx/>
                          <a:latin typeface="+mn-lt"/>
                          <a:ea typeface="+mn-ea"/>
                          <a:cs typeface="+mn-cs"/>
                        </a:rPr>
                        <a:t>Placed on hold and awaiting conclusion of PAC Audit PAT before this will be revisited. </a:t>
                      </a:r>
                    </a:p>
                  </a:txBody>
                  <a:tcPr marL="121920" marR="121920" marT="60960" marB="6096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extLst>
                  <a:ext uri="{0D108BD9-81ED-4DB2-BD59-A6C34878D82A}">
                    <a16:rowId xmlns:a16="http://schemas.microsoft.com/office/drawing/2014/main" val="3039635490"/>
                  </a:ext>
                </a:extLst>
              </a:tr>
            </a:tbl>
          </a:graphicData>
        </a:graphic>
      </p:graphicFrame>
    </p:spTree>
    <p:extLst>
      <p:ext uri="{BB962C8B-B14F-4D97-AF65-F5344CB8AC3E}">
        <p14:creationId xmlns:p14="http://schemas.microsoft.com/office/powerpoint/2010/main" val="934121484"/>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2B665F3-ADE7-0035-75BF-AFC9543205D3}"/>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94B0CB1C-B1CE-30B1-583E-6D818FB51807}"/>
              </a:ext>
            </a:extLst>
          </p:cNvPr>
          <p:cNvSpPr>
            <a:spLocks noGrp="1"/>
          </p:cNvSpPr>
          <p:nvPr>
            <p:ph type="title"/>
          </p:nvPr>
        </p:nvSpPr>
        <p:spPr>
          <a:xfrm>
            <a:off x="1022699" y="334587"/>
            <a:ext cx="11169301" cy="973481"/>
          </a:xfrm>
        </p:spPr>
        <p:txBody>
          <a:bodyPr/>
          <a:lstStyle/>
          <a:p>
            <a:r>
              <a:rPr lang="en-GB" sz="3200">
                <a:solidFill>
                  <a:schemeClr val="tx2"/>
                </a:solidFill>
                <a:cs typeface="Arial"/>
              </a:rPr>
              <a:t>DSC Change Pack Consultation Plan</a:t>
            </a:r>
            <a:br>
              <a:rPr lang="en-GB" sz="3200">
                <a:solidFill>
                  <a:schemeClr val="tx2"/>
                </a:solidFill>
                <a:cs typeface="Arial"/>
              </a:rPr>
            </a:br>
            <a:r>
              <a:rPr lang="en-GB" sz="2000">
                <a:solidFill>
                  <a:schemeClr val="tx2"/>
                </a:solidFill>
                <a:cs typeface="Arial"/>
              </a:rPr>
              <a:t>(two month view)  </a:t>
            </a:r>
            <a:endParaRPr lang="en-GB" sz="1800"/>
          </a:p>
        </p:txBody>
      </p:sp>
      <p:sp>
        <p:nvSpPr>
          <p:cNvPr id="6" name="Date Placeholder 2">
            <a:extLst>
              <a:ext uri="{FF2B5EF4-FFF2-40B4-BE49-F238E27FC236}">
                <a16:creationId xmlns:a16="http://schemas.microsoft.com/office/drawing/2014/main" id="{467CEE5F-371A-DA78-ABDB-4B970825429F}"/>
              </a:ext>
            </a:extLst>
          </p:cNvPr>
          <p:cNvSpPr>
            <a:spLocks noGrp="1"/>
          </p:cNvSpPr>
          <p:nvPr>
            <p:ph type="dt" sz="half" idx="10"/>
          </p:nvPr>
        </p:nvSpPr>
        <p:spPr>
          <a:xfrm>
            <a:off x="81751" y="6406807"/>
            <a:ext cx="2955492" cy="239533"/>
          </a:xfrm>
        </p:spPr>
        <p:txBody>
          <a:bodyPr/>
          <a:lstStyle/>
          <a:p>
            <a:r>
              <a:rPr lang="en-GB">
                <a:solidFill>
                  <a:schemeClr val="tx1"/>
                </a:solidFill>
              </a:rPr>
              <a:t>Slide produced 29</a:t>
            </a:r>
            <a:r>
              <a:rPr lang="en-GB" baseline="30000">
                <a:solidFill>
                  <a:schemeClr val="tx1"/>
                </a:solidFill>
              </a:rPr>
              <a:t>th</a:t>
            </a:r>
            <a:r>
              <a:rPr lang="en-GB">
                <a:solidFill>
                  <a:schemeClr val="tx1"/>
                </a:solidFill>
              </a:rPr>
              <a:t> </a:t>
            </a:r>
            <a:r>
              <a:rPr lang="en-US">
                <a:solidFill>
                  <a:schemeClr val="tx1"/>
                </a:solidFill>
              </a:rPr>
              <a:t>July 2025</a:t>
            </a:r>
          </a:p>
        </p:txBody>
      </p:sp>
      <p:grpSp>
        <p:nvGrpSpPr>
          <p:cNvPr id="4" name="Group 3">
            <a:extLst>
              <a:ext uri="{FF2B5EF4-FFF2-40B4-BE49-F238E27FC236}">
                <a16:creationId xmlns:a16="http://schemas.microsoft.com/office/drawing/2014/main" id="{9538DE2A-5082-C425-3F39-6AC99892B431}"/>
              </a:ext>
            </a:extLst>
          </p:cNvPr>
          <p:cNvGrpSpPr/>
          <p:nvPr/>
        </p:nvGrpSpPr>
        <p:grpSpPr>
          <a:xfrm>
            <a:off x="81751" y="1197444"/>
            <a:ext cx="11879518" cy="4852053"/>
            <a:chOff x="21207" y="962894"/>
            <a:chExt cx="9161914" cy="3405138"/>
          </a:xfrm>
        </p:grpSpPr>
        <p:sp>
          <p:nvSpPr>
            <p:cNvPr id="5" name="Rectangle 4">
              <a:extLst>
                <a:ext uri="{FF2B5EF4-FFF2-40B4-BE49-F238E27FC236}">
                  <a16:creationId xmlns:a16="http://schemas.microsoft.com/office/drawing/2014/main" id="{A8BCA87E-94D1-8622-4B43-1711B486476C}"/>
                </a:ext>
              </a:extLst>
            </p:cNvPr>
            <p:cNvSpPr/>
            <p:nvPr/>
          </p:nvSpPr>
          <p:spPr>
            <a:xfrm>
              <a:off x="21207" y="1249184"/>
              <a:ext cx="9161914" cy="3118848"/>
            </a:xfrm>
            <a:prstGeom prst="rect">
              <a:avLst/>
            </a:prstGeom>
            <a:solidFill>
              <a:srgbClr val="DEDAF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400" b="1">
                <a:solidFill>
                  <a:schemeClr val="tx1"/>
                </a:solidFill>
              </a:endParaRPr>
            </a:p>
          </p:txBody>
        </p:sp>
        <p:cxnSp>
          <p:nvCxnSpPr>
            <p:cNvPr id="7" name="Straight Connector 6">
              <a:extLst>
                <a:ext uri="{FF2B5EF4-FFF2-40B4-BE49-F238E27FC236}">
                  <a16:creationId xmlns:a16="http://schemas.microsoft.com/office/drawing/2014/main" id="{AF0CA203-A0EE-A44D-18E8-9E305F07F267}"/>
                </a:ext>
              </a:extLst>
            </p:cNvPr>
            <p:cNvCxnSpPr>
              <a:cxnSpLocks/>
            </p:cNvCxnSpPr>
            <p:nvPr/>
          </p:nvCxnSpPr>
          <p:spPr>
            <a:xfrm>
              <a:off x="107504" y="1249184"/>
              <a:ext cx="9036496" cy="11614"/>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8" name="TextBox 7">
              <a:extLst>
                <a:ext uri="{FF2B5EF4-FFF2-40B4-BE49-F238E27FC236}">
                  <a16:creationId xmlns:a16="http://schemas.microsoft.com/office/drawing/2014/main" id="{781422FD-67D5-BD2D-5D2C-F91976EA6BDC}"/>
                </a:ext>
              </a:extLst>
            </p:cNvPr>
            <p:cNvSpPr txBox="1"/>
            <p:nvPr/>
          </p:nvSpPr>
          <p:spPr>
            <a:xfrm>
              <a:off x="60669" y="966875"/>
              <a:ext cx="749442" cy="230375"/>
            </a:xfrm>
            <a:prstGeom prst="rect">
              <a:avLst/>
            </a:prstGeom>
            <a:noFill/>
          </p:spPr>
          <p:txBody>
            <a:bodyPr wrap="none" rtlCol="0">
              <a:spAutoFit/>
            </a:bodyPr>
            <a:lstStyle/>
            <a:p>
              <a:r>
                <a:rPr lang="en-GB" sz="1467" b="1">
                  <a:solidFill>
                    <a:schemeClr val="tx2"/>
                  </a:solidFill>
                </a:rPr>
                <a:t>Aug – 25</a:t>
              </a:r>
            </a:p>
          </p:txBody>
        </p:sp>
        <p:sp>
          <p:nvSpPr>
            <p:cNvPr id="9" name="TextBox 8">
              <a:extLst>
                <a:ext uri="{FF2B5EF4-FFF2-40B4-BE49-F238E27FC236}">
                  <a16:creationId xmlns:a16="http://schemas.microsoft.com/office/drawing/2014/main" id="{E966233D-7592-F8B7-EBEF-2279F625EFE9}"/>
                </a:ext>
              </a:extLst>
            </p:cNvPr>
            <p:cNvSpPr txBox="1"/>
            <p:nvPr/>
          </p:nvSpPr>
          <p:spPr>
            <a:xfrm>
              <a:off x="4229691" y="981922"/>
              <a:ext cx="711116" cy="230375"/>
            </a:xfrm>
            <a:prstGeom prst="rect">
              <a:avLst/>
            </a:prstGeom>
            <a:noFill/>
          </p:spPr>
          <p:txBody>
            <a:bodyPr wrap="none" rtlCol="0">
              <a:spAutoFit/>
            </a:bodyPr>
            <a:lstStyle/>
            <a:p>
              <a:r>
                <a:rPr lang="en-GB" sz="1467" b="1">
                  <a:solidFill>
                    <a:schemeClr val="tx2"/>
                  </a:solidFill>
                </a:rPr>
                <a:t>Sep - 25</a:t>
              </a:r>
            </a:p>
          </p:txBody>
        </p:sp>
        <p:sp>
          <p:nvSpPr>
            <p:cNvPr id="10" name="TextBox 9">
              <a:extLst>
                <a:ext uri="{FF2B5EF4-FFF2-40B4-BE49-F238E27FC236}">
                  <a16:creationId xmlns:a16="http://schemas.microsoft.com/office/drawing/2014/main" id="{07E776D5-39CF-F68C-DF29-7B6CCC08A027}"/>
                </a:ext>
              </a:extLst>
            </p:cNvPr>
            <p:cNvSpPr txBox="1"/>
            <p:nvPr/>
          </p:nvSpPr>
          <p:spPr>
            <a:xfrm>
              <a:off x="8388824" y="962894"/>
              <a:ext cx="718534" cy="230375"/>
            </a:xfrm>
            <a:prstGeom prst="rect">
              <a:avLst/>
            </a:prstGeom>
            <a:noFill/>
          </p:spPr>
          <p:txBody>
            <a:bodyPr wrap="none" rtlCol="0">
              <a:spAutoFit/>
            </a:bodyPr>
            <a:lstStyle/>
            <a:p>
              <a:r>
                <a:rPr lang="en-GB" sz="1467" b="1">
                  <a:solidFill>
                    <a:schemeClr val="tx2"/>
                  </a:solidFill>
                </a:rPr>
                <a:t>Oct – 25</a:t>
              </a:r>
            </a:p>
          </p:txBody>
        </p:sp>
      </p:grpSp>
      <p:sp>
        <p:nvSpPr>
          <p:cNvPr id="23" name="TextBox 22">
            <a:extLst>
              <a:ext uri="{FF2B5EF4-FFF2-40B4-BE49-F238E27FC236}">
                <a16:creationId xmlns:a16="http://schemas.microsoft.com/office/drawing/2014/main" id="{F89977D9-D1AC-8E8A-1510-B71AC1A2FA44}"/>
              </a:ext>
            </a:extLst>
          </p:cNvPr>
          <p:cNvSpPr txBox="1"/>
          <p:nvPr/>
        </p:nvSpPr>
        <p:spPr>
          <a:xfrm>
            <a:off x="132918" y="1809990"/>
            <a:ext cx="5716527" cy="505612"/>
          </a:xfrm>
          <a:prstGeom prst="rect">
            <a:avLst/>
          </a:prstGeom>
          <a:solidFill>
            <a:schemeClr val="accent1"/>
          </a:solidFill>
          <a:ln w="19050">
            <a:solidFill>
              <a:schemeClr val="tx2"/>
            </a:solidFill>
            <a:prstDash val="solid"/>
          </a:ln>
        </p:spPr>
        <p:style>
          <a:lnRef idx="2">
            <a:schemeClr val="accent1">
              <a:shade val="50000"/>
            </a:schemeClr>
          </a:lnRef>
          <a:fillRef idx="1">
            <a:schemeClr val="accent1"/>
          </a:fillRef>
          <a:effectRef idx="0">
            <a:schemeClr val="accent1"/>
          </a:effectRef>
          <a:fontRef idx="minor">
            <a:schemeClr val="lt1"/>
          </a:fontRef>
        </p:style>
        <p:txBody>
          <a:bodyPr lIns="121920" tIns="60960" rIns="121920" bIns="60960" rtlCol="0" anchor="ctr"/>
          <a:lstStyle>
            <a:defPPr>
              <a:defRPr lang="en-US"/>
            </a:defPPr>
            <a:lvl1pPr algn="ctr" fontAlgn="base">
              <a:defRPr sz="800" b="1">
                <a:solidFill>
                  <a:schemeClr val="bg1"/>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endParaRPr lang="en-GB" sz="1400">
              <a:solidFill>
                <a:srgbClr val="FDFAFF"/>
              </a:solidFill>
              <a:latin typeface="+mj-lt"/>
            </a:endParaRPr>
          </a:p>
          <a:p>
            <a:r>
              <a:rPr lang="en-GB" sz="1400" b="0">
                <a:solidFill>
                  <a:srgbClr val="FDFAFF"/>
                </a:solidFill>
                <a:latin typeface="+mj-lt"/>
              </a:rPr>
              <a:t>XRN5914 - Mod0886 - Amend the Code Cut-Off Date to a Rolling Period</a:t>
            </a:r>
          </a:p>
          <a:p>
            <a:endParaRPr lang="en-GB" sz="1067">
              <a:solidFill>
                <a:srgbClr val="FDFAFF"/>
              </a:solidFill>
              <a:latin typeface="+mj-lt"/>
            </a:endParaRPr>
          </a:p>
        </p:txBody>
      </p:sp>
      <p:sp>
        <p:nvSpPr>
          <p:cNvPr id="24" name="TextBox 23">
            <a:extLst>
              <a:ext uri="{FF2B5EF4-FFF2-40B4-BE49-F238E27FC236}">
                <a16:creationId xmlns:a16="http://schemas.microsoft.com/office/drawing/2014/main" id="{16961483-DAEF-8CE8-9428-9710021DBD3D}"/>
              </a:ext>
            </a:extLst>
          </p:cNvPr>
          <p:cNvSpPr txBox="1"/>
          <p:nvPr/>
        </p:nvSpPr>
        <p:spPr>
          <a:xfrm>
            <a:off x="132918" y="2444261"/>
            <a:ext cx="5716527" cy="505612"/>
          </a:xfrm>
          <a:prstGeom prst="rect">
            <a:avLst/>
          </a:prstGeom>
          <a:solidFill>
            <a:schemeClr val="accent1"/>
          </a:solidFill>
          <a:ln w="19050">
            <a:solidFill>
              <a:schemeClr val="tx2"/>
            </a:solidFill>
            <a:prstDash val="solid"/>
          </a:ln>
        </p:spPr>
        <p:style>
          <a:lnRef idx="2">
            <a:schemeClr val="accent1">
              <a:shade val="50000"/>
            </a:schemeClr>
          </a:lnRef>
          <a:fillRef idx="1">
            <a:schemeClr val="accent1"/>
          </a:fillRef>
          <a:effectRef idx="0">
            <a:schemeClr val="accent1"/>
          </a:effectRef>
          <a:fontRef idx="minor">
            <a:schemeClr val="lt1"/>
          </a:fontRef>
        </p:style>
        <p:txBody>
          <a:bodyPr lIns="121920" tIns="60960" rIns="121920" bIns="60960" rtlCol="0" anchor="ctr"/>
          <a:lstStyle>
            <a:defPPr>
              <a:defRPr lang="en-US"/>
            </a:defPPr>
            <a:lvl1pPr algn="ctr" fontAlgn="base">
              <a:defRPr sz="800" b="1">
                <a:solidFill>
                  <a:schemeClr val="bg1"/>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endParaRPr lang="en-GB" sz="1400">
              <a:solidFill>
                <a:srgbClr val="FDFAFF"/>
              </a:solidFill>
              <a:latin typeface="+mj-lt"/>
            </a:endParaRPr>
          </a:p>
          <a:p>
            <a:r>
              <a:rPr lang="en-GB" sz="1400" b="0">
                <a:solidFill>
                  <a:srgbClr val="FDFAFF"/>
                </a:solidFill>
                <a:latin typeface="+mj-lt"/>
              </a:rPr>
              <a:t>XRN5922 - Mod0896 – Reducing the current Code Cut-Off Date (Line in the Sand) from 3 to 4 years to 2 to 3 years</a:t>
            </a:r>
          </a:p>
          <a:p>
            <a:r>
              <a:rPr lang="en-GB" sz="1067">
                <a:solidFill>
                  <a:srgbClr val="FDFAFF"/>
                </a:solidFill>
                <a:latin typeface="+mj-lt"/>
              </a:rPr>
              <a:t> </a:t>
            </a:r>
          </a:p>
        </p:txBody>
      </p:sp>
      <p:sp>
        <p:nvSpPr>
          <p:cNvPr id="25" name="TextBox 24">
            <a:extLst>
              <a:ext uri="{FF2B5EF4-FFF2-40B4-BE49-F238E27FC236}">
                <a16:creationId xmlns:a16="http://schemas.microsoft.com/office/drawing/2014/main" id="{5E81B25E-E966-D74A-1C3F-F1A518A3CEA0}"/>
              </a:ext>
            </a:extLst>
          </p:cNvPr>
          <p:cNvSpPr txBox="1"/>
          <p:nvPr/>
        </p:nvSpPr>
        <p:spPr>
          <a:xfrm>
            <a:off x="132918" y="3089160"/>
            <a:ext cx="5716527" cy="505612"/>
          </a:xfrm>
          <a:prstGeom prst="rect">
            <a:avLst/>
          </a:prstGeom>
          <a:solidFill>
            <a:schemeClr val="accent1"/>
          </a:solidFill>
          <a:ln w="19050">
            <a:solidFill>
              <a:schemeClr val="tx2"/>
            </a:solidFill>
            <a:prstDash val="solid"/>
          </a:ln>
        </p:spPr>
        <p:style>
          <a:lnRef idx="2">
            <a:schemeClr val="accent1">
              <a:shade val="50000"/>
            </a:schemeClr>
          </a:lnRef>
          <a:fillRef idx="1">
            <a:schemeClr val="accent1"/>
          </a:fillRef>
          <a:effectRef idx="0">
            <a:schemeClr val="accent1"/>
          </a:effectRef>
          <a:fontRef idx="minor">
            <a:schemeClr val="lt1"/>
          </a:fontRef>
        </p:style>
        <p:txBody>
          <a:bodyPr lIns="121920" tIns="60960" rIns="121920" bIns="60960" rtlCol="0" anchor="ctr"/>
          <a:lstStyle>
            <a:defPPr>
              <a:defRPr lang="en-US"/>
            </a:defPPr>
            <a:lvl1pPr algn="ctr" fontAlgn="base">
              <a:defRPr sz="800" b="1">
                <a:solidFill>
                  <a:schemeClr val="bg1"/>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endParaRPr lang="en-GB" sz="1400" b="0">
              <a:solidFill>
                <a:srgbClr val="FDFAFF"/>
              </a:solidFill>
              <a:latin typeface="+mj-lt"/>
            </a:endParaRPr>
          </a:p>
          <a:p>
            <a:r>
              <a:rPr lang="en-GB" sz="1400" b="0">
                <a:solidFill>
                  <a:srgbClr val="FDFAFF"/>
                </a:solidFill>
                <a:latin typeface="+mj-lt"/>
              </a:rPr>
              <a:t>XRN5906 - Mod0884 – Extending the PC4 Read Submission Window</a:t>
            </a:r>
          </a:p>
          <a:p>
            <a:r>
              <a:rPr lang="en-GB" sz="1067">
                <a:solidFill>
                  <a:srgbClr val="FDFAFF"/>
                </a:solidFill>
                <a:highlight>
                  <a:srgbClr val="FFFF00"/>
                </a:highlight>
                <a:latin typeface="+mj-lt"/>
              </a:rPr>
              <a:t> </a:t>
            </a:r>
          </a:p>
        </p:txBody>
      </p:sp>
      <p:sp>
        <p:nvSpPr>
          <p:cNvPr id="26" name="TextBox 25">
            <a:extLst>
              <a:ext uri="{FF2B5EF4-FFF2-40B4-BE49-F238E27FC236}">
                <a16:creationId xmlns:a16="http://schemas.microsoft.com/office/drawing/2014/main" id="{E2DFAD73-A56A-F795-8DBF-DE6D45B0206F}"/>
              </a:ext>
            </a:extLst>
          </p:cNvPr>
          <p:cNvSpPr txBox="1"/>
          <p:nvPr/>
        </p:nvSpPr>
        <p:spPr>
          <a:xfrm>
            <a:off x="6096000" y="1805721"/>
            <a:ext cx="5716527" cy="483303"/>
          </a:xfrm>
          <a:prstGeom prst="rect">
            <a:avLst/>
          </a:prstGeom>
          <a:solidFill>
            <a:schemeClr val="accent1"/>
          </a:solidFill>
          <a:ln w="19050">
            <a:solidFill>
              <a:schemeClr val="tx2"/>
            </a:solidFill>
            <a:prstDash val="solid"/>
          </a:ln>
        </p:spPr>
        <p:style>
          <a:lnRef idx="2">
            <a:schemeClr val="accent1">
              <a:shade val="50000"/>
            </a:schemeClr>
          </a:lnRef>
          <a:fillRef idx="1">
            <a:schemeClr val="accent1"/>
          </a:fillRef>
          <a:effectRef idx="0">
            <a:schemeClr val="accent1"/>
          </a:effectRef>
          <a:fontRef idx="minor">
            <a:schemeClr val="lt1"/>
          </a:fontRef>
        </p:style>
        <p:txBody>
          <a:bodyPr lIns="121920" tIns="60960" rIns="121920" bIns="60960" rtlCol="0" anchor="ctr"/>
          <a:lstStyle>
            <a:defPPr>
              <a:defRPr lang="en-US"/>
            </a:defPPr>
            <a:lvl1pPr algn="ctr" fontAlgn="base">
              <a:defRPr sz="800" b="1">
                <a:solidFill>
                  <a:schemeClr val="bg1"/>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endParaRPr lang="en-GB" sz="1400">
              <a:solidFill>
                <a:srgbClr val="FDFAFF"/>
              </a:solidFill>
              <a:latin typeface="+mj-lt"/>
            </a:endParaRPr>
          </a:p>
          <a:p>
            <a:r>
              <a:rPr lang="en-GB" sz="1400" b="0">
                <a:solidFill>
                  <a:srgbClr val="FDFAFF"/>
                </a:solidFill>
                <a:latin typeface="+mj-lt"/>
              </a:rPr>
              <a:t>XRN5940 - Mod0890 – Addition of Consumption Adjustment and Updated Meter Readings to initiate an AQ Calculation</a:t>
            </a:r>
          </a:p>
          <a:p>
            <a:r>
              <a:rPr lang="en-GB" sz="1067">
                <a:solidFill>
                  <a:schemeClr val="tx1"/>
                </a:solidFill>
                <a:highlight>
                  <a:srgbClr val="FFFF00"/>
                </a:highlight>
                <a:latin typeface="+mj-lt"/>
              </a:rPr>
              <a:t> </a:t>
            </a:r>
          </a:p>
        </p:txBody>
      </p:sp>
      <p:sp>
        <p:nvSpPr>
          <p:cNvPr id="27" name="TextBox 26">
            <a:extLst>
              <a:ext uri="{FF2B5EF4-FFF2-40B4-BE49-F238E27FC236}">
                <a16:creationId xmlns:a16="http://schemas.microsoft.com/office/drawing/2014/main" id="{765D4315-6BA0-B07B-A2D9-AC9A5EB09600}"/>
              </a:ext>
            </a:extLst>
          </p:cNvPr>
          <p:cNvSpPr txBox="1"/>
          <p:nvPr/>
        </p:nvSpPr>
        <p:spPr>
          <a:xfrm>
            <a:off x="6095999" y="2441166"/>
            <a:ext cx="5716527" cy="519340"/>
          </a:xfrm>
          <a:prstGeom prst="rect">
            <a:avLst/>
          </a:prstGeom>
          <a:solidFill>
            <a:srgbClr val="55B9E5"/>
          </a:solidFill>
          <a:ln w="19050">
            <a:solidFill>
              <a:schemeClr val="tx2"/>
            </a:solidFill>
            <a:prstDash val="solid"/>
          </a:ln>
        </p:spPr>
        <p:style>
          <a:lnRef idx="2">
            <a:schemeClr val="accent1">
              <a:shade val="50000"/>
            </a:schemeClr>
          </a:lnRef>
          <a:fillRef idx="1">
            <a:schemeClr val="accent1"/>
          </a:fillRef>
          <a:effectRef idx="0">
            <a:schemeClr val="accent1"/>
          </a:effectRef>
          <a:fontRef idx="minor">
            <a:schemeClr val="lt1"/>
          </a:fontRef>
        </p:style>
        <p:txBody>
          <a:bodyPr lIns="121920" tIns="60960" rIns="121920" bIns="60960" rtlCol="0" anchor="ctr"/>
          <a:lstStyle>
            <a:defPPr>
              <a:defRPr lang="en-US"/>
            </a:defPPr>
            <a:lvl1pPr algn="ctr" fontAlgn="base">
              <a:defRPr sz="800" b="1">
                <a:solidFill>
                  <a:schemeClr val="bg1"/>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endParaRPr lang="en-GB" sz="1067">
              <a:solidFill>
                <a:schemeClr val="tx1"/>
              </a:solidFill>
              <a:latin typeface="+mj-lt"/>
            </a:endParaRPr>
          </a:p>
          <a:p>
            <a:r>
              <a:rPr lang="en-GB" sz="1400" b="0">
                <a:solidFill>
                  <a:srgbClr val="FFFFFF"/>
                </a:solidFill>
                <a:latin typeface="+mj-lt"/>
              </a:rPr>
              <a:t>XRN5732 - Inclusion of IGT MPRNs into specified existing DSC Processes</a:t>
            </a:r>
            <a:endParaRPr lang="en-GB" sz="1067" b="0">
              <a:solidFill>
                <a:srgbClr val="FFFFFF"/>
              </a:solidFill>
              <a:latin typeface="+mj-lt"/>
            </a:endParaRPr>
          </a:p>
          <a:p>
            <a:r>
              <a:rPr lang="en-GB" sz="1067">
                <a:solidFill>
                  <a:schemeClr val="tx1"/>
                </a:solidFill>
                <a:highlight>
                  <a:srgbClr val="FFFF00"/>
                </a:highlight>
                <a:latin typeface="+mj-lt"/>
              </a:rPr>
              <a:t> </a:t>
            </a:r>
          </a:p>
        </p:txBody>
      </p:sp>
      <p:sp>
        <p:nvSpPr>
          <p:cNvPr id="28" name="TextBox 27">
            <a:extLst>
              <a:ext uri="{FF2B5EF4-FFF2-40B4-BE49-F238E27FC236}">
                <a16:creationId xmlns:a16="http://schemas.microsoft.com/office/drawing/2014/main" id="{9E2B7664-7ACF-D9E5-E16A-14DD063EF052}"/>
              </a:ext>
            </a:extLst>
          </p:cNvPr>
          <p:cNvSpPr txBox="1"/>
          <p:nvPr/>
        </p:nvSpPr>
        <p:spPr>
          <a:xfrm>
            <a:off x="81751" y="4946320"/>
            <a:ext cx="2592548" cy="276999"/>
          </a:xfrm>
          <a:prstGeom prst="rect">
            <a:avLst/>
          </a:prstGeom>
          <a:noFill/>
        </p:spPr>
        <p:txBody>
          <a:bodyPr wrap="square" rtlCol="0">
            <a:spAutoFit/>
          </a:bodyPr>
          <a:lstStyle/>
          <a:p>
            <a:r>
              <a:rPr lang="en-GB" sz="1200" b="1">
                <a:solidFill>
                  <a:schemeClr val="tx2"/>
                </a:solidFill>
              </a:rPr>
              <a:t>Delivery Key</a:t>
            </a:r>
          </a:p>
        </p:txBody>
      </p:sp>
      <p:sp>
        <p:nvSpPr>
          <p:cNvPr id="29" name="TextBox 28">
            <a:extLst>
              <a:ext uri="{FF2B5EF4-FFF2-40B4-BE49-F238E27FC236}">
                <a16:creationId xmlns:a16="http://schemas.microsoft.com/office/drawing/2014/main" id="{0417C1D2-63D4-A144-30F0-384EEEBAB66C}"/>
              </a:ext>
            </a:extLst>
          </p:cNvPr>
          <p:cNvSpPr txBox="1"/>
          <p:nvPr/>
        </p:nvSpPr>
        <p:spPr>
          <a:xfrm>
            <a:off x="440473" y="5076940"/>
            <a:ext cx="8939260" cy="953723"/>
          </a:xfrm>
          <a:prstGeom prst="rect">
            <a:avLst/>
          </a:prstGeom>
          <a:noFill/>
        </p:spPr>
        <p:txBody>
          <a:bodyPr wrap="square" rtlCol="0">
            <a:spAutoFit/>
          </a:bodyPr>
          <a:lstStyle/>
          <a:p>
            <a:endParaRPr lang="en-GB" sz="933" i="1">
              <a:solidFill>
                <a:schemeClr val="tx2"/>
              </a:solidFill>
            </a:endParaRPr>
          </a:p>
          <a:p>
            <a:r>
              <a:rPr lang="en-GB" sz="933" i="1">
                <a:solidFill>
                  <a:schemeClr val="tx2"/>
                </a:solidFill>
              </a:rPr>
              <a:t>              =  Design Change Pack for Consultation              </a:t>
            </a:r>
          </a:p>
          <a:p>
            <a:r>
              <a:rPr lang="en-GB" sz="933" i="1">
                <a:solidFill>
                  <a:schemeClr val="tx2"/>
                </a:solidFill>
              </a:rPr>
              <a:t>             </a:t>
            </a:r>
          </a:p>
          <a:p>
            <a:r>
              <a:rPr lang="en-GB" sz="933" i="1">
                <a:solidFill>
                  <a:schemeClr val="tx2"/>
                </a:solidFill>
              </a:rPr>
              <a:t>              =  Solution Option Change Pack for Consultation </a:t>
            </a:r>
          </a:p>
          <a:p>
            <a:endParaRPr lang="en-GB" sz="933" i="1">
              <a:solidFill>
                <a:schemeClr val="tx2"/>
              </a:solidFill>
            </a:endParaRPr>
          </a:p>
          <a:p>
            <a:r>
              <a:rPr lang="en-GB" sz="933" i="1">
                <a:solidFill>
                  <a:schemeClr val="tx2"/>
                </a:solidFill>
              </a:rPr>
              <a:t>              =  For Information Change Pack </a:t>
            </a:r>
          </a:p>
        </p:txBody>
      </p:sp>
      <p:sp>
        <p:nvSpPr>
          <p:cNvPr id="30" name="Rectangle 29">
            <a:extLst>
              <a:ext uri="{FF2B5EF4-FFF2-40B4-BE49-F238E27FC236}">
                <a16:creationId xmlns:a16="http://schemas.microsoft.com/office/drawing/2014/main" id="{F9E3C61B-4BB1-4493-4847-EB38C00D1274}"/>
              </a:ext>
            </a:extLst>
          </p:cNvPr>
          <p:cNvSpPr/>
          <p:nvPr/>
        </p:nvSpPr>
        <p:spPr>
          <a:xfrm>
            <a:off x="442444" y="5280867"/>
            <a:ext cx="352688" cy="128087"/>
          </a:xfrm>
          <a:prstGeom prst="rect">
            <a:avLst/>
          </a:prstGeom>
          <a:solidFill>
            <a:srgbClr val="55B9E5"/>
          </a:solidFill>
          <a:ln>
            <a:solidFill>
              <a:schemeClr val="tx2"/>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67" b="1">
              <a:solidFill>
                <a:schemeClr val="tx1"/>
              </a:solidFill>
            </a:endParaRPr>
          </a:p>
        </p:txBody>
      </p:sp>
      <p:sp>
        <p:nvSpPr>
          <p:cNvPr id="31" name="Rectangle 30">
            <a:extLst>
              <a:ext uri="{FF2B5EF4-FFF2-40B4-BE49-F238E27FC236}">
                <a16:creationId xmlns:a16="http://schemas.microsoft.com/office/drawing/2014/main" id="{EE86A72C-A539-6464-4078-EC9AA0742FA0}"/>
              </a:ext>
            </a:extLst>
          </p:cNvPr>
          <p:cNvSpPr/>
          <p:nvPr/>
        </p:nvSpPr>
        <p:spPr>
          <a:xfrm>
            <a:off x="442444" y="5568985"/>
            <a:ext cx="352688" cy="128086"/>
          </a:xfrm>
          <a:prstGeom prst="rect">
            <a:avLst/>
          </a:prstGeom>
          <a:solidFill>
            <a:schemeClr val="bg1">
              <a:lumMod val="50000"/>
            </a:schemeClr>
          </a:solidFill>
          <a:ln>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67" b="1">
              <a:solidFill>
                <a:schemeClr val="tx1"/>
              </a:solidFill>
            </a:endParaRPr>
          </a:p>
        </p:txBody>
      </p:sp>
      <p:sp>
        <p:nvSpPr>
          <p:cNvPr id="32" name="Rectangle 31">
            <a:extLst>
              <a:ext uri="{FF2B5EF4-FFF2-40B4-BE49-F238E27FC236}">
                <a16:creationId xmlns:a16="http://schemas.microsoft.com/office/drawing/2014/main" id="{30A88E25-582C-EA3E-53C9-A555D1228962}"/>
              </a:ext>
            </a:extLst>
          </p:cNvPr>
          <p:cNvSpPr/>
          <p:nvPr/>
        </p:nvSpPr>
        <p:spPr>
          <a:xfrm>
            <a:off x="440473" y="5849659"/>
            <a:ext cx="352688" cy="128086"/>
          </a:xfrm>
          <a:prstGeom prst="rect">
            <a:avLst/>
          </a:prstGeom>
          <a:solidFill>
            <a:srgbClr val="00BF75"/>
          </a:solidFill>
          <a:ln>
            <a:solidFill>
              <a:schemeClr val="tx2"/>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67" b="1">
              <a:solidFill>
                <a:schemeClr val="tx1"/>
              </a:solidFill>
            </a:endParaRPr>
          </a:p>
        </p:txBody>
      </p:sp>
      <p:sp>
        <p:nvSpPr>
          <p:cNvPr id="11" name="TextBox 10">
            <a:extLst>
              <a:ext uri="{FF2B5EF4-FFF2-40B4-BE49-F238E27FC236}">
                <a16:creationId xmlns:a16="http://schemas.microsoft.com/office/drawing/2014/main" id="{F1963FC2-5995-CA7C-FEB0-B2FECF6804F1}"/>
              </a:ext>
            </a:extLst>
          </p:cNvPr>
          <p:cNvSpPr txBox="1"/>
          <p:nvPr/>
        </p:nvSpPr>
        <p:spPr>
          <a:xfrm>
            <a:off x="193645" y="6003588"/>
            <a:ext cx="6097508" cy="276999"/>
          </a:xfrm>
          <a:prstGeom prst="rect">
            <a:avLst/>
          </a:prstGeom>
          <a:noFill/>
        </p:spPr>
        <p:txBody>
          <a:bodyPr wrap="square">
            <a:spAutoFit/>
          </a:bodyPr>
          <a:lstStyle/>
          <a:p>
            <a:r>
              <a:rPr lang="en-GB" sz="1200">
                <a:solidFill>
                  <a:schemeClr val="tx1"/>
                </a:solidFill>
              </a:rPr>
              <a:t>Slide produced 29</a:t>
            </a:r>
            <a:r>
              <a:rPr lang="en-GB" sz="1200" baseline="30000">
                <a:solidFill>
                  <a:schemeClr val="tx1"/>
                </a:solidFill>
              </a:rPr>
              <a:t>th</a:t>
            </a:r>
            <a:r>
              <a:rPr lang="en-GB" sz="1200">
                <a:solidFill>
                  <a:schemeClr val="tx1"/>
                </a:solidFill>
              </a:rPr>
              <a:t> </a:t>
            </a:r>
            <a:r>
              <a:rPr lang="en-US" sz="1200">
                <a:solidFill>
                  <a:schemeClr val="tx1"/>
                </a:solidFill>
              </a:rPr>
              <a:t>July 2025</a:t>
            </a:r>
          </a:p>
        </p:txBody>
      </p:sp>
    </p:spTree>
    <p:extLst>
      <p:ext uri="{BB962C8B-B14F-4D97-AF65-F5344CB8AC3E}">
        <p14:creationId xmlns:p14="http://schemas.microsoft.com/office/powerpoint/2010/main" val="2244147507"/>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79E49B7-E31A-37A7-6A5F-7C22A11179FB}"/>
            </a:ext>
          </a:extLst>
        </p:cNvPr>
        <p:cNvGrpSpPr/>
        <p:nvPr/>
      </p:nvGrpSpPr>
      <p:grpSpPr>
        <a:xfrm>
          <a:off x="0" y="0"/>
          <a:ext cx="0" cy="0"/>
          <a:chOff x="0" y="0"/>
          <a:chExt cx="0" cy="0"/>
        </a:xfrm>
      </p:grpSpPr>
      <p:sp>
        <p:nvSpPr>
          <p:cNvPr id="8" name="Text Placeholder 7">
            <a:extLst>
              <a:ext uri="{FF2B5EF4-FFF2-40B4-BE49-F238E27FC236}">
                <a16:creationId xmlns:a16="http://schemas.microsoft.com/office/drawing/2014/main" id="{63A66590-56E0-DAE4-EBFF-40BC9F55322C}"/>
              </a:ext>
            </a:extLst>
          </p:cNvPr>
          <p:cNvSpPr>
            <a:spLocks noGrp="1"/>
          </p:cNvSpPr>
          <p:nvPr>
            <p:ph type="body" sz="quarter" idx="24"/>
          </p:nvPr>
        </p:nvSpPr>
        <p:spPr>
          <a:xfrm>
            <a:off x="1096250" y="1395168"/>
            <a:ext cx="5182002" cy="2033832"/>
          </a:xfrm>
        </p:spPr>
        <p:txBody>
          <a:bodyPr/>
          <a:lstStyle/>
          <a:p>
            <a:r>
              <a:rPr lang="en-IN">
                <a:solidFill>
                  <a:schemeClr val="accent6"/>
                </a:solidFill>
              </a:rPr>
              <a:t>Section6: </a:t>
            </a:r>
            <a:r>
              <a:rPr lang="en-IN">
                <a:solidFill>
                  <a:srgbClr val="00BF75"/>
                </a:solidFill>
              </a:rPr>
              <a:t>AOB</a:t>
            </a:r>
          </a:p>
        </p:txBody>
      </p:sp>
      <p:sp>
        <p:nvSpPr>
          <p:cNvPr id="14" name="Text Placeholder 13">
            <a:extLst>
              <a:ext uri="{FF2B5EF4-FFF2-40B4-BE49-F238E27FC236}">
                <a16:creationId xmlns:a16="http://schemas.microsoft.com/office/drawing/2014/main" id="{B90CD622-2DA2-799C-EB31-E6B7C2F1BF96}"/>
              </a:ext>
            </a:extLst>
          </p:cNvPr>
          <p:cNvSpPr>
            <a:spLocks noGrp="1"/>
          </p:cNvSpPr>
          <p:nvPr>
            <p:ph type="body" sz="quarter" idx="25"/>
          </p:nvPr>
        </p:nvSpPr>
        <p:spPr/>
        <p:txBody>
          <a:bodyPr/>
          <a:lstStyle/>
          <a:p>
            <a:r>
              <a:rPr lang="en-IN" sz="13800">
                <a:solidFill>
                  <a:schemeClr val="accent6"/>
                </a:solidFill>
              </a:rPr>
              <a:t>06</a:t>
            </a:r>
          </a:p>
        </p:txBody>
      </p:sp>
      <p:sp>
        <p:nvSpPr>
          <p:cNvPr id="11" name="Text Placeholder 9">
            <a:extLst>
              <a:ext uri="{FF2B5EF4-FFF2-40B4-BE49-F238E27FC236}">
                <a16:creationId xmlns:a16="http://schemas.microsoft.com/office/drawing/2014/main" id="{7EC13721-564F-4D95-E87F-69AAD41BC424}"/>
              </a:ext>
            </a:extLst>
          </p:cNvPr>
          <p:cNvSpPr>
            <a:spLocks noGrp="1"/>
          </p:cNvSpPr>
          <p:nvPr>
            <p:ph type="body" sz="quarter" idx="26"/>
          </p:nvPr>
        </p:nvSpPr>
        <p:spPr>
          <a:xfrm>
            <a:off x="6570483" y="3125939"/>
            <a:ext cx="3733014" cy="628249"/>
          </a:xfrm>
          <a:solidFill>
            <a:schemeClr val="accent6"/>
          </a:solidFill>
        </p:spPr>
        <p:txBody>
          <a:bodyPr/>
          <a:lstStyle/>
          <a:p>
            <a:r>
              <a:rPr lang="en-IN">
                <a:solidFill>
                  <a:schemeClr val="bg1"/>
                </a:solidFill>
              </a:rPr>
              <a:t>Any Other Business – </a:t>
            </a:r>
            <a:endParaRPr lang="en-US">
              <a:solidFill>
                <a:schemeClr val="bg1"/>
              </a:solidFill>
            </a:endParaRPr>
          </a:p>
          <a:p>
            <a:r>
              <a:rPr lang="en-IN">
                <a:solidFill>
                  <a:schemeClr val="bg1"/>
                </a:solidFill>
              </a:rPr>
              <a:t>None for this meeting</a:t>
            </a:r>
          </a:p>
        </p:txBody>
      </p:sp>
      <p:sp>
        <p:nvSpPr>
          <p:cNvPr id="12" name="Text Placeholder 9">
            <a:extLst>
              <a:ext uri="{FF2B5EF4-FFF2-40B4-BE49-F238E27FC236}">
                <a16:creationId xmlns:a16="http://schemas.microsoft.com/office/drawing/2014/main" id="{A60BACEF-95D8-AC8F-8995-2E0386554018}"/>
              </a:ext>
            </a:extLst>
          </p:cNvPr>
          <p:cNvSpPr txBox="1">
            <a:spLocks/>
          </p:cNvSpPr>
          <p:nvPr/>
        </p:nvSpPr>
        <p:spPr>
          <a:xfrm>
            <a:off x="6570483" y="3751341"/>
            <a:ext cx="3733014" cy="480766"/>
          </a:xfrm>
          <a:prstGeom prst="rect">
            <a:avLst/>
          </a:prstGeom>
          <a:solidFill>
            <a:schemeClr val="tx1"/>
          </a:solidFill>
        </p:spPr>
        <p:txBody>
          <a:bodyPr vert="horz" lIns="91440" tIns="45720" rIns="91440" bIns="45720" rtlCol="0" anchor="ctr">
            <a:noAutofit/>
          </a:bodyPr>
          <a:lstStyle>
            <a:lvl1pPr marL="0" indent="0" algn="l" defTabSz="914400" rtl="0" eaLnBrk="1" latinLnBrk="0" hangingPunct="1">
              <a:lnSpc>
                <a:spcPct val="100000"/>
              </a:lnSpc>
              <a:spcBef>
                <a:spcPts val="0"/>
              </a:spcBef>
              <a:buFont typeface="Arial" panose="020B0604020202020204" pitchFamily="34" charset="0"/>
              <a:buNone/>
              <a:defRPr sz="1600" b="0" kern="1200">
                <a:solidFill>
                  <a:schemeClr val="bg2"/>
                </a:solidFill>
                <a:latin typeface="+mj-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GB"/>
          </a:p>
        </p:txBody>
      </p:sp>
      <p:sp>
        <p:nvSpPr>
          <p:cNvPr id="13" name="Text Placeholder 9">
            <a:extLst>
              <a:ext uri="{FF2B5EF4-FFF2-40B4-BE49-F238E27FC236}">
                <a16:creationId xmlns:a16="http://schemas.microsoft.com/office/drawing/2014/main" id="{BC0030D7-661E-4284-3D6B-DA08DAC7A2DA}"/>
              </a:ext>
            </a:extLst>
          </p:cNvPr>
          <p:cNvSpPr txBox="1">
            <a:spLocks/>
          </p:cNvSpPr>
          <p:nvPr/>
        </p:nvSpPr>
        <p:spPr>
          <a:xfrm>
            <a:off x="6570483" y="4376743"/>
            <a:ext cx="3733014" cy="480766"/>
          </a:xfrm>
          <a:prstGeom prst="rect">
            <a:avLst/>
          </a:prstGeom>
          <a:solidFill>
            <a:schemeClr val="tx1"/>
          </a:solidFill>
        </p:spPr>
        <p:txBody>
          <a:bodyPr vert="horz" lIns="91440" tIns="45720" rIns="91440" bIns="45720" rtlCol="0" anchor="ctr">
            <a:noAutofit/>
          </a:bodyPr>
          <a:lstStyle>
            <a:lvl1pPr marL="0" indent="0" algn="l" defTabSz="914400" rtl="0" eaLnBrk="1" latinLnBrk="0" hangingPunct="1">
              <a:lnSpc>
                <a:spcPct val="100000"/>
              </a:lnSpc>
              <a:spcBef>
                <a:spcPts val="0"/>
              </a:spcBef>
              <a:buFont typeface="Arial" panose="020B0604020202020204" pitchFamily="34" charset="0"/>
              <a:buNone/>
              <a:defRPr sz="1600" b="0" kern="1200">
                <a:solidFill>
                  <a:schemeClr val="bg2"/>
                </a:solidFill>
                <a:latin typeface="+mj-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GB"/>
          </a:p>
        </p:txBody>
      </p:sp>
    </p:spTree>
    <p:extLst>
      <p:ext uri="{BB962C8B-B14F-4D97-AF65-F5344CB8AC3E}">
        <p14:creationId xmlns:p14="http://schemas.microsoft.com/office/powerpoint/2010/main" val="2404483238"/>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928220F-EFA2-096E-B379-A3644264B1DA}"/>
            </a:ext>
          </a:extLst>
        </p:cNvPr>
        <p:cNvGrpSpPr/>
        <p:nvPr/>
      </p:nvGrpSpPr>
      <p:grpSpPr>
        <a:xfrm>
          <a:off x="0" y="0"/>
          <a:ext cx="0" cy="0"/>
          <a:chOff x="0" y="0"/>
          <a:chExt cx="0" cy="0"/>
        </a:xfrm>
      </p:grpSpPr>
      <p:sp>
        <p:nvSpPr>
          <p:cNvPr id="8" name="Text Placeholder 7">
            <a:extLst>
              <a:ext uri="{FF2B5EF4-FFF2-40B4-BE49-F238E27FC236}">
                <a16:creationId xmlns:a16="http://schemas.microsoft.com/office/drawing/2014/main" id="{3FAD10DC-B02B-24F2-1338-1D490669D7F9}"/>
              </a:ext>
            </a:extLst>
          </p:cNvPr>
          <p:cNvSpPr>
            <a:spLocks noGrp="1"/>
          </p:cNvSpPr>
          <p:nvPr>
            <p:ph type="body" sz="quarter" idx="24"/>
          </p:nvPr>
        </p:nvSpPr>
        <p:spPr>
          <a:xfrm>
            <a:off x="1096250" y="1395168"/>
            <a:ext cx="5182002" cy="2033832"/>
          </a:xfrm>
        </p:spPr>
        <p:txBody>
          <a:bodyPr/>
          <a:lstStyle/>
          <a:p>
            <a:r>
              <a:rPr lang="en-IN">
                <a:solidFill>
                  <a:srgbClr val="FDFAFF"/>
                </a:solidFill>
              </a:rPr>
              <a:t>Section 7:</a:t>
            </a:r>
          </a:p>
          <a:p>
            <a:r>
              <a:rPr lang="en-IN">
                <a:solidFill>
                  <a:srgbClr val="FDFAFF"/>
                </a:solidFill>
              </a:rPr>
              <a:t>Annex</a:t>
            </a:r>
          </a:p>
        </p:txBody>
      </p:sp>
      <p:sp>
        <p:nvSpPr>
          <p:cNvPr id="14" name="Text Placeholder 13">
            <a:extLst>
              <a:ext uri="{FF2B5EF4-FFF2-40B4-BE49-F238E27FC236}">
                <a16:creationId xmlns:a16="http://schemas.microsoft.com/office/drawing/2014/main" id="{56F0046E-C1F2-AC94-2187-5165B705E674}"/>
              </a:ext>
            </a:extLst>
          </p:cNvPr>
          <p:cNvSpPr>
            <a:spLocks noGrp="1"/>
          </p:cNvSpPr>
          <p:nvPr>
            <p:ph type="body" sz="quarter" idx="25"/>
          </p:nvPr>
        </p:nvSpPr>
        <p:spPr/>
        <p:txBody>
          <a:bodyPr/>
          <a:lstStyle/>
          <a:p>
            <a:r>
              <a:rPr lang="en-IN" sz="13800">
                <a:solidFill>
                  <a:srgbClr val="FDFAFF"/>
                </a:solidFill>
              </a:rPr>
              <a:t>07</a:t>
            </a:r>
          </a:p>
        </p:txBody>
      </p:sp>
      <p:sp>
        <p:nvSpPr>
          <p:cNvPr id="11" name="Text Placeholder 9">
            <a:extLst>
              <a:ext uri="{FF2B5EF4-FFF2-40B4-BE49-F238E27FC236}">
                <a16:creationId xmlns:a16="http://schemas.microsoft.com/office/drawing/2014/main" id="{AD14AF30-5C18-358B-3A11-ECD8BCB236A1}"/>
              </a:ext>
            </a:extLst>
          </p:cNvPr>
          <p:cNvSpPr>
            <a:spLocks noGrp="1"/>
          </p:cNvSpPr>
          <p:nvPr>
            <p:ph type="body" sz="quarter" idx="26"/>
          </p:nvPr>
        </p:nvSpPr>
        <p:spPr>
          <a:xfrm>
            <a:off x="6570483" y="3125939"/>
            <a:ext cx="3733014" cy="480766"/>
          </a:xfrm>
          <a:solidFill>
            <a:srgbClr val="FDFAFF"/>
          </a:solidFill>
        </p:spPr>
        <p:txBody>
          <a:bodyPr/>
          <a:lstStyle/>
          <a:p>
            <a:r>
              <a:rPr lang="en-GB" dirty="0">
                <a:solidFill>
                  <a:srgbClr val="212232"/>
                </a:solidFill>
              </a:rPr>
              <a:t>7a. ChMC Update - </a:t>
            </a:r>
            <a:r>
              <a:rPr lang="en-GB" b="1" dirty="0">
                <a:solidFill>
                  <a:srgbClr val="212232"/>
                </a:solidFill>
                <a:hlinkClick r:id="rId2">
                  <a:extLst>
                    <a:ext uri="{A12FA001-AC4F-418D-AE19-62706E023703}">
                      <ahyp:hlinkClr xmlns:ahyp="http://schemas.microsoft.com/office/drawing/2018/hyperlinkcolor" val="tx"/>
                    </a:ext>
                  </a:extLst>
                </a:hlinkClick>
              </a:rPr>
              <a:t>Link here</a:t>
            </a:r>
            <a:r>
              <a:rPr lang="en-GB" b="1" dirty="0">
                <a:solidFill>
                  <a:srgbClr val="212232"/>
                </a:solidFill>
              </a:rPr>
              <a:t>. </a:t>
            </a:r>
          </a:p>
        </p:txBody>
      </p:sp>
      <p:sp>
        <p:nvSpPr>
          <p:cNvPr id="12" name="Text Placeholder 9">
            <a:extLst>
              <a:ext uri="{FF2B5EF4-FFF2-40B4-BE49-F238E27FC236}">
                <a16:creationId xmlns:a16="http://schemas.microsoft.com/office/drawing/2014/main" id="{8E04CBA1-7C6C-8B5F-9FA7-628D61BAF0AB}"/>
              </a:ext>
            </a:extLst>
          </p:cNvPr>
          <p:cNvSpPr txBox="1">
            <a:spLocks/>
          </p:cNvSpPr>
          <p:nvPr/>
        </p:nvSpPr>
        <p:spPr>
          <a:xfrm>
            <a:off x="6570483" y="3751341"/>
            <a:ext cx="3733014" cy="480766"/>
          </a:xfrm>
          <a:prstGeom prst="rect">
            <a:avLst/>
          </a:prstGeom>
          <a:solidFill>
            <a:srgbClr val="FDFAFF"/>
          </a:solidFill>
        </p:spPr>
        <p:txBody>
          <a:bodyPr vert="horz" lIns="91440" tIns="45720" rIns="91440" bIns="45720" rtlCol="0" anchor="ctr">
            <a:noAutofit/>
          </a:bodyPr>
          <a:lstStyle>
            <a:lvl1pPr marL="0" indent="0" algn="l" defTabSz="914400" rtl="0" eaLnBrk="1" latinLnBrk="0" hangingPunct="1">
              <a:lnSpc>
                <a:spcPct val="100000"/>
              </a:lnSpc>
              <a:spcBef>
                <a:spcPts val="0"/>
              </a:spcBef>
              <a:buFont typeface="Arial" panose="020B0604020202020204" pitchFamily="34" charset="0"/>
              <a:buNone/>
              <a:defRPr sz="1600" b="0" kern="1200">
                <a:solidFill>
                  <a:schemeClr val="bg2"/>
                </a:solidFill>
                <a:latin typeface="+mj-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dirty="0">
                <a:solidFill>
                  <a:srgbClr val="212232"/>
                </a:solidFill>
              </a:rPr>
              <a:t>7b. Rec Update - </a:t>
            </a:r>
            <a:r>
              <a:rPr lang="en-GB" b="1" dirty="0">
                <a:solidFill>
                  <a:srgbClr val="212232"/>
                </a:solidFill>
                <a:hlinkClick r:id="rId3">
                  <a:extLst>
                    <a:ext uri="{A12FA001-AC4F-418D-AE19-62706E023703}">
                      <ahyp:hlinkClr xmlns:ahyp="http://schemas.microsoft.com/office/drawing/2018/hyperlinkcolor" val="tx"/>
                    </a:ext>
                  </a:extLst>
                </a:hlinkClick>
              </a:rPr>
              <a:t>Link here. </a:t>
            </a:r>
            <a:endParaRPr lang="en-GB" b="1" dirty="0">
              <a:solidFill>
                <a:srgbClr val="212232"/>
              </a:solidFill>
            </a:endParaRPr>
          </a:p>
        </p:txBody>
      </p:sp>
      <p:sp>
        <p:nvSpPr>
          <p:cNvPr id="13" name="Text Placeholder 9">
            <a:extLst>
              <a:ext uri="{FF2B5EF4-FFF2-40B4-BE49-F238E27FC236}">
                <a16:creationId xmlns:a16="http://schemas.microsoft.com/office/drawing/2014/main" id="{50705DFD-B233-5B29-61F1-F994D99BA15F}"/>
              </a:ext>
            </a:extLst>
          </p:cNvPr>
          <p:cNvSpPr txBox="1">
            <a:spLocks/>
          </p:cNvSpPr>
          <p:nvPr/>
        </p:nvSpPr>
        <p:spPr>
          <a:xfrm>
            <a:off x="6570483" y="4376743"/>
            <a:ext cx="3733014" cy="480766"/>
          </a:xfrm>
          <a:prstGeom prst="rect">
            <a:avLst/>
          </a:prstGeom>
          <a:solidFill>
            <a:srgbClr val="FDFAFF"/>
          </a:solidFill>
        </p:spPr>
        <p:txBody>
          <a:bodyPr vert="horz" lIns="91440" tIns="45720" rIns="91440" bIns="45720" rtlCol="0" anchor="ctr">
            <a:noAutofit/>
          </a:bodyPr>
          <a:lstStyle>
            <a:lvl1pPr marL="0" indent="0" algn="l" defTabSz="914400" rtl="0" eaLnBrk="1" latinLnBrk="0" hangingPunct="1">
              <a:lnSpc>
                <a:spcPct val="100000"/>
              </a:lnSpc>
              <a:spcBef>
                <a:spcPts val="0"/>
              </a:spcBef>
              <a:buFont typeface="Arial" panose="020B0604020202020204" pitchFamily="34" charset="0"/>
              <a:buNone/>
              <a:defRPr sz="1600" b="0" kern="1200">
                <a:solidFill>
                  <a:schemeClr val="bg2"/>
                </a:solidFill>
                <a:latin typeface="+mj-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dirty="0">
                <a:solidFill>
                  <a:srgbClr val="212232"/>
                </a:solidFill>
              </a:rPr>
              <a:t>7c. POAP - </a:t>
            </a:r>
            <a:r>
              <a:rPr lang="en-GB" b="1" dirty="0">
                <a:solidFill>
                  <a:srgbClr val="212232"/>
                </a:solidFill>
                <a:hlinkClick r:id="rId4">
                  <a:extLst>
                    <a:ext uri="{A12FA001-AC4F-418D-AE19-62706E023703}">
                      <ahyp:hlinkClr xmlns:ahyp="http://schemas.microsoft.com/office/drawing/2018/hyperlinkcolor" val="tx"/>
                    </a:ext>
                  </a:extLst>
                </a:hlinkClick>
              </a:rPr>
              <a:t>Link here. </a:t>
            </a:r>
            <a:endParaRPr lang="en-GB" b="1" dirty="0">
              <a:solidFill>
                <a:srgbClr val="212232"/>
              </a:solidFill>
            </a:endParaRPr>
          </a:p>
        </p:txBody>
      </p:sp>
    </p:spTree>
    <p:extLst>
      <p:ext uri="{BB962C8B-B14F-4D97-AF65-F5344CB8AC3E}">
        <p14:creationId xmlns:p14="http://schemas.microsoft.com/office/powerpoint/2010/main" val="427732702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8EF519-F688-A434-2554-4FE1702F1820}"/>
              </a:ext>
            </a:extLst>
          </p:cNvPr>
          <p:cNvSpPr>
            <a:spLocks noGrp="1"/>
          </p:cNvSpPr>
          <p:nvPr>
            <p:ph type="title"/>
          </p:nvPr>
        </p:nvSpPr>
        <p:spPr>
          <a:xfrm>
            <a:off x="1150484" y="355133"/>
            <a:ext cx="10716517" cy="637765"/>
          </a:xfrm>
        </p:spPr>
        <p:txBody>
          <a:bodyPr/>
          <a:lstStyle/>
          <a:p>
            <a:r>
              <a:rPr lang="en-GB" sz="3200"/>
              <a:t>XRN 5955 Private networks duplicate MPRNs - options for long-term fix</a:t>
            </a:r>
          </a:p>
        </p:txBody>
      </p:sp>
      <p:graphicFrame>
        <p:nvGraphicFramePr>
          <p:cNvPr id="4" name="Content Placeholder 1">
            <a:extLst>
              <a:ext uri="{FF2B5EF4-FFF2-40B4-BE49-F238E27FC236}">
                <a16:creationId xmlns:a16="http://schemas.microsoft.com/office/drawing/2014/main" id="{609E1C63-D407-B8A1-8E6B-A8D76E42CD5F}"/>
              </a:ext>
            </a:extLst>
          </p:cNvPr>
          <p:cNvGraphicFramePr>
            <a:graphicFrameLocks/>
          </p:cNvGraphicFramePr>
          <p:nvPr/>
        </p:nvGraphicFramePr>
        <p:xfrm>
          <a:off x="183107" y="1189199"/>
          <a:ext cx="7028397" cy="1818172"/>
        </p:xfrm>
        <a:graphic>
          <a:graphicData uri="http://schemas.openxmlformats.org/drawingml/2006/table">
            <a:tbl>
              <a:tblPr firstRow="1" bandRow="1">
                <a:tableStyleId>{E8B1032C-EA38-4F05-BA0D-38AFFFC7BED3}</a:tableStyleId>
              </a:tblPr>
              <a:tblGrid>
                <a:gridCol w="3769240">
                  <a:extLst>
                    <a:ext uri="{9D8B030D-6E8A-4147-A177-3AD203B41FA5}">
                      <a16:colId xmlns:a16="http://schemas.microsoft.com/office/drawing/2014/main" val="460105067"/>
                    </a:ext>
                  </a:extLst>
                </a:gridCol>
                <a:gridCol w="3259157">
                  <a:extLst>
                    <a:ext uri="{9D8B030D-6E8A-4147-A177-3AD203B41FA5}">
                      <a16:colId xmlns:a16="http://schemas.microsoft.com/office/drawing/2014/main" val="4029205917"/>
                    </a:ext>
                  </a:extLst>
                </a:gridCol>
              </a:tblGrid>
              <a:tr h="317383">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b="1" kern="1200">
                          <a:solidFill>
                            <a:schemeClr val="bg1"/>
                          </a:solidFill>
                          <a:latin typeface="+mn-lt"/>
                          <a:ea typeface="+mn-ea"/>
                          <a:cs typeface="+mn-cs"/>
                        </a:rPr>
                        <a:t>Customer Parties</a:t>
                      </a:r>
                    </a:p>
                  </a:txBody>
                  <a:tcPr marT="0" marB="0" anchor="ctr">
                    <a:lnL w="12700" cap="flat" cmpd="sng" algn="ctr">
                      <a:solidFill>
                        <a:srgbClr val="1D3E61"/>
                      </a:solidFill>
                      <a:prstDash val="solid"/>
                      <a:round/>
                      <a:headEnd type="none" w="med" len="med"/>
                      <a:tailEnd type="none" w="med" len="med"/>
                    </a:lnL>
                    <a:lnR w="12700" cap="flat" cmpd="sng" algn="ctr">
                      <a:solidFill>
                        <a:srgbClr val="1D3E61"/>
                      </a:solidFill>
                      <a:prstDash val="solid"/>
                      <a:round/>
                      <a:headEnd type="none" w="med" len="med"/>
                      <a:tailEnd type="none" w="med" len="med"/>
                    </a:lnR>
                    <a:lnT w="12700" cap="flat" cmpd="sng" algn="ctr">
                      <a:solidFill>
                        <a:srgbClr val="1D3E61"/>
                      </a:solidFill>
                      <a:prstDash val="solid"/>
                      <a:round/>
                      <a:headEnd type="none" w="med" len="med"/>
                      <a:tailEnd type="none" w="med" len="med"/>
                    </a:lnT>
                    <a:lnB w="12700" cap="flat" cmpd="sng" algn="ctr">
                      <a:solidFill>
                        <a:srgbClr val="1D3E61"/>
                      </a:solidFill>
                      <a:prstDash val="solid"/>
                      <a:round/>
                      <a:headEnd type="none" w="med" len="med"/>
                      <a:tailEnd type="none" w="med" len="med"/>
                    </a:lnB>
                    <a:solidFill>
                      <a:schemeClr val="tx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b="1" kern="1200">
                          <a:solidFill>
                            <a:schemeClr val="bg1"/>
                          </a:solidFill>
                          <a:latin typeface="+mn-lt"/>
                          <a:ea typeface="+mn-ea"/>
                          <a:cs typeface="+mn-cs"/>
                        </a:rPr>
                        <a:t>Impacted parties</a:t>
                      </a:r>
                    </a:p>
                  </a:txBody>
                  <a:tcPr anchor="ctr">
                    <a:lnL w="12700" cap="flat" cmpd="sng" algn="ctr">
                      <a:solidFill>
                        <a:srgbClr val="1D3E61"/>
                      </a:solidFill>
                      <a:prstDash val="solid"/>
                      <a:round/>
                      <a:headEnd type="none" w="med" len="med"/>
                      <a:tailEnd type="none" w="med" len="med"/>
                    </a:lnL>
                    <a:lnR w="12700" cap="flat" cmpd="sng" algn="ctr">
                      <a:solidFill>
                        <a:srgbClr val="1D3E61"/>
                      </a:solidFill>
                      <a:prstDash val="solid"/>
                      <a:round/>
                      <a:headEnd type="none" w="med" len="med"/>
                      <a:tailEnd type="none" w="med" len="med"/>
                    </a:lnR>
                    <a:lnT w="12700" cap="flat" cmpd="sng" algn="ctr">
                      <a:solidFill>
                        <a:srgbClr val="1D3E61"/>
                      </a:solidFill>
                      <a:prstDash val="solid"/>
                      <a:round/>
                      <a:headEnd type="none" w="med" len="med"/>
                      <a:tailEnd type="none" w="med" len="med"/>
                    </a:lnT>
                    <a:lnB w="12700" cap="flat" cmpd="sng" algn="ctr">
                      <a:solidFill>
                        <a:srgbClr val="1D3E61"/>
                      </a:solidFill>
                      <a:prstDash val="solid"/>
                      <a:round/>
                      <a:headEnd type="none" w="med" len="med"/>
                      <a:tailEnd type="none" w="med" len="med"/>
                    </a:lnB>
                    <a:solidFill>
                      <a:schemeClr val="tx1"/>
                    </a:solidFill>
                  </a:tcPr>
                </a:tc>
                <a:extLst>
                  <a:ext uri="{0D108BD9-81ED-4DB2-BD59-A6C34878D82A}">
                    <a16:rowId xmlns:a16="http://schemas.microsoft.com/office/drawing/2014/main" val="2249441976"/>
                  </a:ext>
                </a:extLst>
              </a:tr>
              <a:tr h="248824">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b="1" kern="1200">
                          <a:solidFill>
                            <a:srgbClr val="000000"/>
                          </a:solidFill>
                          <a:latin typeface="+mn-lt"/>
                          <a:ea typeface="+mn-ea"/>
                          <a:cs typeface="+mn-cs"/>
                        </a:rPr>
                        <a:t>Shipper</a:t>
                      </a:r>
                    </a:p>
                  </a:txBody>
                  <a:tcPr marL="180000" anchor="ctr">
                    <a:lnL w="12700" cap="flat" cmpd="sng" algn="ctr">
                      <a:solidFill>
                        <a:srgbClr val="1D3E61"/>
                      </a:solidFill>
                      <a:prstDash val="solid"/>
                      <a:round/>
                      <a:headEnd type="none" w="med" len="med"/>
                      <a:tailEnd type="none" w="med" len="med"/>
                    </a:lnL>
                    <a:lnR w="12700" cap="flat" cmpd="sng" algn="ctr">
                      <a:solidFill>
                        <a:srgbClr val="1D3E61"/>
                      </a:solidFill>
                      <a:prstDash val="solid"/>
                      <a:round/>
                      <a:headEnd type="none" w="med" len="med"/>
                      <a:tailEnd type="none" w="med" len="med"/>
                    </a:lnR>
                    <a:lnT w="12700" cap="flat" cmpd="sng" algn="ctr">
                      <a:solidFill>
                        <a:srgbClr val="1D3E61"/>
                      </a:solidFill>
                      <a:prstDash val="solid"/>
                      <a:round/>
                      <a:headEnd type="none" w="med" len="med"/>
                      <a:tailEnd type="none" w="med" len="med"/>
                    </a:lnT>
                    <a:lnB w="12700" cap="flat" cmpd="sng" algn="ctr">
                      <a:solidFill>
                        <a:srgbClr val="1D3E61"/>
                      </a:solidFill>
                      <a:prstDash val="solid"/>
                      <a:round/>
                      <a:headEnd type="none" w="med" len="med"/>
                      <a:tailEnd type="none" w="med" len="med"/>
                    </a:lnB>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b="1" kern="1200">
                        <a:solidFill>
                          <a:srgbClr val="000000"/>
                        </a:solidFill>
                        <a:latin typeface="+mn-lt"/>
                        <a:ea typeface="+mn-ea"/>
                        <a:cs typeface="+mn-cs"/>
                      </a:endParaRPr>
                    </a:p>
                  </a:txBody>
                  <a:tcPr marL="180000" anchor="ctr">
                    <a:lnL w="12700" cap="flat" cmpd="sng" algn="ctr">
                      <a:solidFill>
                        <a:srgbClr val="1D3E61"/>
                      </a:solidFill>
                      <a:prstDash val="solid"/>
                      <a:round/>
                      <a:headEnd type="none" w="med" len="med"/>
                      <a:tailEnd type="none" w="med" len="med"/>
                    </a:lnL>
                    <a:lnR w="12700" cap="flat" cmpd="sng" algn="ctr">
                      <a:solidFill>
                        <a:srgbClr val="1D3E61"/>
                      </a:solidFill>
                      <a:prstDash val="solid"/>
                      <a:round/>
                      <a:headEnd type="none" w="med" len="med"/>
                      <a:tailEnd type="none" w="med" len="med"/>
                    </a:lnR>
                    <a:lnT w="12700" cap="flat" cmpd="sng" algn="ctr">
                      <a:solidFill>
                        <a:srgbClr val="1D3E61"/>
                      </a:solidFill>
                      <a:prstDash val="solid"/>
                      <a:round/>
                      <a:headEnd type="none" w="med" len="med"/>
                      <a:tailEnd type="none" w="med" len="med"/>
                    </a:lnT>
                    <a:lnB w="12700" cap="flat" cmpd="sng" algn="ctr">
                      <a:solidFill>
                        <a:srgbClr val="1D3E61"/>
                      </a:solidFill>
                      <a:prstDash val="solid"/>
                      <a:round/>
                      <a:headEnd type="none" w="med" len="med"/>
                      <a:tailEnd type="none" w="med" len="med"/>
                    </a:lnB>
                    <a:noFill/>
                  </a:tcPr>
                </a:tc>
                <a:extLst>
                  <a:ext uri="{0D108BD9-81ED-4DB2-BD59-A6C34878D82A}">
                    <a16:rowId xmlns:a16="http://schemas.microsoft.com/office/drawing/2014/main" val="1880511865"/>
                  </a:ext>
                </a:extLst>
              </a:tr>
              <a:tr h="317383">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b="1" kern="1200">
                          <a:solidFill>
                            <a:srgbClr val="000000"/>
                          </a:solidFill>
                          <a:latin typeface="+mn-lt"/>
                          <a:ea typeface="+mn-ea"/>
                          <a:cs typeface="+mn-cs"/>
                        </a:rPr>
                        <a:t>Distribution Network Operators (DNOs)</a:t>
                      </a:r>
                    </a:p>
                  </a:txBody>
                  <a:tcPr marL="180000" anchor="ctr">
                    <a:lnL w="12700" cap="flat" cmpd="sng" algn="ctr">
                      <a:solidFill>
                        <a:srgbClr val="1D3E61"/>
                      </a:solidFill>
                      <a:prstDash val="solid"/>
                      <a:round/>
                      <a:headEnd type="none" w="med" len="med"/>
                      <a:tailEnd type="none" w="med" len="med"/>
                    </a:lnL>
                    <a:lnR w="12700" cap="flat" cmpd="sng" algn="ctr">
                      <a:solidFill>
                        <a:srgbClr val="1D3E61"/>
                      </a:solidFill>
                      <a:prstDash val="solid"/>
                      <a:round/>
                      <a:headEnd type="none" w="med" len="med"/>
                      <a:tailEnd type="none" w="med" len="med"/>
                    </a:lnR>
                    <a:lnT w="12700" cap="flat" cmpd="sng" algn="ctr">
                      <a:solidFill>
                        <a:srgbClr val="1D3E61"/>
                      </a:solidFill>
                      <a:prstDash val="solid"/>
                      <a:round/>
                      <a:headEnd type="none" w="med" len="med"/>
                      <a:tailEnd type="none" w="med" len="med"/>
                    </a:lnT>
                    <a:lnB w="12700" cap="flat" cmpd="sng" algn="ctr">
                      <a:solidFill>
                        <a:srgbClr val="1D3E61"/>
                      </a:solidFill>
                      <a:prstDash val="solid"/>
                      <a:round/>
                      <a:headEnd type="none" w="med" len="med"/>
                      <a:tailEnd type="none" w="med" len="med"/>
                    </a:lnB>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b="0" kern="1200">
                          <a:solidFill>
                            <a:srgbClr val="000000"/>
                          </a:solidFill>
                          <a:latin typeface="+mn-lt"/>
                          <a:ea typeface="+mn-ea"/>
                          <a:cs typeface="+mn-cs"/>
                        </a:rPr>
                        <a:t>X</a:t>
                      </a:r>
                    </a:p>
                  </a:txBody>
                  <a:tcPr marL="180000" anchor="ctr">
                    <a:lnL w="12700" cap="flat" cmpd="sng" algn="ctr">
                      <a:solidFill>
                        <a:srgbClr val="1D3E61"/>
                      </a:solidFill>
                      <a:prstDash val="solid"/>
                      <a:round/>
                      <a:headEnd type="none" w="med" len="med"/>
                      <a:tailEnd type="none" w="med" len="med"/>
                    </a:lnL>
                    <a:lnR w="12700" cap="flat" cmpd="sng" algn="ctr">
                      <a:solidFill>
                        <a:srgbClr val="1D3E61"/>
                      </a:solidFill>
                      <a:prstDash val="solid"/>
                      <a:round/>
                      <a:headEnd type="none" w="med" len="med"/>
                      <a:tailEnd type="none" w="med" len="med"/>
                    </a:lnR>
                    <a:lnT w="12700" cap="flat" cmpd="sng" algn="ctr">
                      <a:solidFill>
                        <a:srgbClr val="1D3E61"/>
                      </a:solidFill>
                      <a:prstDash val="solid"/>
                      <a:round/>
                      <a:headEnd type="none" w="med" len="med"/>
                      <a:tailEnd type="none" w="med" len="med"/>
                    </a:lnT>
                    <a:lnB w="12700" cap="flat" cmpd="sng" algn="ctr">
                      <a:solidFill>
                        <a:srgbClr val="1D3E61"/>
                      </a:solidFill>
                      <a:prstDash val="solid"/>
                      <a:round/>
                      <a:headEnd type="none" w="med" len="med"/>
                      <a:tailEnd type="none" w="med" len="med"/>
                    </a:lnB>
                    <a:noFill/>
                  </a:tcPr>
                </a:tc>
                <a:extLst>
                  <a:ext uri="{0D108BD9-81ED-4DB2-BD59-A6C34878D82A}">
                    <a16:rowId xmlns:a16="http://schemas.microsoft.com/office/drawing/2014/main" val="769579802"/>
                  </a:ext>
                </a:extLst>
              </a:tr>
              <a:tr h="317383">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b="1" kern="1200">
                          <a:solidFill>
                            <a:srgbClr val="000000"/>
                          </a:solidFill>
                          <a:latin typeface="+mn-lt"/>
                          <a:ea typeface="+mn-ea"/>
                          <a:cs typeface="+mn-cs"/>
                        </a:rPr>
                        <a:t>National Gas Transmission</a:t>
                      </a:r>
                    </a:p>
                  </a:txBody>
                  <a:tcPr marL="180000" anchor="ctr">
                    <a:lnL w="12700" cap="flat" cmpd="sng" algn="ctr">
                      <a:solidFill>
                        <a:srgbClr val="1D3E61"/>
                      </a:solidFill>
                      <a:prstDash val="solid"/>
                      <a:round/>
                      <a:headEnd type="none" w="med" len="med"/>
                      <a:tailEnd type="none" w="med" len="med"/>
                    </a:lnL>
                    <a:lnR w="12700" cap="flat" cmpd="sng" algn="ctr">
                      <a:solidFill>
                        <a:srgbClr val="1D3E61"/>
                      </a:solidFill>
                      <a:prstDash val="solid"/>
                      <a:round/>
                      <a:headEnd type="none" w="med" len="med"/>
                      <a:tailEnd type="none" w="med" len="med"/>
                    </a:lnR>
                    <a:lnT w="12700" cap="flat" cmpd="sng" algn="ctr">
                      <a:solidFill>
                        <a:srgbClr val="1D3E61"/>
                      </a:solidFill>
                      <a:prstDash val="solid"/>
                      <a:round/>
                      <a:headEnd type="none" w="med" len="med"/>
                      <a:tailEnd type="none" w="med" len="med"/>
                    </a:lnT>
                    <a:lnB w="12700" cap="flat" cmpd="sng" algn="ctr">
                      <a:solidFill>
                        <a:srgbClr val="1D3E61"/>
                      </a:solidFill>
                      <a:prstDash val="solid"/>
                      <a:round/>
                      <a:headEnd type="none" w="med" len="med"/>
                      <a:tailEnd type="none" w="med" len="med"/>
                    </a:lnB>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b="1" kern="1200">
                        <a:solidFill>
                          <a:srgbClr val="000000"/>
                        </a:solidFill>
                        <a:latin typeface="+mn-lt"/>
                        <a:ea typeface="+mn-ea"/>
                        <a:cs typeface="+mn-cs"/>
                      </a:endParaRPr>
                    </a:p>
                  </a:txBody>
                  <a:tcPr marL="180000" anchor="ctr">
                    <a:lnL w="12700" cap="flat" cmpd="sng" algn="ctr">
                      <a:solidFill>
                        <a:srgbClr val="1D3E61"/>
                      </a:solidFill>
                      <a:prstDash val="solid"/>
                      <a:round/>
                      <a:headEnd type="none" w="med" len="med"/>
                      <a:tailEnd type="none" w="med" len="med"/>
                    </a:lnL>
                    <a:lnR w="12700" cap="flat" cmpd="sng" algn="ctr">
                      <a:solidFill>
                        <a:srgbClr val="1D3E61"/>
                      </a:solidFill>
                      <a:prstDash val="solid"/>
                      <a:round/>
                      <a:headEnd type="none" w="med" len="med"/>
                      <a:tailEnd type="none" w="med" len="med"/>
                    </a:lnR>
                    <a:lnT w="12700" cap="flat" cmpd="sng" algn="ctr">
                      <a:solidFill>
                        <a:srgbClr val="1D3E61"/>
                      </a:solidFill>
                      <a:prstDash val="solid"/>
                      <a:round/>
                      <a:headEnd type="none" w="med" len="med"/>
                      <a:tailEnd type="none" w="med" len="med"/>
                    </a:lnT>
                    <a:lnB w="12700" cap="flat" cmpd="sng" algn="ctr">
                      <a:solidFill>
                        <a:srgbClr val="1D3E61"/>
                      </a:solidFill>
                      <a:prstDash val="solid"/>
                      <a:round/>
                      <a:headEnd type="none" w="med" len="med"/>
                      <a:tailEnd type="none" w="med" len="med"/>
                    </a:lnB>
                    <a:noFill/>
                  </a:tcPr>
                </a:tc>
                <a:extLst>
                  <a:ext uri="{0D108BD9-81ED-4DB2-BD59-A6C34878D82A}">
                    <a16:rowId xmlns:a16="http://schemas.microsoft.com/office/drawing/2014/main" val="513173348"/>
                  </a:ext>
                </a:extLst>
              </a:tr>
              <a:tr h="317383">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b="1" kern="1200">
                          <a:solidFill>
                            <a:srgbClr val="000000"/>
                          </a:solidFill>
                          <a:latin typeface="+mn-lt"/>
                          <a:ea typeface="+mn-ea"/>
                          <a:cs typeface="+mn-cs"/>
                        </a:rPr>
                        <a:t>IGTs</a:t>
                      </a:r>
                    </a:p>
                  </a:txBody>
                  <a:tcPr marL="180000" anchor="ctr">
                    <a:lnL w="12700" cap="flat" cmpd="sng" algn="ctr">
                      <a:solidFill>
                        <a:srgbClr val="1D3E61"/>
                      </a:solidFill>
                      <a:prstDash val="solid"/>
                      <a:round/>
                      <a:headEnd type="none" w="med" len="med"/>
                      <a:tailEnd type="none" w="med" len="med"/>
                    </a:lnL>
                    <a:lnR w="12700" cap="flat" cmpd="sng" algn="ctr">
                      <a:solidFill>
                        <a:srgbClr val="1D3E61"/>
                      </a:solidFill>
                      <a:prstDash val="solid"/>
                      <a:round/>
                      <a:headEnd type="none" w="med" len="med"/>
                      <a:tailEnd type="none" w="med" len="med"/>
                    </a:lnR>
                    <a:lnT w="12700" cap="flat" cmpd="sng" algn="ctr">
                      <a:solidFill>
                        <a:srgbClr val="1D3E61"/>
                      </a:solidFill>
                      <a:prstDash val="solid"/>
                      <a:round/>
                      <a:headEnd type="none" w="med" len="med"/>
                      <a:tailEnd type="none" w="med" len="med"/>
                    </a:lnT>
                    <a:lnB w="12700" cap="flat" cmpd="sng" algn="ctr">
                      <a:solidFill>
                        <a:srgbClr val="1D3E61"/>
                      </a:solidFill>
                      <a:prstDash val="solid"/>
                      <a:round/>
                      <a:headEnd type="none" w="med" len="med"/>
                      <a:tailEnd type="none" w="med" len="med"/>
                    </a:lnB>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b="1" kern="1200">
                        <a:solidFill>
                          <a:srgbClr val="000000"/>
                        </a:solidFill>
                        <a:latin typeface="+mn-lt"/>
                        <a:ea typeface="+mn-ea"/>
                        <a:cs typeface="+mn-cs"/>
                      </a:endParaRPr>
                    </a:p>
                  </a:txBody>
                  <a:tcPr marL="180000" anchor="ctr">
                    <a:lnL w="12700" cap="flat" cmpd="sng" algn="ctr">
                      <a:solidFill>
                        <a:srgbClr val="1D3E61"/>
                      </a:solidFill>
                      <a:prstDash val="solid"/>
                      <a:round/>
                      <a:headEnd type="none" w="med" len="med"/>
                      <a:tailEnd type="none" w="med" len="med"/>
                    </a:lnL>
                    <a:lnR w="12700" cap="flat" cmpd="sng" algn="ctr">
                      <a:solidFill>
                        <a:srgbClr val="1D3E61"/>
                      </a:solidFill>
                      <a:prstDash val="solid"/>
                      <a:round/>
                      <a:headEnd type="none" w="med" len="med"/>
                      <a:tailEnd type="none" w="med" len="med"/>
                    </a:lnR>
                    <a:lnT w="12700" cap="flat" cmpd="sng" algn="ctr">
                      <a:solidFill>
                        <a:srgbClr val="1D3E61"/>
                      </a:solidFill>
                      <a:prstDash val="solid"/>
                      <a:round/>
                      <a:headEnd type="none" w="med" len="med"/>
                      <a:tailEnd type="none" w="med" len="med"/>
                    </a:lnT>
                    <a:lnB w="12700" cap="flat" cmpd="sng" algn="ctr">
                      <a:solidFill>
                        <a:srgbClr val="1D3E61"/>
                      </a:solidFill>
                      <a:prstDash val="solid"/>
                      <a:round/>
                      <a:headEnd type="none" w="med" len="med"/>
                      <a:tailEnd type="none" w="med" len="med"/>
                    </a:lnB>
                    <a:noFill/>
                  </a:tcPr>
                </a:tc>
                <a:extLst>
                  <a:ext uri="{0D108BD9-81ED-4DB2-BD59-A6C34878D82A}">
                    <a16:rowId xmlns:a16="http://schemas.microsoft.com/office/drawing/2014/main" val="2735908724"/>
                  </a:ext>
                </a:extLst>
              </a:tr>
              <a:tr h="238037">
                <a:tc gridSpan="2">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kern="1200">
                          <a:solidFill>
                            <a:srgbClr val="000000"/>
                          </a:solidFill>
                          <a:latin typeface="+mn-lt"/>
                          <a:ea typeface="+mn-ea"/>
                          <a:cs typeface="+mn-cs"/>
                        </a:rPr>
                        <a:t>This vote is to approve the change into development </a:t>
                      </a:r>
                      <a:endParaRPr lang="en-GB" sz="1200" b="1" kern="1200">
                        <a:solidFill>
                          <a:srgbClr val="000000"/>
                        </a:solidFill>
                        <a:latin typeface="+mn-lt"/>
                        <a:ea typeface="+mn-ea"/>
                        <a:cs typeface="+mn-cs"/>
                      </a:endParaRPr>
                    </a:p>
                  </a:txBody>
                  <a:tcPr marL="180000" anchor="ctr">
                    <a:lnL w="12700" cap="flat" cmpd="sng" algn="ctr">
                      <a:solidFill>
                        <a:srgbClr val="1D3E61"/>
                      </a:solidFill>
                      <a:prstDash val="solid"/>
                      <a:round/>
                      <a:headEnd type="none" w="med" len="med"/>
                      <a:tailEnd type="none" w="med" len="med"/>
                    </a:lnL>
                    <a:lnR w="12700" cap="flat" cmpd="sng" algn="ctr">
                      <a:solidFill>
                        <a:srgbClr val="1D3E61"/>
                      </a:solidFill>
                      <a:prstDash val="solid"/>
                      <a:round/>
                      <a:headEnd type="none" w="med" len="med"/>
                      <a:tailEnd type="none" w="med" len="med"/>
                    </a:lnR>
                    <a:lnT w="12700" cap="flat" cmpd="sng" algn="ctr">
                      <a:solidFill>
                        <a:srgbClr val="1D3E61"/>
                      </a:solidFill>
                      <a:prstDash val="solid"/>
                      <a:round/>
                      <a:headEnd type="none" w="med" len="med"/>
                      <a:tailEnd type="none" w="med" len="med"/>
                    </a:lnT>
                    <a:lnB w="12700" cap="flat" cmpd="sng" algn="ctr">
                      <a:solidFill>
                        <a:srgbClr val="1D3E61"/>
                      </a:solidFill>
                      <a:prstDash val="solid"/>
                      <a:round/>
                      <a:headEnd type="none" w="med" len="med"/>
                      <a:tailEnd type="none" w="med" len="med"/>
                    </a:lnB>
                    <a:noFill/>
                  </a:tcPr>
                </a:tc>
                <a:tc hMerge="1">
                  <a:txBody>
                    <a:bodyPr/>
                    <a:lstStyle/>
                    <a:p>
                      <a:pPr algn="l"/>
                      <a:endParaRPr lang="en-GB" sz="1000" b="0" kern="1200" baseline="0">
                        <a:solidFill>
                          <a:schemeClr val="tx1"/>
                        </a:solidFill>
                        <a:latin typeface="Arial" panose="020B0604020202020204" pitchFamily="34" charset="0"/>
                        <a:ea typeface="+mn-ea"/>
                        <a:cs typeface="Arial" panose="020B0604020202020204" pitchFamily="34" charset="0"/>
                      </a:endParaRPr>
                    </a:p>
                  </a:txBody>
                  <a:tcPr marL="180000" anchor="ctr">
                    <a:lnL w="12700" cap="flat" cmpd="sng" algn="ctr">
                      <a:solidFill>
                        <a:srgbClr val="1D3E61"/>
                      </a:solidFill>
                      <a:prstDash val="solid"/>
                      <a:round/>
                      <a:headEnd type="none" w="med" len="med"/>
                      <a:tailEnd type="none" w="med" len="med"/>
                    </a:lnL>
                    <a:lnR w="12700" cap="flat" cmpd="sng" algn="ctr">
                      <a:solidFill>
                        <a:srgbClr val="1D3E61"/>
                      </a:solidFill>
                      <a:prstDash val="solid"/>
                      <a:round/>
                      <a:headEnd type="none" w="med" len="med"/>
                      <a:tailEnd type="none" w="med" len="med"/>
                    </a:lnR>
                    <a:lnT w="12700" cap="flat" cmpd="sng" algn="ctr">
                      <a:solidFill>
                        <a:srgbClr val="1D3E61"/>
                      </a:solidFill>
                      <a:prstDash val="solid"/>
                      <a:round/>
                      <a:headEnd type="none" w="med" len="med"/>
                      <a:tailEnd type="none" w="med" len="med"/>
                    </a:lnT>
                    <a:lnB w="12700" cap="flat" cmpd="sng" algn="ctr">
                      <a:solidFill>
                        <a:srgbClr val="1D3E61"/>
                      </a:solidFill>
                      <a:prstDash val="solid"/>
                      <a:round/>
                      <a:headEnd type="none" w="med" len="med"/>
                      <a:tailEnd type="none" w="med" len="med"/>
                    </a:lnB>
                    <a:noFill/>
                  </a:tcPr>
                </a:tc>
                <a:extLst>
                  <a:ext uri="{0D108BD9-81ED-4DB2-BD59-A6C34878D82A}">
                    <a16:rowId xmlns:a16="http://schemas.microsoft.com/office/drawing/2014/main" val="1987585170"/>
                  </a:ext>
                </a:extLst>
              </a:tr>
            </a:tbl>
          </a:graphicData>
        </a:graphic>
      </p:graphicFrame>
      <p:graphicFrame>
        <p:nvGraphicFramePr>
          <p:cNvPr id="5" name="Table 15">
            <a:extLst>
              <a:ext uri="{FF2B5EF4-FFF2-40B4-BE49-F238E27FC236}">
                <a16:creationId xmlns:a16="http://schemas.microsoft.com/office/drawing/2014/main" id="{682448DF-24BF-1B9E-1B1A-C2400CA9F034}"/>
              </a:ext>
            </a:extLst>
          </p:cNvPr>
          <p:cNvGraphicFramePr>
            <a:graphicFrameLocks noGrp="1"/>
          </p:cNvGraphicFramePr>
          <p:nvPr/>
        </p:nvGraphicFramePr>
        <p:xfrm>
          <a:off x="7343480" y="1189199"/>
          <a:ext cx="4386404" cy="1807308"/>
        </p:xfrm>
        <a:graphic>
          <a:graphicData uri="http://schemas.openxmlformats.org/drawingml/2006/table">
            <a:tbl>
              <a:tblPr>
                <a:tableStyleId>{616DA210-FB5B-4158-B5E0-FEB733F419BA}</a:tableStyleId>
              </a:tblPr>
              <a:tblGrid>
                <a:gridCol w="2065023">
                  <a:extLst>
                    <a:ext uri="{9D8B030D-6E8A-4147-A177-3AD203B41FA5}">
                      <a16:colId xmlns:a16="http://schemas.microsoft.com/office/drawing/2014/main" val="2998317924"/>
                    </a:ext>
                  </a:extLst>
                </a:gridCol>
                <a:gridCol w="2321381">
                  <a:extLst>
                    <a:ext uri="{9D8B030D-6E8A-4147-A177-3AD203B41FA5}">
                      <a16:colId xmlns:a16="http://schemas.microsoft.com/office/drawing/2014/main" val="2110112030"/>
                    </a:ext>
                  </a:extLst>
                </a:gridCol>
              </a:tblGrid>
              <a:tr h="443679">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100" b="1" kern="1200">
                          <a:solidFill>
                            <a:schemeClr val="bg1"/>
                          </a:solidFill>
                          <a:latin typeface="+mn-lt"/>
                          <a:ea typeface="+mn-ea"/>
                          <a:cs typeface="+mn-cs"/>
                        </a:rPr>
                        <a:t>Change Type</a:t>
                      </a:r>
                    </a:p>
                  </a:txBody>
                  <a:tcPr marT="0" marB="0" anchor="ctr">
                    <a:lnB w="12700" cap="flat" cmpd="sng" algn="ctr">
                      <a:solidFill>
                        <a:srgbClr val="FDFAFF"/>
                      </a:solidFill>
                      <a:prstDash val="solid"/>
                      <a:round/>
                      <a:headEnd type="none" w="med" len="med"/>
                      <a:tailEnd type="none" w="med" len="med"/>
                    </a:lnB>
                    <a:solidFill>
                      <a:schemeClr val="tx1"/>
                    </a:solidFill>
                  </a:tcPr>
                </a:tc>
                <a:tc>
                  <a:txBody>
                    <a:bodyPr/>
                    <a:lstStyle/>
                    <a:p>
                      <a:r>
                        <a:rPr lang="en-GB" sz="1200" b="0" kern="1200">
                          <a:solidFill>
                            <a:srgbClr val="000000"/>
                          </a:solidFill>
                          <a:latin typeface="+mn-lt"/>
                          <a:ea typeface="+mn-ea"/>
                          <a:cs typeface="+mn-cs"/>
                        </a:rPr>
                        <a:t>Non-Regulatory</a:t>
                      </a:r>
                    </a:p>
                  </a:txBody>
                  <a:tcPr anchor="ctr"/>
                </a:tc>
                <a:extLst>
                  <a:ext uri="{0D108BD9-81ED-4DB2-BD59-A6C34878D82A}">
                    <a16:rowId xmlns:a16="http://schemas.microsoft.com/office/drawing/2014/main" val="1522058585"/>
                  </a:ext>
                </a:extLst>
              </a:tr>
              <a:tr h="454543">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100" b="1" kern="1200">
                          <a:solidFill>
                            <a:schemeClr val="bg1"/>
                          </a:solidFill>
                          <a:latin typeface="+mn-lt"/>
                          <a:ea typeface="+mn-ea"/>
                          <a:cs typeface="+mn-cs"/>
                        </a:rPr>
                        <a:t>Priority</a:t>
                      </a:r>
                    </a:p>
                  </a:txBody>
                  <a:tcPr marT="0" marB="0" anchor="ctr">
                    <a:lnT w="12700" cap="flat" cmpd="sng" algn="ctr">
                      <a:solidFill>
                        <a:srgbClr val="FDFAFF"/>
                      </a:solidFill>
                      <a:prstDash val="solid"/>
                      <a:round/>
                      <a:headEnd type="none" w="med" len="med"/>
                      <a:tailEnd type="none" w="med" len="med"/>
                    </a:lnT>
                    <a:lnB w="12700" cap="flat" cmpd="sng" algn="ctr">
                      <a:solidFill>
                        <a:srgbClr val="FDFAFF"/>
                      </a:solidFill>
                      <a:prstDash val="solid"/>
                      <a:round/>
                      <a:headEnd type="none" w="med" len="med"/>
                      <a:tailEnd type="none" w="med" len="med"/>
                    </a:lnB>
                    <a:solidFill>
                      <a:schemeClr val="tx1"/>
                    </a:solidFill>
                  </a:tcPr>
                </a:tc>
                <a:tc>
                  <a:txBody>
                    <a:bodyPr/>
                    <a:lstStyle/>
                    <a:p>
                      <a:r>
                        <a:rPr lang="en-GB" sz="1200" b="0" kern="1200">
                          <a:solidFill>
                            <a:srgbClr val="000000"/>
                          </a:solidFill>
                          <a:latin typeface="+mn-lt"/>
                          <a:ea typeface="+mn-ea"/>
                          <a:cs typeface="+mn-cs"/>
                        </a:rPr>
                        <a:t>Medium</a:t>
                      </a:r>
                    </a:p>
                  </a:txBody>
                  <a:tcPr anchor="ctr"/>
                </a:tc>
                <a:extLst>
                  <a:ext uri="{0D108BD9-81ED-4DB2-BD59-A6C34878D82A}">
                    <a16:rowId xmlns:a16="http://schemas.microsoft.com/office/drawing/2014/main" val="1504131133"/>
                  </a:ext>
                </a:extLst>
              </a:tr>
              <a:tr h="454543">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100" b="1" kern="1200">
                          <a:solidFill>
                            <a:schemeClr val="bg1"/>
                          </a:solidFill>
                          <a:latin typeface="+mn-lt"/>
                          <a:ea typeface="+mn-ea"/>
                          <a:cs typeface="+mn-cs"/>
                        </a:rPr>
                        <a:t>Proposer</a:t>
                      </a:r>
                    </a:p>
                  </a:txBody>
                  <a:tcPr marT="0" marB="0" anchor="ctr">
                    <a:lnT w="12700" cap="flat" cmpd="sng" algn="ctr">
                      <a:solidFill>
                        <a:srgbClr val="FDFAFF"/>
                      </a:solidFill>
                      <a:prstDash val="solid"/>
                      <a:round/>
                      <a:headEnd type="none" w="med" len="med"/>
                      <a:tailEnd type="none" w="med" len="med"/>
                    </a:lnT>
                    <a:lnB w="12700" cap="flat" cmpd="sng" algn="ctr">
                      <a:solidFill>
                        <a:srgbClr val="FDFAFF"/>
                      </a:solidFill>
                      <a:prstDash val="solid"/>
                      <a:round/>
                      <a:headEnd type="none" w="med" len="med"/>
                      <a:tailEnd type="none" w="med" len="med"/>
                    </a:lnB>
                    <a:solidFill>
                      <a:schemeClr val="tx1"/>
                    </a:solidFill>
                  </a:tcPr>
                </a:tc>
                <a:tc>
                  <a:txBody>
                    <a:bodyPr/>
                    <a:lstStyle/>
                    <a:p>
                      <a:r>
                        <a:rPr lang="en-GB" sz="1200" b="0" kern="1200">
                          <a:solidFill>
                            <a:srgbClr val="000000"/>
                          </a:solidFill>
                          <a:latin typeface="+mn-lt"/>
                          <a:ea typeface="+mn-ea"/>
                          <a:cs typeface="+mn-cs"/>
                        </a:rPr>
                        <a:t>Cadent</a:t>
                      </a:r>
                    </a:p>
                  </a:txBody>
                  <a:tcPr anchor="ctr"/>
                </a:tc>
                <a:extLst>
                  <a:ext uri="{0D108BD9-81ED-4DB2-BD59-A6C34878D82A}">
                    <a16:rowId xmlns:a16="http://schemas.microsoft.com/office/drawing/2014/main" val="226082518"/>
                  </a:ext>
                </a:extLst>
              </a:tr>
              <a:tr h="454543">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100" b="1" kern="1200">
                          <a:solidFill>
                            <a:schemeClr val="bg1"/>
                          </a:solidFill>
                          <a:latin typeface="+mn-lt"/>
                          <a:ea typeface="+mn-ea"/>
                          <a:cs typeface="+mn-cs"/>
                        </a:rPr>
                        <a:t>Change Proposal</a:t>
                      </a:r>
                    </a:p>
                  </a:txBody>
                  <a:tcPr marT="0" marB="0" anchor="ctr">
                    <a:lnT w="12700" cap="flat" cmpd="sng" algn="ctr">
                      <a:solidFill>
                        <a:srgbClr val="FDFAFF"/>
                      </a:solidFill>
                      <a:prstDash val="solid"/>
                      <a:round/>
                      <a:headEnd type="none" w="med" len="med"/>
                      <a:tailEnd type="none" w="med" len="med"/>
                    </a:lnT>
                    <a:solidFill>
                      <a:schemeClr val="tx1"/>
                    </a:solidFill>
                  </a:tcPr>
                </a:tc>
                <a:tc>
                  <a:txBody>
                    <a:bodyPr/>
                    <a:lstStyle/>
                    <a:p>
                      <a:r>
                        <a:rPr lang="en-GB" sz="1200">
                          <a:solidFill>
                            <a:srgbClr val="000000"/>
                          </a:solidFill>
                          <a:hlinkClick r:id="rId2"/>
                        </a:rPr>
                        <a:t>Link to CP</a:t>
                      </a:r>
                      <a:endParaRPr lang="en-GB" sz="1200">
                        <a:solidFill>
                          <a:srgbClr val="000000"/>
                        </a:solidFill>
                      </a:endParaRPr>
                    </a:p>
                  </a:txBody>
                  <a:tcPr anchor="ctr"/>
                </a:tc>
                <a:extLst>
                  <a:ext uri="{0D108BD9-81ED-4DB2-BD59-A6C34878D82A}">
                    <a16:rowId xmlns:a16="http://schemas.microsoft.com/office/drawing/2014/main" val="4142360913"/>
                  </a:ext>
                </a:extLst>
              </a:tr>
            </a:tbl>
          </a:graphicData>
        </a:graphic>
      </p:graphicFrame>
      <p:graphicFrame>
        <p:nvGraphicFramePr>
          <p:cNvPr id="6" name="Table 5">
            <a:extLst>
              <a:ext uri="{FF2B5EF4-FFF2-40B4-BE49-F238E27FC236}">
                <a16:creationId xmlns:a16="http://schemas.microsoft.com/office/drawing/2014/main" id="{F0CEC970-8F68-FFB0-7779-DDB02D9E4DF1}"/>
              </a:ext>
            </a:extLst>
          </p:cNvPr>
          <p:cNvGraphicFramePr>
            <a:graphicFrameLocks noGrp="1"/>
          </p:cNvGraphicFramePr>
          <p:nvPr/>
        </p:nvGraphicFramePr>
        <p:xfrm>
          <a:off x="168030" y="3091992"/>
          <a:ext cx="11561854" cy="2126789"/>
        </p:xfrm>
        <a:graphic>
          <a:graphicData uri="http://schemas.openxmlformats.org/drawingml/2006/table">
            <a:tbl>
              <a:tblPr firstRow="1" bandRow="1">
                <a:tableStyleId>{E8B1032C-EA38-4F05-BA0D-38AFFFC7BED3}</a:tableStyleId>
              </a:tblPr>
              <a:tblGrid>
                <a:gridCol w="11561854">
                  <a:extLst>
                    <a:ext uri="{9D8B030D-6E8A-4147-A177-3AD203B41FA5}">
                      <a16:colId xmlns:a16="http://schemas.microsoft.com/office/drawing/2014/main" val="20000"/>
                    </a:ext>
                  </a:extLst>
                </a:gridCol>
              </a:tblGrid>
              <a:tr h="39648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100" b="1" kern="1200">
                          <a:solidFill>
                            <a:schemeClr val="bg1"/>
                          </a:solidFill>
                          <a:latin typeface="+mn-lt"/>
                          <a:ea typeface="+mn-ea"/>
                          <a:cs typeface="+mn-cs"/>
                        </a:rPr>
                        <a:t>Change</a:t>
                      </a:r>
                      <a:r>
                        <a:rPr lang="en-GB" sz="1100" b="1" kern="1200" baseline="0">
                          <a:solidFill>
                            <a:schemeClr val="bg1"/>
                          </a:solidFill>
                          <a:latin typeface="+mn-lt"/>
                          <a:ea typeface="+mn-ea"/>
                          <a:cs typeface="+mn-cs"/>
                        </a:rPr>
                        <a:t> Description</a:t>
                      </a:r>
                      <a:endParaRPr lang="en-GB" sz="1100" b="1" u="sng" kern="1200">
                        <a:solidFill>
                          <a:schemeClr val="bg1"/>
                        </a:solidFill>
                        <a:latin typeface="+mn-lt"/>
                        <a:ea typeface="+mn-ea"/>
                        <a:cs typeface="+mn-cs"/>
                      </a:endParaRPr>
                    </a:p>
                  </a:txBody>
                  <a:tcPr marT="0" marB="0" anchor="ctr">
                    <a:lnL w="12700" cap="flat" cmpd="sng" algn="ctr">
                      <a:solidFill>
                        <a:srgbClr val="1D3E61"/>
                      </a:solidFill>
                      <a:prstDash val="solid"/>
                      <a:round/>
                      <a:headEnd type="none" w="med" len="med"/>
                      <a:tailEnd type="none" w="med" len="med"/>
                    </a:lnL>
                    <a:lnR w="12700" cap="flat" cmpd="sng" algn="ctr">
                      <a:solidFill>
                        <a:srgbClr val="1D3E61"/>
                      </a:solidFill>
                      <a:prstDash val="solid"/>
                      <a:round/>
                      <a:headEnd type="none" w="med" len="med"/>
                      <a:tailEnd type="none" w="med" len="med"/>
                    </a:lnR>
                    <a:lnT w="12700" cap="flat" cmpd="sng" algn="ctr">
                      <a:solidFill>
                        <a:srgbClr val="1D3E61"/>
                      </a:solidFill>
                      <a:prstDash val="solid"/>
                      <a:round/>
                      <a:headEnd type="none" w="med" len="med"/>
                      <a:tailEnd type="none" w="med" len="med"/>
                    </a:lnT>
                    <a:lnB w="12700" cap="flat" cmpd="sng" algn="ctr">
                      <a:solidFill>
                        <a:srgbClr val="1D3E61"/>
                      </a:solidFill>
                      <a:prstDash val="solid"/>
                      <a:round/>
                      <a:headEnd type="none" w="med" len="med"/>
                      <a:tailEnd type="none" w="med" len="med"/>
                    </a:lnB>
                    <a:solidFill>
                      <a:schemeClr val="accent4"/>
                    </a:solidFill>
                  </a:tcPr>
                </a:tc>
                <a:extLst>
                  <a:ext uri="{0D108BD9-81ED-4DB2-BD59-A6C34878D82A}">
                    <a16:rowId xmlns:a16="http://schemas.microsoft.com/office/drawing/2014/main" val="10000"/>
                  </a:ext>
                </a:extLst>
              </a:tr>
              <a:tr h="1730308">
                <a:tc>
                  <a:txBody>
                    <a:bodyPr/>
                    <a:lstStyle/>
                    <a:p>
                      <a:r>
                        <a:rPr lang="en-GB" sz="1400" b="0" kern="1200">
                          <a:solidFill>
                            <a:srgbClr val="000000"/>
                          </a:solidFill>
                          <a:latin typeface="+mn-lt"/>
                          <a:ea typeface="+mn-ea"/>
                          <a:cs typeface="+mn-cs"/>
                        </a:rPr>
                        <a:t>Xoserve require a mechanism to record and track private networks sites to ensure no central activities can affect the private supplied properties, for example supply switching, meter exchanges, found meter processes.</a:t>
                      </a:r>
                    </a:p>
                    <a:p>
                      <a:endParaRPr lang="en-GB" sz="1400" b="0" kern="1200">
                        <a:solidFill>
                          <a:srgbClr val="000000"/>
                        </a:solidFill>
                        <a:latin typeface="+mn-lt"/>
                        <a:ea typeface="+mn-ea"/>
                        <a:cs typeface="+mn-cs"/>
                      </a:endParaRPr>
                    </a:p>
                    <a:p>
                      <a:r>
                        <a:rPr lang="en-GB" sz="1400" b="0" kern="1200">
                          <a:solidFill>
                            <a:srgbClr val="000000"/>
                          </a:solidFill>
                          <a:latin typeface="+mn-lt"/>
                          <a:ea typeface="+mn-ea"/>
                          <a:cs typeface="+mn-cs"/>
                        </a:rPr>
                        <a:t>Creation of a system to identify and record potential private network addresses, utilising the minimum data provided (full address and postcode) but and exclude these from all BAU processing.</a:t>
                      </a:r>
                      <a:endParaRPr lang="en-US" sz="1400" b="0" kern="1200">
                        <a:solidFill>
                          <a:srgbClr val="000000"/>
                        </a:solidFill>
                        <a:latin typeface="+mn-lt"/>
                        <a:ea typeface="+mn-ea"/>
                        <a:cs typeface="+mn-cs"/>
                      </a:endParaRPr>
                    </a:p>
                  </a:txBody>
                  <a:tcPr marL="180000">
                    <a:lnL w="12700" cap="flat" cmpd="sng" algn="ctr">
                      <a:solidFill>
                        <a:srgbClr val="1D3E61"/>
                      </a:solidFill>
                      <a:prstDash val="solid"/>
                      <a:round/>
                      <a:headEnd type="none" w="med" len="med"/>
                      <a:tailEnd type="none" w="med" len="med"/>
                    </a:lnL>
                    <a:lnR w="12700" cap="flat" cmpd="sng" algn="ctr">
                      <a:solidFill>
                        <a:srgbClr val="1D3E61"/>
                      </a:solidFill>
                      <a:prstDash val="solid"/>
                      <a:round/>
                      <a:headEnd type="none" w="med" len="med"/>
                      <a:tailEnd type="none" w="med" len="med"/>
                    </a:lnR>
                    <a:lnT w="12700" cap="flat" cmpd="sng" algn="ctr">
                      <a:solidFill>
                        <a:srgbClr val="1D3E61"/>
                      </a:solidFill>
                      <a:prstDash val="solid"/>
                      <a:round/>
                      <a:headEnd type="none" w="med" len="med"/>
                      <a:tailEnd type="none" w="med" len="med"/>
                    </a:lnT>
                    <a:lnB w="12700" cap="flat" cmpd="sng" algn="ctr">
                      <a:solidFill>
                        <a:srgbClr val="1D3E61"/>
                      </a:solidFill>
                      <a:prstDash val="solid"/>
                      <a:round/>
                      <a:headEnd type="none" w="med" len="med"/>
                      <a:tailEnd type="none" w="med" len="med"/>
                    </a:lnB>
                    <a:noFill/>
                  </a:tcPr>
                </a:tc>
                <a:extLst>
                  <a:ext uri="{0D108BD9-81ED-4DB2-BD59-A6C34878D82A}">
                    <a16:rowId xmlns:a16="http://schemas.microsoft.com/office/drawing/2014/main" val="10001"/>
                  </a:ext>
                </a:extLst>
              </a:tr>
            </a:tbl>
          </a:graphicData>
        </a:graphic>
      </p:graphicFrame>
      <p:graphicFrame>
        <p:nvGraphicFramePr>
          <p:cNvPr id="7" name="Table 6">
            <a:extLst>
              <a:ext uri="{FF2B5EF4-FFF2-40B4-BE49-F238E27FC236}">
                <a16:creationId xmlns:a16="http://schemas.microsoft.com/office/drawing/2014/main" id="{542F3B04-934F-5280-AA8C-8AAB08676C86}"/>
              </a:ext>
            </a:extLst>
          </p:cNvPr>
          <p:cNvGraphicFramePr>
            <a:graphicFrameLocks noGrp="1"/>
          </p:cNvGraphicFramePr>
          <p:nvPr/>
        </p:nvGraphicFramePr>
        <p:xfrm>
          <a:off x="154428" y="5347481"/>
          <a:ext cx="11575456" cy="807592"/>
        </p:xfrm>
        <a:graphic>
          <a:graphicData uri="http://schemas.openxmlformats.org/drawingml/2006/table">
            <a:tbl>
              <a:tblPr firstRow="1" bandRow="1">
                <a:tableStyleId>{E8B1032C-EA38-4F05-BA0D-38AFFFC7BED3}</a:tableStyleId>
              </a:tblPr>
              <a:tblGrid>
                <a:gridCol w="4466356">
                  <a:extLst>
                    <a:ext uri="{9D8B030D-6E8A-4147-A177-3AD203B41FA5}">
                      <a16:colId xmlns:a16="http://schemas.microsoft.com/office/drawing/2014/main" val="20000"/>
                    </a:ext>
                  </a:extLst>
                </a:gridCol>
                <a:gridCol w="7109100">
                  <a:extLst>
                    <a:ext uri="{9D8B030D-6E8A-4147-A177-3AD203B41FA5}">
                      <a16:colId xmlns:a16="http://schemas.microsoft.com/office/drawing/2014/main" val="20001"/>
                    </a:ext>
                  </a:extLst>
                </a:gridCol>
              </a:tblGrid>
              <a:tr h="428289">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100" b="1" kern="1200">
                          <a:solidFill>
                            <a:schemeClr val="bg1"/>
                          </a:solidFill>
                          <a:latin typeface="+mn-lt"/>
                          <a:ea typeface="+mn-ea"/>
                          <a:cs typeface="+mn-cs"/>
                        </a:rPr>
                        <a:t>DSC Service Area Associated Funding Split</a:t>
                      </a:r>
                    </a:p>
                  </a:txBody>
                  <a:tcPr marT="0" marB="0" anchor="ctr">
                    <a:lnL w="12700" cap="flat" cmpd="sng" algn="ctr">
                      <a:solidFill>
                        <a:srgbClr val="1D3E61"/>
                      </a:solidFill>
                      <a:prstDash val="solid"/>
                      <a:round/>
                      <a:headEnd type="none" w="med" len="med"/>
                      <a:tailEnd type="none" w="med" len="med"/>
                    </a:lnL>
                    <a:lnR w="12700" cap="flat" cmpd="sng" algn="ctr">
                      <a:solidFill>
                        <a:srgbClr val="1D3E61"/>
                      </a:solidFill>
                      <a:prstDash val="solid"/>
                      <a:round/>
                      <a:headEnd type="none" w="med" len="med"/>
                      <a:tailEnd type="none" w="med" len="med"/>
                    </a:lnR>
                    <a:lnT w="12700" cap="flat" cmpd="sng" algn="ctr">
                      <a:solidFill>
                        <a:srgbClr val="1D3E61"/>
                      </a:solidFill>
                      <a:prstDash val="solid"/>
                      <a:round/>
                      <a:headEnd type="none" w="med" len="med"/>
                      <a:tailEnd type="none" w="med" len="med"/>
                    </a:lnT>
                    <a:lnB w="12700" cap="flat" cmpd="sng" algn="ctr">
                      <a:solidFill>
                        <a:srgbClr val="1D3E61"/>
                      </a:solidFill>
                      <a:prstDash val="solid"/>
                      <a:round/>
                      <a:headEnd type="none" w="med" len="med"/>
                      <a:tailEnd type="none" w="med" len="med"/>
                    </a:lnB>
                    <a:solidFill>
                      <a:schemeClr val="accent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kern="1200">
                          <a:solidFill>
                            <a:srgbClr val="000000"/>
                          </a:solidFill>
                          <a:latin typeface="+mn-lt"/>
                          <a:ea typeface="+mn-ea"/>
                          <a:cs typeface="+mn-cs"/>
                        </a:rPr>
                        <a:t>N/A</a:t>
                      </a:r>
                      <a:endParaRPr lang="en-US" sz="1200" b="0" kern="1200">
                        <a:solidFill>
                          <a:srgbClr val="000000"/>
                        </a:solidFill>
                        <a:latin typeface="+mn-lt"/>
                        <a:ea typeface="+mn-ea"/>
                        <a:cs typeface="+mn-cs"/>
                      </a:endParaRPr>
                    </a:p>
                  </a:txBody>
                  <a:tcPr anchor="ctr">
                    <a:lnL w="12700" cap="flat" cmpd="sng" algn="ctr">
                      <a:solidFill>
                        <a:srgbClr val="1D3E61"/>
                      </a:solidFill>
                      <a:prstDash val="solid"/>
                      <a:round/>
                      <a:headEnd type="none" w="med" len="med"/>
                      <a:tailEnd type="none" w="med" len="med"/>
                    </a:lnL>
                    <a:lnR w="12700" cap="flat" cmpd="sng" algn="ctr">
                      <a:solidFill>
                        <a:srgbClr val="1D3E61"/>
                      </a:solidFill>
                      <a:prstDash val="solid"/>
                      <a:round/>
                      <a:headEnd type="none" w="med" len="med"/>
                      <a:tailEnd type="none" w="med" len="med"/>
                    </a:lnR>
                    <a:lnT w="12700" cap="flat" cmpd="sng" algn="ctr">
                      <a:solidFill>
                        <a:srgbClr val="1D3E61"/>
                      </a:solidFill>
                      <a:prstDash val="solid"/>
                      <a:round/>
                      <a:headEnd type="none" w="med" len="med"/>
                      <a:tailEnd type="none" w="med" len="med"/>
                    </a:lnT>
                    <a:lnB w="12700" cap="flat" cmpd="sng" algn="ctr">
                      <a:solidFill>
                        <a:srgbClr val="1D3E61"/>
                      </a:solidFill>
                      <a:prstDash val="solid"/>
                      <a:round/>
                      <a:headEnd type="none" w="med" len="med"/>
                      <a:tailEnd type="none" w="med" len="med"/>
                    </a:lnB>
                    <a:noFill/>
                  </a:tcPr>
                </a:tc>
                <a:extLst>
                  <a:ext uri="{0D108BD9-81ED-4DB2-BD59-A6C34878D82A}">
                    <a16:rowId xmlns:a16="http://schemas.microsoft.com/office/drawing/2014/main" val="10000"/>
                  </a:ext>
                </a:extLst>
              </a:tr>
              <a:tr h="379303">
                <a:tc>
                  <a:txBody>
                    <a:bodyPr/>
                    <a:lstStyle/>
                    <a:p>
                      <a:pPr marL="0" marR="0" lvl="0" indent="0" algn="l" rtl="0" eaLnBrk="1" fontAlgn="auto" latinLnBrk="0" hangingPunct="1">
                        <a:lnSpc>
                          <a:spcPct val="100000"/>
                        </a:lnSpc>
                        <a:spcBef>
                          <a:spcPts val="0"/>
                        </a:spcBef>
                        <a:spcAft>
                          <a:spcPts val="0"/>
                        </a:spcAft>
                        <a:buClrTx/>
                        <a:buSzTx/>
                        <a:buFontTx/>
                        <a:buNone/>
                      </a:pPr>
                      <a:r>
                        <a:rPr lang="en-GB" sz="1100" b="1" kern="1200">
                          <a:solidFill>
                            <a:schemeClr val="bg1"/>
                          </a:solidFill>
                          <a:latin typeface="+mn-lt"/>
                          <a:ea typeface="+mn-ea"/>
                          <a:cs typeface="+mn-cs"/>
                        </a:rPr>
                        <a:t>Proposed Funding split from Proposer</a:t>
                      </a:r>
                    </a:p>
                  </a:txBody>
                  <a:tcPr marT="0" marB="0" anchor="ctr">
                    <a:lnL w="12700" cap="flat" cmpd="sng" algn="ctr">
                      <a:solidFill>
                        <a:srgbClr val="1D3E61"/>
                      </a:solidFill>
                      <a:prstDash val="solid"/>
                      <a:round/>
                      <a:headEnd type="none" w="med" len="med"/>
                      <a:tailEnd type="none" w="med" len="med"/>
                    </a:lnL>
                    <a:lnR w="12700" cap="flat" cmpd="sng" algn="ctr">
                      <a:solidFill>
                        <a:srgbClr val="1D3E61"/>
                      </a:solidFill>
                      <a:prstDash val="solid"/>
                      <a:round/>
                      <a:headEnd type="none" w="med" len="med"/>
                      <a:tailEnd type="none" w="med" len="med"/>
                    </a:lnR>
                    <a:lnT w="12700" cap="flat" cmpd="sng" algn="ctr">
                      <a:solidFill>
                        <a:srgbClr val="1D3E61"/>
                      </a:solidFill>
                      <a:prstDash val="solid"/>
                      <a:round/>
                      <a:headEnd type="none" w="med" len="med"/>
                      <a:tailEnd type="none" w="med" len="med"/>
                    </a:lnT>
                    <a:lnB w="12700" cap="flat" cmpd="sng" algn="ctr">
                      <a:solidFill>
                        <a:srgbClr val="1D3E61"/>
                      </a:solidFill>
                      <a:prstDash val="solid"/>
                      <a:round/>
                      <a:headEnd type="none" w="med" len="med"/>
                      <a:tailEnd type="none" w="med" len="med"/>
                    </a:lnB>
                    <a:solidFill>
                      <a:schemeClr val="accent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b="1" kern="1200">
                          <a:solidFill>
                            <a:srgbClr val="000000"/>
                          </a:solidFill>
                          <a:latin typeface="+mn-lt"/>
                          <a:ea typeface="+mn-ea"/>
                          <a:cs typeface="+mn-cs"/>
                        </a:rPr>
                        <a:t>100% DNO</a:t>
                      </a:r>
                    </a:p>
                  </a:txBody>
                  <a:tcPr anchor="ctr">
                    <a:lnL w="12700" cap="flat" cmpd="sng" algn="ctr">
                      <a:solidFill>
                        <a:srgbClr val="1D3E61"/>
                      </a:solidFill>
                      <a:prstDash val="solid"/>
                      <a:round/>
                      <a:headEnd type="none" w="med" len="med"/>
                      <a:tailEnd type="none" w="med" len="med"/>
                    </a:lnL>
                    <a:lnR w="12700" cap="flat" cmpd="sng" algn="ctr">
                      <a:solidFill>
                        <a:srgbClr val="1D3E61"/>
                      </a:solidFill>
                      <a:prstDash val="solid"/>
                      <a:round/>
                      <a:headEnd type="none" w="med" len="med"/>
                      <a:tailEnd type="none" w="med" len="med"/>
                    </a:lnR>
                    <a:lnT w="12700" cap="flat" cmpd="sng" algn="ctr">
                      <a:solidFill>
                        <a:srgbClr val="1D3E61"/>
                      </a:solidFill>
                      <a:prstDash val="solid"/>
                      <a:round/>
                      <a:headEnd type="none" w="med" len="med"/>
                      <a:tailEnd type="none" w="med" len="med"/>
                    </a:lnT>
                    <a:lnB w="12700" cap="flat" cmpd="sng" algn="ctr">
                      <a:solidFill>
                        <a:srgbClr val="1D3E61"/>
                      </a:solidFill>
                      <a:prstDash val="solid"/>
                      <a:round/>
                      <a:headEnd type="none" w="med" len="med"/>
                      <a:tailEnd type="none" w="med" len="med"/>
                    </a:lnB>
                    <a:noFill/>
                  </a:tcPr>
                </a:tc>
                <a:extLst>
                  <a:ext uri="{0D108BD9-81ED-4DB2-BD59-A6C34878D82A}">
                    <a16:rowId xmlns:a16="http://schemas.microsoft.com/office/drawing/2014/main" val="10002"/>
                  </a:ext>
                </a:extLst>
              </a:tr>
            </a:tbl>
          </a:graphicData>
        </a:graphic>
      </p:graphicFrame>
    </p:spTree>
    <p:extLst>
      <p:ext uri="{BB962C8B-B14F-4D97-AF65-F5344CB8AC3E}">
        <p14:creationId xmlns:p14="http://schemas.microsoft.com/office/powerpoint/2010/main" val="376017857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C5C0DB08-E591-24DA-5851-B4B291F7B9C3}"/>
              </a:ext>
            </a:extLst>
          </p:cNvPr>
          <p:cNvSpPr>
            <a:spLocks noGrp="1"/>
          </p:cNvSpPr>
          <p:nvPr>
            <p:ph type="ctrTitle"/>
          </p:nvPr>
        </p:nvSpPr>
        <p:spPr>
          <a:xfrm>
            <a:off x="379751" y="3323462"/>
            <a:ext cx="11562413" cy="1833948"/>
          </a:xfrm>
        </p:spPr>
        <p:txBody>
          <a:bodyPr>
            <a:noAutofit/>
          </a:bodyPr>
          <a:lstStyle/>
          <a:p>
            <a:r>
              <a:rPr lang="en-US" sz="2667" dirty="0">
                <a:cs typeface="Arial"/>
              </a:rPr>
              <a:t>2ci. XRN5914 – </a:t>
            </a:r>
            <a:r>
              <a:rPr lang="en-GB" sz="2667" dirty="0">
                <a:cs typeface="Arial"/>
              </a:rPr>
              <a:t>Amend the Code Cut-Off Date to a Rolling Period (Mod0886) and XRN5922 -Shorten the current code cut-off date (or Line in the Sand) from a 3 to 4-year period to a 2 to 3-year period (Mod0896)</a:t>
            </a:r>
            <a:endParaRPr lang="en-IN" sz="2667" dirty="0">
              <a:cs typeface="Arial"/>
            </a:endParaRPr>
          </a:p>
        </p:txBody>
      </p:sp>
      <p:sp>
        <p:nvSpPr>
          <p:cNvPr id="6" name="Subtitle 5">
            <a:extLst>
              <a:ext uri="{FF2B5EF4-FFF2-40B4-BE49-F238E27FC236}">
                <a16:creationId xmlns:a16="http://schemas.microsoft.com/office/drawing/2014/main" id="{ABA318BA-6620-D3A9-3753-45965CEF9CA6}"/>
              </a:ext>
            </a:extLst>
          </p:cNvPr>
          <p:cNvSpPr>
            <a:spLocks noGrp="1"/>
          </p:cNvSpPr>
          <p:nvPr>
            <p:ph type="subTitle" idx="1"/>
          </p:nvPr>
        </p:nvSpPr>
        <p:spPr>
          <a:xfrm>
            <a:off x="1433688" y="5621164"/>
            <a:ext cx="9144000" cy="449101"/>
          </a:xfrm>
        </p:spPr>
        <p:txBody>
          <a:bodyPr>
            <a:noAutofit/>
          </a:bodyPr>
          <a:lstStyle/>
          <a:p>
            <a:r>
              <a:rPr lang="en-US" sz="1867" dirty="0">
                <a:solidFill>
                  <a:schemeClr val="bg1"/>
                </a:solidFill>
              </a:rPr>
              <a:t>Solution Pack</a:t>
            </a:r>
          </a:p>
        </p:txBody>
      </p:sp>
    </p:spTree>
    <p:extLst>
      <p:ext uri="{BB962C8B-B14F-4D97-AF65-F5344CB8AC3E}">
        <p14:creationId xmlns:p14="http://schemas.microsoft.com/office/powerpoint/2010/main" val="233678006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9604AC3-A3CE-1B6B-CE9A-A8D7F3396B78}"/>
            </a:ext>
          </a:extLst>
        </p:cNvPr>
        <p:cNvGrpSpPr/>
        <p:nvPr/>
      </p:nvGrpSpPr>
      <p:grpSpPr>
        <a:xfrm>
          <a:off x="0" y="0"/>
          <a:ext cx="0" cy="0"/>
          <a:chOff x="0" y="0"/>
          <a:chExt cx="0" cy="0"/>
        </a:xfrm>
      </p:grpSpPr>
      <p:sp>
        <p:nvSpPr>
          <p:cNvPr id="7" name="Title 6">
            <a:extLst>
              <a:ext uri="{FF2B5EF4-FFF2-40B4-BE49-F238E27FC236}">
                <a16:creationId xmlns:a16="http://schemas.microsoft.com/office/drawing/2014/main" id="{11204848-E0BA-FA4E-4A87-5CBA2B25091B}"/>
              </a:ext>
            </a:extLst>
          </p:cNvPr>
          <p:cNvSpPr>
            <a:spLocks noGrp="1"/>
          </p:cNvSpPr>
          <p:nvPr>
            <p:ph type="title"/>
          </p:nvPr>
        </p:nvSpPr>
        <p:spPr/>
        <p:txBody>
          <a:bodyPr>
            <a:noAutofit/>
          </a:bodyPr>
          <a:lstStyle/>
          <a:p>
            <a:r>
              <a:rPr lang="en-US"/>
              <a:t>XRN5922 (MOD0896) Change summary</a:t>
            </a:r>
            <a:endParaRPr lang="en-IN"/>
          </a:p>
        </p:txBody>
      </p:sp>
      <p:sp>
        <p:nvSpPr>
          <p:cNvPr id="6" name="Text Placeholder 5">
            <a:extLst>
              <a:ext uri="{FF2B5EF4-FFF2-40B4-BE49-F238E27FC236}">
                <a16:creationId xmlns:a16="http://schemas.microsoft.com/office/drawing/2014/main" id="{AC68A9A4-7A0A-D954-5680-E3358622A339}"/>
              </a:ext>
            </a:extLst>
          </p:cNvPr>
          <p:cNvSpPr>
            <a:spLocks noGrp="1"/>
          </p:cNvSpPr>
          <p:nvPr>
            <p:ph type="body" sz="quarter" idx="14"/>
          </p:nvPr>
        </p:nvSpPr>
        <p:spPr>
          <a:xfrm>
            <a:off x="349624" y="1074376"/>
            <a:ext cx="11842376" cy="4709249"/>
          </a:xfrm>
        </p:spPr>
        <p:txBody>
          <a:bodyPr>
            <a:normAutofit/>
          </a:bodyPr>
          <a:lstStyle/>
          <a:p>
            <a:r>
              <a:rPr lang="en-GB" sz="1867" b="1" u="sng">
                <a:latin typeface="Century Gothic" panose="020B0502020202020204" pitchFamily="34" charset="0"/>
              </a:rPr>
              <a:t>Background</a:t>
            </a:r>
          </a:p>
          <a:p>
            <a:endParaRPr lang="en-GB" sz="1400" b="1">
              <a:latin typeface="Century Gothic" panose="020B0502020202020204" pitchFamily="34" charset="0"/>
            </a:endParaRPr>
          </a:p>
          <a:p>
            <a:pPr marL="609585">
              <a:spcBef>
                <a:spcPts val="800"/>
              </a:spcBef>
              <a:spcAft>
                <a:spcPts val="800"/>
              </a:spcAft>
            </a:pPr>
            <a:r>
              <a:rPr lang="en-GB">
                <a:latin typeface="Century Gothic" panose="020B0502020202020204" pitchFamily="34" charset="0"/>
              </a:rPr>
              <a:t>This Change Proposal has been raised to deliver the Central System changes required as set out within </a:t>
            </a:r>
            <a:r>
              <a:rPr lang="en-GB">
                <a:latin typeface="Century Gothic" panose="020B0502020202020204" pitchFamily="34" charset="0"/>
                <a:hlinkClick r:id="rId3">
                  <a:extLst>
                    <a:ext uri="{A12FA001-AC4F-418D-AE19-62706E023703}">
                      <ahyp:hlinkClr xmlns:ahyp="http://schemas.microsoft.com/office/drawing/2018/hyperlinkcolor" val="tx"/>
                    </a:ext>
                  </a:extLst>
                </a:hlinkClick>
              </a:rPr>
              <a:t>UNC Modification 0896</a:t>
            </a:r>
            <a:r>
              <a:rPr lang="en-GB">
                <a:latin typeface="Century Gothic" panose="020B0502020202020204" pitchFamily="34" charset="0"/>
              </a:rPr>
              <a:t>.</a:t>
            </a:r>
          </a:p>
          <a:p>
            <a:pPr marL="609585">
              <a:spcBef>
                <a:spcPts val="800"/>
              </a:spcBef>
              <a:spcAft>
                <a:spcPts val="800"/>
              </a:spcAft>
            </a:pPr>
            <a:r>
              <a:rPr lang="en-GB">
                <a:latin typeface="Century Gothic" panose="020B0502020202020204" pitchFamily="34" charset="0"/>
              </a:rPr>
              <a:t>Modification 0896 seeks to Shorten the current Code Cut-Off Date (or Line in the Sand) from a three to four (3 to 4) year period to a two to three (2 to 3) year period. This will mean there will be a 2-year jump in the Code Cut-Off Date (or Line in the Sand) in the initial year of implementation. </a:t>
            </a:r>
          </a:p>
          <a:p>
            <a:pPr marL="609585">
              <a:spcBef>
                <a:spcPts val="800"/>
              </a:spcBef>
              <a:spcAft>
                <a:spcPts val="800"/>
              </a:spcAft>
            </a:pPr>
            <a:r>
              <a:rPr lang="en-GB">
                <a:latin typeface="Century Gothic" panose="020B0502020202020204" pitchFamily="34" charset="0"/>
              </a:rPr>
              <a:t>NB: Subsequent Code Cut-Off Date (or Line in the Sand) updates will revert to a 1-year jump post the initial year’s transition.</a:t>
            </a:r>
          </a:p>
          <a:p>
            <a:pPr marL="609585">
              <a:spcBef>
                <a:spcPts val="800"/>
              </a:spcBef>
              <a:spcAft>
                <a:spcPts val="800"/>
              </a:spcAft>
            </a:pPr>
            <a:r>
              <a:rPr lang="en-GB">
                <a:latin typeface="Century Gothic" panose="020B0502020202020204" pitchFamily="34" charset="0"/>
              </a:rPr>
              <a:t>The Modification is seeking an April 2026 implementation date, to allow time for industry participants to prepare for the 2-year jump in Code Cut-Off Date (or Line in the Sand).</a:t>
            </a:r>
          </a:p>
          <a:p>
            <a:pPr marL="609585">
              <a:spcBef>
                <a:spcPts val="800"/>
              </a:spcBef>
              <a:spcAft>
                <a:spcPts val="800"/>
              </a:spcAft>
            </a:pPr>
            <a:endParaRPr lang="en-GB" sz="1400">
              <a:latin typeface="Century Gothic" panose="020B0502020202020204" pitchFamily="34" charset="0"/>
            </a:endParaRPr>
          </a:p>
          <a:p>
            <a:pPr marL="609585">
              <a:spcBef>
                <a:spcPts val="800"/>
              </a:spcBef>
              <a:spcAft>
                <a:spcPts val="800"/>
              </a:spcAft>
            </a:pPr>
            <a:endParaRPr lang="en-GB" sz="2133">
              <a:latin typeface="Calibri" panose="020F0502020204030204" pitchFamily="34" charset="0"/>
            </a:endParaRPr>
          </a:p>
        </p:txBody>
      </p:sp>
    </p:spTree>
    <p:extLst>
      <p:ext uri="{BB962C8B-B14F-4D97-AF65-F5344CB8AC3E}">
        <p14:creationId xmlns:p14="http://schemas.microsoft.com/office/powerpoint/2010/main" val="345939461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5E96B5B-DB5B-44AE-496E-1B29D25A47BD}"/>
            </a:ext>
          </a:extLst>
        </p:cNvPr>
        <p:cNvGrpSpPr/>
        <p:nvPr/>
      </p:nvGrpSpPr>
      <p:grpSpPr>
        <a:xfrm>
          <a:off x="0" y="0"/>
          <a:ext cx="0" cy="0"/>
          <a:chOff x="0" y="0"/>
          <a:chExt cx="0" cy="0"/>
        </a:xfrm>
      </p:grpSpPr>
      <p:sp>
        <p:nvSpPr>
          <p:cNvPr id="7" name="Title 6">
            <a:extLst>
              <a:ext uri="{FF2B5EF4-FFF2-40B4-BE49-F238E27FC236}">
                <a16:creationId xmlns:a16="http://schemas.microsoft.com/office/drawing/2014/main" id="{A872E2EF-CDDE-B4C9-1233-DA9FDDED72F8}"/>
              </a:ext>
            </a:extLst>
          </p:cNvPr>
          <p:cNvSpPr>
            <a:spLocks noGrp="1"/>
          </p:cNvSpPr>
          <p:nvPr>
            <p:ph type="title"/>
          </p:nvPr>
        </p:nvSpPr>
        <p:spPr/>
        <p:txBody>
          <a:bodyPr>
            <a:noAutofit/>
          </a:bodyPr>
          <a:lstStyle/>
          <a:p>
            <a:r>
              <a:rPr lang="en-US"/>
              <a:t>XRN5922 (MOD0896) Change summary</a:t>
            </a:r>
            <a:endParaRPr lang="en-IN"/>
          </a:p>
        </p:txBody>
      </p:sp>
      <p:sp>
        <p:nvSpPr>
          <p:cNvPr id="6" name="Text Placeholder 5">
            <a:extLst>
              <a:ext uri="{FF2B5EF4-FFF2-40B4-BE49-F238E27FC236}">
                <a16:creationId xmlns:a16="http://schemas.microsoft.com/office/drawing/2014/main" id="{F0655039-8E61-6C23-D454-40E215C62CFF}"/>
              </a:ext>
            </a:extLst>
          </p:cNvPr>
          <p:cNvSpPr>
            <a:spLocks noGrp="1"/>
          </p:cNvSpPr>
          <p:nvPr>
            <p:ph type="body" sz="quarter" idx="14"/>
          </p:nvPr>
        </p:nvSpPr>
        <p:spPr>
          <a:xfrm>
            <a:off x="349625" y="1223700"/>
            <a:ext cx="11380260" cy="4709249"/>
          </a:xfrm>
        </p:spPr>
        <p:txBody>
          <a:bodyPr>
            <a:normAutofit fontScale="77500" lnSpcReduction="20000"/>
          </a:bodyPr>
          <a:lstStyle/>
          <a:p>
            <a:r>
              <a:rPr lang="en-GB" sz="2000" b="1" u="sng">
                <a:latin typeface="Century Gothic" panose="020B0502020202020204" pitchFamily="34" charset="0"/>
              </a:rPr>
              <a:t>As-Is:</a:t>
            </a:r>
          </a:p>
          <a:p>
            <a:endParaRPr lang="en-GB" sz="2000" b="1">
              <a:latin typeface="Century Gothic" panose="020B0502020202020204" pitchFamily="34" charset="0"/>
            </a:endParaRPr>
          </a:p>
          <a:p>
            <a:pPr>
              <a:spcBef>
                <a:spcPts val="800"/>
              </a:spcBef>
              <a:spcAft>
                <a:spcPts val="800"/>
              </a:spcAft>
              <a:buFont typeface="Symbol" panose="05050102010706020507" pitchFamily="18" charset="2"/>
              <a:buChar char=""/>
            </a:pPr>
            <a:r>
              <a:rPr lang="en-GB" sz="1867">
                <a:latin typeface="Century Gothic" panose="020B0502020202020204" pitchFamily="34" charset="0"/>
              </a:rPr>
              <a:t>Business Operational Processes  support the annual LIS date change that commence in January to allow industry engagement, exception resolution and internal CDSP planning and processing until end of April.</a:t>
            </a:r>
          </a:p>
          <a:p>
            <a:pPr marL="457189" indent="-457189">
              <a:spcBef>
                <a:spcPts val="800"/>
              </a:spcBef>
              <a:spcAft>
                <a:spcPts val="800"/>
              </a:spcAft>
              <a:buFont typeface="Symbol" panose="05050102010706020507" pitchFamily="18" charset="2"/>
              <a:buChar char=""/>
            </a:pPr>
            <a:r>
              <a:rPr lang="en-GB" sz="1867">
                <a:latin typeface="Century Gothic" panose="020B0502020202020204" pitchFamily="34" charset="0"/>
              </a:rPr>
              <a:t>In the AS-IS process the Code Cut-off date is rolled on annually effective 1st April of each year. This process commences within UK Link systems around the 10th of April to allow for monthly processes relating to March to complete. For CMS, the date change happens on 1st calendar day of April.</a:t>
            </a:r>
          </a:p>
          <a:p>
            <a:endParaRPr lang="en-GB" sz="2000" b="1" u="sng">
              <a:latin typeface="Century Gothic" panose="020B0502020202020204" pitchFamily="34" charset="0"/>
              <a:ea typeface="Calibri" panose="020F0502020204030204" pitchFamily="34" charset="0"/>
            </a:endParaRPr>
          </a:p>
          <a:p>
            <a:r>
              <a:rPr lang="en-GB" sz="2000" b="1" u="sng">
                <a:latin typeface="Century Gothic" panose="020B0502020202020204" pitchFamily="34" charset="0"/>
                <a:ea typeface="Calibri" panose="020F0502020204030204" pitchFamily="34" charset="0"/>
              </a:rPr>
              <a:t>To-Be:</a:t>
            </a:r>
          </a:p>
          <a:p>
            <a:endParaRPr lang="en-GB" sz="2000" b="1" u="sng">
              <a:latin typeface="Century Gothic" panose="020B0502020202020204" pitchFamily="34" charset="0"/>
              <a:ea typeface="Calibri" panose="020F0502020204030204" pitchFamily="34" charset="0"/>
            </a:endParaRPr>
          </a:p>
          <a:p>
            <a:pPr>
              <a:spcBef>
                <a:spcPts val="800"/>
              </a:spcBef>
              <a:spcAft>
                <a:spcPts val="800"/>
              </a:spcAft>
              <a:buFont typeface="Symbol" panose="05050102010706020507" pitchFamily="18" charset="2"/>
              <a:buChar char=""/>
            </a:pPr>
            <a:r>
              <a:rPr lang="en-GB" sz="1867">
                <a:latin typeface="Century Gothic" panose="020B0502020202020204" pitchFamily="34" charset="0"/>
              </a:rPr>
              <a:t>Changes to the existing systems and processes to reflect the new Code Cut-Off Date (or Line in the Sand/LIS) date (set to D-2 years) which is effective as of the 1st calendar day of April</a:t>
            </a:r>
          </a:p>
          <a:p>
            <a:pPr>
              <a:spcBef>
                <a:spcPts val="800"/>
              </a:spcBef>
              <a:spcAft>
                <a:spcPts val="800"/>
              </a:spcAft>
              <a:buFont typeface="Symbol" panose="05050102010706020507" pitchFamily="18" charset="2"/>
              <a:buChar char=""/>
            </a:pPr>
            <a:r>
              <a:rPr lang="en-GB" sz="1867">
                <a:latin typeface="Century Gothic" panose="020B0502020202020204" pitchFamily="34" charset="0"/>
              </a:rPr>
              <a:t>Changes to existing operations reports impacted the Code Cut-Off (LIS) date changes</a:t>
            </a:r>
          </a:p>
          <a:p>
            <a:pPr>
              <a:spcBef>
                <a:spcPts val="800"/>
              </a:spcBef>
              <a:spcAft>
                <a:spcPts val="800"/>
              </a:spcAft>
              <a:buFont typeface="Symbol" panose="05050102010706020507" pitchFamily="18" charset="2"/>
              <a:buChar char=""/>
            </a:pPr>
            <a:r>
              <a:rPr lang="en-GB" sz="1867">
                <a:latin typeface="Century Gothic" panose="020B0502020202020204" pitchFamily="34" charset="0"/>
              </a:rPr>
              <a:t>New reports where applicable to monitor the existing BAU processes (e.g. GSR) impacted due to the Code Cut-off date Changes</a:t>
            </a:r>
          </a:p>
          <a:p>
            <a:pPr>
              <a:spcBef>
                <a:spcPts val="800"/>
              </a:spcBef>
              <a:spcAft>
                <a:spcPts val="800"/>
              </a:spcAft>
              <a:buFont typeface="Symbol" panose="05050102010706020507" pitchFamily="18" charset="2"/>
              <a:buChar char=""/>
            </a:pPr>
            <a:r>
              <a:rPr lang="en-GB" sz="1867">
                <a:latin typeface="Century Gothic" panose="020B0502020202020204" pitchFamily="34" charset="0"/>
              </a:rPr>
              <a:t>New Transitional report to support existing RFA process impacted due to Code Cut-off date changes</a:t>
            </a:r>
          </a:p>
          <a:p>
            <a:pPr>
              <a:spcBef>
                <a:spcPts val="800"/>
              </a:spcBef>
              <a:spcAft>
                <a:spcPts val="800"/>
              </a:spcAft>
              <a:buFont typeface="Symbol" panose="05050102010706020507" pitchFamily="18" charset="2"/>
              <a:buChar char=""/>
            </a:pPr>
            <a:r>
              <a:rPr lang="en-GB" sz="1867">
                <a:latin typeface="Century Gothic" panose="020B0502020202020204" pitchFamily="34" charset="0"/>
              </a:rPr>
              <a:t>Resolve any exceptions impacting the code cut-Off (LIS) date changes by 31st March.</a:t>
            </a:r>
          </a:p>
          <a:p>
            <a:pPr>
              <a:spcAft>
                <a:spcPts val="1067"/>
              </a:spcAft>
            </a:pPr>
            <a:endParaRPr lang="en-GB" sz="2400">
              <a:latin typeface="Calibri" panose="020F050202020403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73640332"/>
      </p:ext>
    </p:extLst>
  </p:cSld>
  <p:clrMapOvr>
    <a:masterClrMapping/>
  </p:clrMapOvr>
</p:sld>
</file>

<file path=ppt/theme/theme1.xml><?xml version="1.0" encoding="utf-8"?>
<a:theme xmlns:a="http://schemas.openxmlformats.org/drawingml/2006/main" name="Office Theme">
  <a:themeElements>
    <a:clrScheme name="Custom 1">
      <a:dk1>
        <a:srgbClr val="212133"/>
      </a:dk1>
      <a:lt1>
        <a:srgbClr val="F5F7FF"/>
      </a:lt1>
      <a:dk2>
        <a:srgbClr val="212133"/>
      </a:dk2>
      <a:lt2>
        <a:srgbClr val="F5F7FF"/>
      </a:lt2>
      <a:accent1>
        <a:srgbClr val="5947FC"/>
      </a:accent1>
      <a:accent2>
        <a:srgbClr val="6680FF"/>
      </a:accent2>
      <a:accent3>
        <a:srgbClr val="57BAE5"/>
      </a:accent3>
      <a:accent4>
        <a:srgbClr val="0F9ED5"/>
      </a:accent4>
      <a:accent5>
        <a:srgbClr val="ED45AB"/>
      </a:accent5>
      <a:accent6>
        <a:srgbClr val="00BF75"/>
      </a:accent6>
      <a:hlink>
        <a:srgbClr val="5947FC"/>
      </a:hlink>
      <a:folHlink>
        <a:srgbClr val="ED45AB"/>
      </a:folHlink>
    </a:clrScheme>
    <a:fontScheme name="Century Gothic">
      <a:majorFont>
        <a:latin typeface="Century Gothic"/>
        <a:ea typeface=""/>
        <a:cs typeface=""/>
      </a:majorFont>
      <a:minorFont>
        <a:latin typeface="Century Gothic"/>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SharedWithUsers xmlns="103fba77-31dd-4780-83f9-c54f26c3a260">
      <UserInfo>
        <DisplayName/>
        <AccountId xsi:nil="true"/>
        <AccountType/>
      </UserInfo>
    </SharedWithUser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26B8233D5DF9DD4695A1650997F69565" ma:contentTypeVersion="10" ma:contentTypeDescription="Create a new document." ma:contentTypeScope="" ma:versionID="9bb24f4b0ccab5efc90373cccdb9be1a">
  <xsd:schema xmlns:xsd="http://www.w3.org/2001/XMLSchema" xmlns:xs="http://www.w3.org/2001/XMLSchema" xmlns:p="http://schemas.microsoft.com/office/2006/metadata/properties" xmlns:ns2="2aea91f8-6f9b-4cea-a9ea-2669ae9cb0b8" xmlns:ns3="103fba77-31dd-4780-83f9-c54f26c3a260" targetNamespace="http://schemas.microsoft.com/office/2006/metadata/properties" ma:root="true" ma:fieldsID="94100c5f7431ee56abb4c74309bac3ec" ns2:_="" ns3:_="">
    <xsd:import namespace="2aea91f8-6f9b-4cea-a9ea-2669ae9cb0b8"/>
    <xsd:import namespace="103fba77-31dd-4780-83f9-c54f26c3a260"/>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MediaServiceAutoKeyPoints" minOccurs="0"/>
                <xsd:element ref="ns2:MediaServiceKeyPoints" minOccurs="0"/>
                <xsd:element ref="ns2:MediaServiceObjectDetectorVersions" minOccurs="0"/>
                <xsd:element ref="ns2:MediaServiceDateTaken" minOccurs="0"/>
                <xsd:element ref="ns2:MediaLengthInSecond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aea91f8-6f9b-4cea-a9ea-2669ae9cb0b8"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2" nillable="true" ma:displayName="MediaServiceAutoKeyPoints" ma:hidden="true" ma:internalName="MediaServiceAutoKeyPoints" ma:readOnly="true">
      <xsd:simpleType>
        <xsd:restriction base="dms:Note"/>
      </xsd:simpleType>
    </xsd:element>
    <xsd:element name="MediaServiceKeyPoints" ma:index="13" nillable="true" ma:displayName="KeyPoints" ma:internalName="MediaServiceKeyPoints" ma:readOnly="true">
      <xsd:simpleType>
        <xsd:restriction base="dms:Note">
          <xsd:maxLength value="255"/>
        </xsd:restriction>
      </xsd:simpleType>
    </xsd:element>
    <xsd:element name="MediaServiceObjectDetectorVersions" ma:index="14" nillable="true" ma:displayName="MediaServiceObjectDetectorVersions" ma:hidden="true" ma:indexed="true" ma:internalName="MediaServiceObjectDetectorVersions" ma:readOnly="true">
      <xsd:simpleType>
        <xsd:restriction base="dms:Text"/>
      </xsd:simpleType>
    </xsd:element>
    <xsd:element name="MediaServiceDateTaken" ma:index="15" nillable="true" ma:displayName="MediaServiceDateTaken" ma:hidden="true" ma:indexed="true" ma:internalName="MediaServiceDateTaken" ma:readOnly="true">
      <xsd:simpleType>
        <xsd:restriction base="dms:Text"/>
      </xsd:simpleType>
    </xsd:element>
    <xsd:element name="MediaLengthInSeconds" ma:index="16" nillable="true" ma:displayName="MediaLengthInSeconds" ma:hidden="true" ma:internalName="MediaLengthInSeconds" ma:readOnly="true">
      <xsd:simpleType>
        <xsd:restriction base="dms:Unknown"/>
      </xsd:simpleType>
    </xsd:element>
    <xsd:element name="MediaServiceSearchProperties" ma:index="17"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103fba77-31dd-4780-83f9-c54f26c3a260"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441C5940-0BDF-405A-B53F-01BA76DE3B03}">
  <ds:schemaRefs>
    <ds:schemaRef ds:uri="103fba77-31dd-4780-83f9-c54f26c3a260"/>
    <ds:schemaRef ds:uri="58053b3b-4e05-4880-979e-638edc1302c8"/>
    <ds:schemaRef ds:uri="5844fa40-a696-4ac9-bd38-c0330d295109"/>
    <ds:schemaRef ds:uri="c78a4dae-5fc0-4ed3-ad80-da51122ab114"/>
    <ds:schemaRef ds:uri="db817dfe-07cc-4a03-ae5b-944c94226984"/>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customXml/itemProps2.xml><?xml version="1.0" encoding="utf-8"?>
<ds:datastoreItem xmlns:ds="http://schemas.openxmlformats.org/officeDocument/2006/customXml" ds:itemID="{B178F251-6E49-48D4-8731-E9B725C5805D}">
  <ds:schemaRefs>
    <ds:schemaRef ds:uri="http://schemas.microsoft.com/sharepoint/v3/contenttype/forms"/>
  </ds:schemaRefs>
</ds:datastoreItem>
</file>

<file path=customXml/itemProps3.xml><?xml version="1.0" encoding="utf-8"?>
<ds:datastoreItem xmlns:ds="http://schemas.openxmlformats.org/officeDocument/2006/customXml" ds:itemID="{D92AC389-61D4-4EBD-A302-6095F0FF26D0}">
  <ds:schemaRefs>
    <ds:schemaRef ds:uri="103fba77-31dd-4780-83f9-c54f26c3a260"/>
    <ds:schemaRef ds:uri="2aea91f8-6f9b-4cea-a9ea-2669ae9cb0b8"/>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docProps/app.xml><?xml version="1.0" encoding="utf-8"?>
<Properties xmlns="http://schemas.openxmlformats.org/officeDocument/2006/extended-properties" xmlns:vt="http://schemas.openxmlformats.org/officeDocument/2006/docPropsVTypes">
  <TotalTime>13</TotalTime>
  <Words>6093</Words>
  <Application>Microsoft Office PowerPoint</Application>
  <PresentationFormat>Widescreen</PresentationFormat>
  <Paragraphs>1069</Paragraphs>
  <Slides>59</Slides>
  <Notes>21</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59</vt:i4>
      </vt:variant>
    </vt:vector>
  </HeadingPairs>
  <TitlesOfParts>
    <vt:vector size="71" baseType="lpstr">
      <vt:lpstr>Aptos</vt:lpstr>
      <vt:lpstr>Arial</vt:lpstr>
      <vt:lpstr>Calibri</vt:lpstr>
      <vt:lpstr>Century Gothic</vt:lpstr>
      <vt:lpstr>Courier New</vt:lpstr>
      <vt:lpstr>Nunito Sans</vt:lpstr>
      <vt:lpstr>Quicksand</vt:lpstr>
      <vt:lpstr>Quicksand Bold</vt:lpstr>
      <vt:lpstr>Quicksand Book</vt:lpstr>
      <vt:lpstr>Symbol</vt:lpstr>
      <vt:lpstr>Wingdings</vt:lpstr>
      <vt:lpstr>Office Theme</vt:lpstr>
      <vt:lpstr>DSC Delivery Sub-Group</vt:lpstr>
      <vt:lpstr>PowerPoint Presentation</vt:lpstr>
      <vt:lpstr>1b</vt:lpstr>
      <vt:lpstr>PowerPoint Presentation</vt:lpstr>
      <vt:lpstr>PowerPoint Presentation</vt:lpstr>
      <vt:lpstr>XRN 5955 Private networks duplicate MPRNs - options for long-term fix</vt:lpstr>
      <vt:lpstr>2ci. XRN5914 – Amend the Code Cut-Off Date to a Rolling Period (Mod0886) and XRN5922 -Shorten the current code cut-off date (or Line in the Sand) from a 3 to 4-year period to a 2 to 3-year period (Mod0896)</vt:lpstr>
      <vt:lpstr>XRN5922 (MOD0896) Change summary</vt:lpstr>
      <vt:lpstr>XRN5922 (MOD0896) Change summary</vt:lpstr>
      <vt:lpstr>XRN5922 TO BE Process Timeline</vt:lpstr>
      <vt:lpstr>XRN5914 (MOD0886) Change summary</vt:lpstr>
      <vt:lpstr>XRN5914 (MOD0886) Change summary</vt:lpstr>
      <vt:lpstr>XRN5914 TO BE Process Timeline</vt:lpstr>
      <vt:lpstr>High Level Solution Overview</vt:lpstr>
      <vt:lpstr>PowerPoint Presentation</vt:lpstr>
      <vt:lpstr>PowerPoint Presentation</vt:lpstr>
      <vt:lpstr>PowerPoint Presentation</vt:lpstr>
      <vt:lpstr>2cii. XRN5906 – UNC MOD0884 Extending the PC4 Read Submission Window</vt:lpstr>
      <vt:lpstr>XRN5906 Change summary</vt:lpstr>
      <vt:lpstr>XRN5906 Change summary</vt:lpstr>
      <vt:lpstr>XRN5906 Change summary</vt:lpstr>
      <vt:lpstr>XRN5906 Change summary</vt:lpstr>
      <vt:lpstr>XRN5906 AS IS Process overview</vt:lpstr>
      <vt:lpstr>XRN5906 TO BE Process overview</vt:lpstr>
      <vt:lpstr>XRN5906 High Level Solution</vt:lpstr>
      <vt:lpstr>XRN5906 – Proposed delivery timeline</vt:lpstr>
      <vt:lpstr>PowerPoint Presentation</vt:lpstr>
      <vt:lpstr>2ciii. XRN5805 – Alternative solution to address scenarios where macro formulas are present in templates and reporting dataset</vt:lpstr>
      <vt:lpstr>XRN5805 Change summary</vt:lpstr>
      <vt:lpstr>XRN5805 Solution Overview</vt:lpstr>
      <vt:lpstr>As Is Process Overview</vt:lpstr>
      <vt:lpstr>Solution Option 1 Overview Power Platform</vt:lpstr>
      <vt:lpstr>Solution Option 2a Overview UK Link Portal – As-Is Validations</vt:lpstr>
      <vt:lpstr>Solution Option 2b Overview UK Link Portal – Enhanced Validations</vt:lpstr>
      <vt:lpstr>Solution Option 3b Overview Alternative Excel template</vt:lpstr>
      <vt:lpstr>Solution Option 4 Overview Expand manual workaround</vt:lpstr>
      <vt:lpstr>Option Comparison</vt:lpstr>
      <vt:lpstr>Option Comparison</vt:lpstr>
      <vt:lpstr>Discounted Option</vt:lpstr>
      <vt:lpstr>PowerPoint Presentation</vt:lpstr>
      <vt:lpstr>PowerPoint Presentation</vt:lpstr>
      <vt:lpstr>PowerPoint Presentation</vt:lpstr>
      <vt:lpstr>XRN5868 – June 25 Major Release - Status Update</vt:lpstr>
      <vt:lpstr>Minor Release 15 Scope</vt:lpstr>
      <vt:lpstr>2025-26 DDP Roadmap: Release Timeline</vt:lpstr>
      <vt:lpstr>Release 2: Update</vt:lpstr>
      <vt:lpstr>Release 3</vt:lpstr>
      <vt:lpstr>DDP Assurance Workgroup</vt:lpstr>
      <vt:lpstr>DDP Team Contact Details</vt:lpstr>
      <vt:lpstr>2024-25 DDP Roadmap: Release Timeline</vt:lpstr>
      <vt:lpstr>PowerPoint Presentation</vt:lpstr>
      <vt:lpstr>2025 Forward View - Change Delivery Plan</vt:lpstr>
      <vt:lpstr>Change Delivery Plan – January 2025 – December 2025 </vt:lpstr>
      <vt:lpstr>Change Delivery Plan – January 2026 – June 2026 </vt:lpstr>
      <vt:lpstr>Change Backlog – ‘In Progress’ Details</vt:lpstr>
      <vt:lpstr>Change Backlog – On Hold Details</vt:lpstr>
      <vt:lpstr>DSC Change Pack Consultation Plan (two month view)  </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Chris Milner</dc:creator>
  <cp:lastModifiedBy>Kate Lancaster</cp:lastModifiedBy>
  <cp:revision>1</cp:revision>
  <dcterms:created xsi:type="dcterms:W3CDTF">2025-04-09T09:46:56Z</dcterms:created>
  <dcterms:modified xsi:type="dcterms:W3CDTF">2025-08-18T11:58:20Z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ediaServiceImageTags">
    <vt:lpwstr/>
  </property>
  <property fmtid="{D5CDD505-2E9C-101B-9397-08002B2CF9AE}" pid="3" name="ContentTypeId">
    <vt:lpwstr>0x01010026B8233D5DF9DD4695A1650997F69565</vt:lpwstr>
  </property>
  <property fmtid="{D5CDD505-2E9C-101B-9397-08002B2CF9AE}" pid="4" name="Order">
    <vt:r8>4623200</vt:r8>
  </property>
  <property fmtid="{D5CDD505-2E9C-101B-9397-08002B2CF9AE}" pid="5" name="xd_Signature">
    <vt:bool>false</vt:bool>
  </property>
  <property fmtid="{D5CDD505-2E9C-101B-9397-08002B2CF9AE}" pid="6" name="xd_ProgID">
    <vt:lpwstr/>
  </property>
  <property fmtid="{D5CDD505-2E9C-101B-9397-08002B2CF9AE}" pid="7" name="ComplianceAssetId">
    <vt:lpwstr/>
  </property>
  <property fmtid="{D5CDD505-2E9C-101B-9397-08002B2CF9AE}" pid="8" name="TemplateUrl">
    <vt:lpwstr/>
  </property>
  <property fmtid="{D5CDD505-2E9C-101B-9397-08002B2CF9AE}" pid="9" name="_ExtendedDescription">
    <vt:lpwstr/>
  </property>
  <property fmtid="{D5CDD505-2E9C-101B-9397-08002B2CF9AE}" pid="10" name="TriggerFlowInfo">
    <vt:lpwstr/>
  </property>
</Properties>
</file>